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1745" r:id="rId35"/>
    <p:sldId id="1746" r:id="rId36"/>
    <p:sldId id="1747" r:id="rId37"/>
    <p:sldId id="1748" r:id="rId38"/>
    <p:sldId id="1749" r:id="rId39"/>
    <p:sldId id="1750" r:id="rId40"/>
    <p:sldId id="1751" r:id="rId41"/>
    <p:sldId id="1752" r:id="rId42"/>
    <p:sldId id="1753" r:id="rId43"/>
    <p:sldId id="1754" r:id="rId44"/>
    <p:sldId id="1755" r:id="rId45"/>
    <p:sldId id="1756" r:id="rId46"/>
  </p:sldIdLst>
  <p:sldSz cx="18288000" cy="10287000"/>
  <p:notesSz cx="6858000" cy="9144000"/>
  <p:embeddedFontLst>
    <p:embeddedFont>
      <p:font typeface="Amatic SC" panose="00000500000000000000" pitchFamily="2" charset="-79"/>
      <p:regular r:id="rId48"/>
      <p:bold r:id="rId49"/>
    </p:embeddedFont>
    <p:embeddedFont>
      <p:font typeface="Arimo Bold" panose="020B0604020202020204" charset="0"/>
      <p:regular r:id="rId50"/>
    </p:embeddedFon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Lato" panose="020F0502020204030203" pitchFamily="34" charset="0"/>
      <p:regular r:id="rId55"/>
      <p:bold r:id="rId56"/>
      <p:italic r:id="rId57"/>
      <p:boldItalic r:id="rId58"/>
    </p:embeddedFont>
    <p:embeddedFont>
      <p:font typeface="Lato Black" panose="020F0502020204030203" pitchFamily="34" charset="0"/>
      <p:bold r:id="rId59"/>
      <p:boldItalic r:id="rId60"/>
    </p:embeddedFont>
    <p:embeddedFont>
      <p:font typeface="Montserrat" panose="00000500000000000000" pitchFamily="2" charset="0"/>
      <p:regular r:id="rId61"/>
      <p:bold r:id="rId62"/>
      <p:italic r:id="rId63"/>
      <p:boldItalic r:id="rId64"/>
    </p:embeddedFont>
    <p:embeddedFont>
      <p:font typeface="Montserrat Bold" panose="00000800000000000000" charset="0"/>
      <p:regular r:id="rId65"/>
    </p:embeddedFont>
    <p:embeddedFont>
      <p:font typeface="Montserrat Bold Italics" panose="020B0604020202020204" charset="0"/>
      <p:regular r:id="rId66"/>
    </p:embeddedFont>
    <p:embeddedFont>
      <p:font typeface="Open Sans Light" panose="020B0306030504020204" pitchFamily="34" charset="0"/>
      <p:regular r:id="rId67"/>
      <p:italic r:id="rId68"/>
    </p:embeddedFont>
    <p:embeddedFont>
      <p:font typeface="Raleway" pitchFamily="2" charset="0"/>
      <p:regular r:id="rId69"/>
      <p:bold r:id="rId70"/>
      <p:italic r:id="rId71"/>
      <p:boldItalic r:id="rId72"/>
    </p:embeddedFont>
    <p:embeddedFont>
      <p:font typeface="Roboto Medium" panose="02000000000000000000" pitchFamily="2" charset="0"/>
      <p:regular r:id="rId73"/>
      <p:italic r:id="rId7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16" autoAdjust="0"/>
    <p:restoredTop sz="93728" autoAdjust="0"/>
  </p:normalViewPr>
  <p:slideViewPr>
    <p:cSldViewPr>
      <p:cViewPr varScale="1">
        <p:scale>
          <a:sx n="41" d="100"/>
          <a:sy n="41" d="100"/>
        </p:scale>
        <p:origin x="10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63" Type="http://schemas.openxmlformats.org/officeDocument/2006/relationships/font" Target="fonts/font16.fntdata"/><Relationship Id="rId68" Type="http://schemas.openxmlformats.org/officeDocument/2006/relationships/font" Target="fonts/font2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66" Type="http://schemas.openxmlformats.org/officeDocument/2006/relationships/font" Target="fonts/font19.fntdata"/><Relationship Id="rId74" Type="http://schemas.openxmlformats.org/officeDocument/2006/relationships/font" Target="fonts/font27.fntdata"/><Relationship Id="rId5" Type="http://schemas.openxmlformats.org/officeDocument/2006/relationships/slide" Target="slides/slide4.xml"/><Relationship Id="rId61" Type="http://schemas.openxmlformats.org/officeDocument/2006/relationships/font" Target="fonts/font1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64" Type="http://schemas.openxmlformats.org/officeDocument/2006/relationships/font" Target="fonts/font17.fntdata"/><Relationship Id="rId69" Type="http://schemas.openxmlformats.org/officeDocument/2006/relationships/font" Target="fonts/font2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72" Type="http://schemas.openxmlformats.org/officeDocument/2006/relationships/font" Target="fonts/font2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2.fntdata"/><Relationship Id="rId67" Type="http://schemas.openxmlformats.org/officeDocument/2006/relationships/font" Target="fonts/font2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font" Target="fonts/font15.fntdata"/><Relationship Id="rId70" Type="http://schemas.openxmlformats.org/officeDocument/2006/relationships/font" Target="fonts/font2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font" Target="fonts/font13.fntdata"/><Relationship Id="rId65" Type="http://schemas.openxmlformats.org/officeDocument/2006/relationships/font" Target="fonts/font18.fntdata"/><Relationship Id="rId73" Type="http://schemas.openxmlformats.org/officeDocument/2006/relationships/font" Target="fonts/font2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2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pPr/>
              <a:t>05.12.2023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11</a:t>
            </a:fld>
            <a:endParaRPr lang="cs-CZ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12</a:t>
            </a:fld>
            <a:endParaRPr lang="cs-CZ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14</a:t>
            </a:fld>
            <a:endParaRPr lang="cs-CZ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15</a:t>
            </a:fld>
            <a:endParaRPr lang="cs-CZ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16</a:t>
            </a:fld>
            <a:endParaRPr lang="cs-CZ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17</a:t>
            </a:fld>
            <a:endParaRPr lang="cs-CZ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19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20</a:t>
            </a:fld>
            <a:endParaRPr lang="cs-CZ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21</a:t>
            </a:fld>
            <a:endParaRPr lang="cs-CZ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22</a:t>
            </a:fld>
            <a:endParaRPr lang="cs-CZ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24</a:t>
            </a:fld>
            <a:endParaRPr lang="cs-CZ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25</a:t>
            </a:fld>
            <a:endParaRPr lang="cs-CZ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26</a:t>
            </a:fld>
            <a:endParaRPr lang="cs-CZ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27</a:t>
            </a:fld>
            <a:endParaRPr lang="cs-CZ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29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33</a:t>
            </a:fld>
            <a:endParaRPr lang="cs-CZ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34</a:t>
            </a:fld>
            <a:endParaRPr lang="cs-CZ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35</a:t>
            </a:fld>
            <a:endParaRPr lang="cs-CZ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36</a:t>
            </a:fld>
            <a:endParaRPr lang="cs-CZ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37</a:t>
            </a:fld>
            <a:endParaRPr lang="cs-CZ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38</a:t>
            </a:fld>
            <a:endParaRPr lang="cs-CZ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39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40</a:t>
            </a:fld>
            <a:endParaRPr lang="cs-CZ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41</a:t>
            </a:fld>
            <a:endParaRPr lang="cs-CZ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42</a:t>
            </a:fld>
            <a:endParaRPr lang="cs-CZ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43</a:t>
            </a:fld>
            <a:endParaRPr lang="cs-CZ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44</a:t>
            </a:fld>
            <a:endParaRPr lang="cs-CZ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45</a:t>
            </a:fld>
            <a:endParaRPr lang="cs-CZ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5</a:t>
            </a:fld>
            <a:endParaRPr lang="cs-CZ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6</a:t>
            </a:fld>
            <a:endParaRPr lang="cs-CZ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8</a:t>
            </a:fld>
            <a:endParaRPr lang="cs-CZ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pPr/>
              <a:t>9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3"/>
            <a:stretch>
              <a:fillRect t="-20320" b="-3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7010400" y="6843694"/>
            <a:ext cx="5925617" cy="12439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9719"/>
              </a:lnSpc>
            </a:pPr>
            <a:r>
              <a:rPr lang="fa-IR" sz="8099" spc="119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تم : نفت</a:t>
            </a:r>
            <a:endParaRPr lang="en-US" sz="8099" spc="119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504935" y="8999470"/>
            <a:ext cx="5925617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959"/>
              </a:lnSpc>
            </a:pPr>
            <a:r>
              <a:rPr lang="fa-IR" sz="3299" spc="48" dirty="0">
                <a:solidFill>
                  <a:srgbClr val="FFFFFF"/>
                </a:solidFill>
                <a:latin typeface="Montserrat"/>
                <a:cs typeface="B Nazanin" panose="00000700000000000000" pitchFamily="2" charset="-78"/>
              </a:rPr>
              <a:t>قالب پاورپوینت مهندسی نفت</a:t>
            </a:r>
            <a:endParaRPr lang="en-US" sz="3299" spc="48" dirty="0">
              <a:solidFill>
                <a:srgbClr val="FFFFFF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-19050" y="9693332"/>
            <a:ext cx="18288000" cy="593668"/>
            <a:chOff x="0" y="0"/>
            <a:chExt cx="24384000" cy="79155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384000" cy="791591"/>
            </a:xfrm>
            <a:custGeom>
              <a:avLst/>
              <a:gdLst/>
              <a:ahLst/>
              <a:cxnLst/>
              <a:rect l="l" t="t" r="r" b="b"/>
              <a:pathLst>
                <a:path w="24384000" h="791591">
                  <a:moveTo>
                    <a:pt x="24384000" y="0"/>
                  </a:moveTo>
                  <a:lnTo>
                    <a:pt x="0" y="0"/>
                  </a:lnTo>
                  <a:lnTo>
                    <a:pt x="0" y="791591"/>
                  </a:lnTo>
                  <a:lnTo>
                    <a:pt x="24384000" y="79159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2262911" y="4276706"/>
            <a:ext cx="2759870" cy="1309688"/>
            <a:chOff x="0" y="0"/>
            <a:chExt cx="3679826" cy="17462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679698" cy="1746250"/>
            </a:xfrm>
            <a:custGeom>
              <a:avLst/>
              <a:gdLst/>
              <a:ahLst/>
              <a:cxnLst/>
              <a:rect l="l" t="t" r="r" b="b"/>
              <a:pathLst>
                <a:path w="3679698" h="1746250">
                  <a:moveTo>
                    <a:pt x="3475355" y="0"/>
                  </a:moveTo>
                  <a:cubicBezTo>
                    <a:pt x="3475355" y="362839"/>
                    <a:pt x="3475355" y="725678"/>
                    <a:pt x="3475355" y="1096137"/>
                  </a:cubicBezTo>
                  <a:cubicBezTo>
                    <a:pt x="3475355" y="1201928"/>
                    <a:pt x="3452622" y="1300226"/>
                    <a:pt x="3588893" y="1368298"/>
                  </a:cubicBezTo>
                  <a:cubicBezTo>
                    <a:pt x="3679698" y="1413637"/>
                    <a:pt x="3604006" y="1489202"/>
                    <a:pt x="3535934" y="1504315"/>
                  </a:cubicBezTo>
                  <a:cubicBezTo>
                    <a:pt x="3354197" y="1557274"/>
                    <a:pt x="3164967" y="1617726"/>
                    <a:pt x="2968117" y="1647952"/>
                  </a:cubicBezTo>
                  <a:cubicBezTo>
                    <a:pt x="2157984" y="1746250"/>
                    <a:pt x="1340231" y="1746250"/>
                    <a:pt x="530098" y="1617726"/>
                  </a:cubicBezTo>
                  <a:cubicBezTo>
                    <a:pt x="378714" y="1594993"/>
                    <a:pt x="234823" y="1549654"/>
                    <a:pt x="90932" y="1496822"/>
                  </a:cubicBezTo>
                  <a:cubicBezTo>
                    <a:pt x="0" y="1466596"/>
                    <a:pt x="0" y="1413637"/>
                    <a:pt x="75692" y="1345565"/>
                  </a:cubicBezTo>
                  <a:cubicBezTo>
                    <a:pt x="121158" y="1307719"/>
                    <a:pt x="159004" y="1247267"/>
                    <a:pt x="159004" y="1194435"/>
                  </a:cubicBezTo>
                  <a:cubicBezTo>
                    <a:pt x="166624" y="846709"/>
                    <a:pt x="159004" y="506476"/>
                    <a:pt x="159004" y="166370"/>
                  </a:cubicBezTo>
                  <a:cubicBezTo>
                    <a:pt x="159004" y="113411"/>
                    <a:pt x="159004" y="52959"/>
                    <a:pt x="159004" y="0"/>
                  </a:cubicBezTo>
                  <a:cubicBezTo>
                    <a:pt x="1272032" y="204089"/>
                    <a:pt x="2369947" y="204089"/>
                    <a:pt x="347535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2251006" y="3019406"/>
            <a:ext cx="2771775" cy="1297782"/>
            <a:chOff x="0" y="0"/>
            <a:chExt cx="3695700" cy="173037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695700" cy="1730248"/>
            </a:xfrm>
            <a:custGeom>
              <a:avLst/>
              <a:gdLst/>
              <a:ahLst/>
              <a:cxnLst/>
              <a:rect l="l" t="t" r="r" b="b"/>
              <a:pathLst>
                <a:path w="3695700" h="1730248">
                  <a:moveTo>
                    <a:pt x="174244" y="0"/>
                  </a:moveTo>
                  <a:cubicBezTo>
                    <a:pt x="1287399" y="203962"/>
                    <a:pt x="2385568" y="211582"/>
                    <a:pt x="3491230" y="0"/>
                  </a:cubicBezTo>
                  <a:cubicBezTo>
                    <a:pt x="3491230" y="385318"/>
                    <a:pt x="3491230" y="770763"/>
                    <a:pt x="3491230" y="1156081"/>
                  </a:cubicBezTo>
                  <a:cubicBezTo>
                    <a:pt x="3491230" y="1239139"/>
                    <a:pt x="3483610" y="1299591"/>
                    <a:pt x="3582162" y="1352550"/>
                  </a:cubicBezTo>
                  <a:cubicBezTo>
                    <a:pt x="3695700" y="1405382"/>
                    <a:pt x="3635121" y="1488567"/>
                    <a:pt x="3551809" y="1503680"/>
                  </a:cubicBezTo>
                  <a:cubicBezTo>
                    <a:pt x="3316986" y="1564132"/>
                    <a:pt x="3082290" y="1632077"/>
                    <a:pt x="2847467" y="1662303"/>
                  </a:cubicBezTo>
                  <a:cubicBezTo>
                    <a:pt x="2165858" y="1730248"/>
                    <a:pt x="1484249" y="1730248"/>
                    <a:pt x="810260" y="1662303"/>
                  </a:cubicBezTo>
                  <a:cubicBezTo>
                    <a:pt x="583057" y="1639697"/>
                    <a:pt x="363474" y="1579245"/>
                    <a:pt x="143764" y="1518793"/>
                  </a:cubicBezTo>
                  <a:cubicBezTo>
                    <a:pt x="0" y="1473454"/>
                    <a:pt x="0" y="1420622"/>
                    <a:pt x="113538" y="1329944"/>
                  </a:cubicBezTo>
                  <a:cubicBezTo>
                    <a:pt x="143891" y="1299718"/>
                    <a:pt x="174117" y="1239266"/>
                    <a:pt x="174117" y="1193927"/>
                  </a:cubicBezTo>
                  <a:cubicBezTo>
                    <a:pt x="174117" y="853948"/>
                    <a:pt x="174117" y="506349"/>
                    <a:pt x="174117" y="166243"/>
                  </a:cubicBezTo>
                  <a:cubicBezTo>
                    <a:pt x="174117" y="113411"/>
                    <a:pt x="174117" y="60452"/>
                    <a:pt x="17411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2251006" y="5536386"/>
            <a:ext cx="2767012" cy="1309688"/>
            <a:chOff x="0" y="0"/>
            <a:chExt cx="3689350" cy="1746250"/>
          </a:xfrm>
        </p:grpSpPr>
        <p:sp>
          <p:nvSpPr>
            <p:cNvPr id="12" name="Freeform 12"/>
            <p:cNvSpPr/>
            <p:nvPr/>
          </p:nvSpPr>
          <p:spPr>
            <a:xfrm>
              <a:off x="-127" y="-127"/>
              <a:ext cx="3689477" cy="1746250"/>
            </a:xfrm>
            <a:custGeom>
              <a:avLst/>
              <a:gdLst/>
              <a:ahLst/>
              <a:cxnLst/>
              <a:rect l="l" t="t" r="r" b="b"/>
              <a:pathLst>
                <a:path w="3689477" h="1746250">
                  <a:moveTo>
                    <a:pt x="174371" y="127"/>
                  </a:moveTo>
                  <a:cubicBezTo>
                    <a:pt x="1280414" y="204216"/>
                    <a:pt x="2378837" y="211836"/>
                    <a:pt x="3484880" y="127"/>
                  </a:cubicBezTo>
                  <a:cubicBezTo>
                    <a:pt x="3484880" y="37973"/>
                    <a:pt x="3492500" y="83312"/>
                    <a:pt x="3492500" y="121031"/>
                  </a:cubicBezTo>
                  <a:cubicBezTo>
                    <a:pt x="3492500" y="446151"/>
                    <a:pt x="3492500" y="771144"/>
                    <a:pt x="3492500" y="1088644"/>
                  </a:cubicBezTo>
                  <a:cubicBezTo>
                    <a:pt x="3492500" y="1194435"/>
                    <a:pt x="3469767" y="1300353"/>
                    <a:pt x="3606165" y="1368298"/>
                  </a:cubicBezTo>
                  <a:cubicBezTo>
                    <a:pt x="3689477" y="1413637"/>
                    <a:pt x="3628899" y="1481709"/>
                    <a:pt x="3575812" y="1504315"/>
                  </a:cubicBezTo>
                  <a:cubicBezTo>
                    <a:pt x="3469767" y="1542161"/>
                    <a:pt x="3356102" y="1587500"/>
                    <a:pt x="3242437" y="1602613"/>
                  </a:cubicBezTo>
                  <a:cubicBezTo>
                    <a:pt x="2303018" y="1746250"/>
                    <a:pt x="1363726" y="1746250"/>
                    <a:pt x="424307" y="1602613"/>
                  </a:cubicBezTo>
                  <a:cubicBezTo>
                    <a:pt x="318262" y="1587500"/>
                    <a:pt x="212217" y="1549654"/>
                    <a:pt x="113665" y="1504315"/>
                  </a:cubicBezTo>
                  <a:cubicBezTo>
                    <a:pt x="22733" y="1474089"/>
                    <a:pt x="0" y="1413637"/>
                    <a:pt x="90932" y="1337945"/>
                  </a:cubicBezTo>
                  <a:cubicBezTo>
                    <a:pt x="128778" y="1307719"/>
                    <a:pt x="166751" y="1239647"/>
                    <a:pt x="166751" y="1186815"/>
                  </a:cubicBezTo>
                  <a:cubicBezTo>
                    <a:pt x="174371" y="793750"/>
                    <a:pt x="174371" y="393065"/>
                    <a:pt x="174371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2279580" y="2583636"/>
            <a:ext cx="2705100" cy="481012"/>
            <a:chOff x="0" y="0"/>
            <a:chExt cx="3606800" cy="64135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606800" cy="641350"/>
            </a:xfrm>
            <a:custGeom>
              <a:avLst/>
              <a:gdLst/>
              <a:ahLst/>
              <a:cxnLst/>
              <a:rect l="l" t="t" r="r" b="b"/>
              <a:pathLst>
                <a:path w="3606800" h="641350">
                  <a:moveTo>
                    <a:pt x="1780667" y="0"/>
                  </a:moveTo>
                  <a:cubicBezTo>
                    <a:pt x="2288286" y="52832"/>
                    <a:pt x="2788412" y="105664"/>
                    <a:pt x="3296158" y="165989"/>
                  </a:cubicBezTo>
                  <a:cubicBezTo>
                    <a:pt x="3364357" y="173482"/>
                    <a:pt x="3432556" y="196215"/>
                    <a:pt x="3493135" y="226314"/>
                  </a:cubicBezTo>
                  <a:cubicBezTo>
                    <a:pt x="3538601" y="248920"/>
                    <a:pt x="3568954" y="286639"/>
                    <a:pt x="3606800" y="316865"/>
                  </a:cubicBezTo>
                  <a:cubicBezTo>
                    <a:pt x="3568954" y="354584"/>
                    <a:pt x="3538601" y="414909"/>
                    <a:pt x="3493135" y="422529"/>
                  </a:cubicBezTo>
                  <a:cubicBezTo>
                    <a:pt x="3303651" y="475361"/>
                    <a:pt x="3114294" y="528193"/>
                    <a:pt x="2917317" y="550799"/>
                  </a:cubicBezTo>
                  <a:cubicBezTo>
                    <a:pt x="2174748" y="641350"/>
                    <a:pt x="1432179" y="641350"/>
                    <a:pt x="681990" y="550799"/>
                  </a:cubicBezTo>
                  <a:cubicBezTo>
                    <a:pt x="507746" y="528193"/>
                    <a:pt x="325882" y="490474"/>
                    <a:pt x="151638" y="445135"/>
                  </a:cubicBezTo>
                  <a:cubicBezTo>
                    <a:pt x="90932" y="430022"/>
                    <a:pt x="45466" y="362204"/>
                    <a:pt x="0" y="324485"/>
                  </a:cubicBezTo>
                  <a:cubicBezTo>
                    <a:pt x="45466" y="279273"/>
                    <a:pt x="98552" y="218821"/>
                    <a:pt x="159131" y="203708"/>
                  </a:cubicBezTo>
                  <a:cubicBezTo>
                    <a:pt x="394081" y="150876"/>
                    <a:pt x="628904" y="98044"/>
                    <a:pt x="871347" y="75438"/>
                  </a:cubicBezTo>
                  <a:cubicBezTo>
                    <a:pt x="1166876" y="45212"/>
                    <a:pt x="1469898" y="45212"/>
                    <a:pt x="1773047" y="30226"/>
                  </a:cubicBezTo>
                  <a:cubicBezTo>
                    <a:pt x="1773047" y="22733"/>
                    <a:pt x="1780667" y="7620"/>
                    <a:pt x="178066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5031438" y="9793814"/>
            <a:ext cx="3165120" cy="342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759"/>
              </a:lnSpc>
            </a:pPr>
            <a:r>
              <a:rPr lang="en-US" sz="2299" spc="34" dirty="0">
                <a:solidFill>
                  <a:srgbClr val="A6A6A6"/>
                </a:solidFill>
                <a:latin typeface="Montserrat"/>
                <a:cs typeface="B Nazanin" panose="00000700000000000000" pitchFamily="2" charset="-78"/>
              </a:rPr>
              <a:t>20begir.com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15" name="Freeform 1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975729" y="2639643"/>
            <a:ext cx="4764855" cy="4056448"/>
            <a:chOff x="0" y="0"/>
            <a:chExt cx="6353140" cy="5408598"/>
          </a:xfrm>
        </p:grpSpPr>
        <p:sp>
          <p:nvSpPr>
            <p:cNvPr id="17" name="Freeform 17"/>
            <p:cNvSpPr/>
            <p:nvPr/>
          </p:nvSpPr>
          <p:spPr>
            <a:xfrm>
              <a:off x="-100711" y="0"/>
              <a:ext cx="6453886" cy="5408549"/>
            </a:xfrm>
            <a:custGeom>
              <a:avLst/>
              <a:gdLst/>
              <a:ahLst/>
              <a:cxnLst/>
              <a:rect l="l" t="t" r="r" b="b"/>
              <a:pathLst>
                <a:path w="6453886" h="5408549">
                  <a:moveTo>
                    <a:pt x="1281303" y="0"/>
                  </a:moveTo>
                  <a:cubicBezTo>
                    <a:pt x="1274953" y="22479"/>
                    <a:pt x="1269746" y="46228"/>
                    <a:pt x="1262253" y="68072"/>
                  </a:cubicBezTo>
                  <a:cubicBezTo>
                    <a:pt x="1250188" y="105029"/>
                    <a:pt x="1244346" y="142494"/>
                    <a:pt x="1244346" y="181737"/>
                  </a:cubicBezTo>
                  <a:cubicBezTo>
                    <a:pt x="1241425" y="478917"/>
                    <a:pt x="1237996" y="776224"/>
                    <a:pt x="1234567" y="1073404"/>
                  </a:cubicBezTo>
                  <a:cubicBezTo>
                    <a:pt x="1233932" y="1105154"/>
                    <a:pt x="1233932" y="1137412"/>
                    <a:pt x="1232281" y="1169162"/>
                  </a:cubicBezTo>
                  <a:cubicBezTo>
                    <a:pt x="1231138" y="1187577"/>
                    <a:pt x="1237996" y="1196340"/>
                    <a:pt x="1256538" y="1200912"/>
                  </a:cubicBezTo>
                  <a:cubicBezTo>
                    <a:pt x="1399667" y="1239012"/>
                    <a:pt x="1542796" y="1278255"/>
                    <a:pt x="1685925" y="1316355"/>
                  </a:cubicBezTo>
                  <a:cubicBezTo>
                    <a:pt x="2418334" y="1511427"/>
                    <a:pt x="3151378" y="1705991"/>
                    <a:pt x="3883787" y="1900428"/>
                  </a:cubicBezTo>
                  <a:cubicBezTo>
                    <a:pt x="4645025" y="2102993"/>
                    <a:pt x="5406390" y="2305558"/>
                    <a:pt x="6167628" y="2508123"/>
                  </a:cubicBezTo>
                  <a:cubicBezTo>
                    <a:pt x="6225921" y="2523744"/>
                    <a:pt x="6284214" y="2539873"/>
                    <a:pt x="6344285" y="2556637"/>
                  </a:cubicBezTo>
                  <a:cubicBezTo>
                    <a:pt x="6343142" y="2568702"/>
                    <a:pt x="6341999" y="2582672"/>
                    <a:pt x="6340221" y="2595880"/>
                  </a:cubicBezTo>
                  <a:cubicBezTo>
                    <a:pt x="6335014" y="2640330"/>
                    <a:pt x="6336157" y="2684780"/>
                    <a:pt x="6345936" y="2729230"/>
                  </a:cubicBezTo>
                  <a:cubicBezTo>
                    <a:pt x="6357493" y="2784602"/>
                    <a:pt x="6347079" y="2835402"/>
                    <a:pt x="6310758" y="2879852"/>
                  </a:cubicBezTo>
                  <a:cubicBezTo>
                    <a:pt x="6287136" y="2908681"/>
                    <a:pt x="6255893" y="2926080"/>
                    <a:pt x="6219572" y="2931160"/>
                  </a:cubicBezTo>
                  <a:cubicBezTo>
                    <a:pt x="6203950" y="2933446"/>
                    <a:pt x="6197600" y="2940431"/>
                    <a:pt x="6196458" y="2956560"/>
                  </a:cubicBezTo>
                  <a:cubicBezTo>
                    <a:pt x="6178550" y="3156839"/>
                    <a:pt x="6159500" y="3357118"/>
                    <a:pt x="6140450" y="3557397"/>
                  </a:cubicBezTo>
                  <a:cubicBezTo>
                    <a:pt x="6140450" y="3559175"/>
                    <a:pt x="6140450" y="3560318"/>
                    <a:pt x="6141085" y="3566033"/>
                  </a:cubicBezTo>
                  <a:cubicBezTo>
                    <a:pt x="6191885" y="3525012"/>
                    <a:pt x="6240907" y="3485769"/>
                    <a:pt x="6292850" y="3444875"/>
                  </a:cubicBezTo>
                  <a:cubicBezTo>
                    <a:pt x="6347079" y="3512439"/>
                    <a:pt x="6400166" y="3578733"/>
                    <a:pt x="6453886" y="3646296"/>
                  </a:cubicBezTo>
                  <a:cubicBezTo>
                    <a:pt x="6446902" y="3652012"/>
                    <a:pt x="6442965" y="3655568"/>
                    <a:pt x="6438265" y="3659631"/>
                  </a:cubicBezTo>
                  <a:cubicBezTo>
                    <a:pt x="6359779" y="3722496"/>
                    <a:pt x="6281801" y="3785488"/>
                    <a:pt x="6202807" y="3847210"/>
                  </a:cubicBezTo>
                  <a:cubicBezTo>
                    <a:pt x="6190107" y="3856989"/>
                    <a:pt x="6186678" y="3866260"/>
                    <a:pt x="6191250" y="3881881"/>
                  </a:cubicBezTo>
                  <a:cubicBezTo>
                    <a:pt x="6249543" y="4081525"/>
                    <a:pt x="6307201" y="4281804"/>
                    <a:pt x="6365494" y="4481575"/>
                  </a:cubicBezTo>
                  <a:cubicBezTo>
                    <a:pt x="6369558" y="4496561"/>
                    <a:pt x="6374130" y="4511039"/>
                    <a:pt x="6378194" y="4526025"/>
                  </a:cubicBezTo>
                  <a:cubicBezTo>
                    <a:pt x="6385179" y="4551425"/>
                    <a:pt x="6394323" y="4575047"/>
                    <a:pt x="6415659" y="4592446"/>
                  </a:cubicBezTo>
                  <a:cubicBezTo>
                    <a:pt x="6420231" y="4595875"/>
                    <a:pt x="6422644" y="4602225"/>
                    <a:pt x="6426073" y="4606925"/>
                  </a:cubicBezTo>
                  <a:cubicBezTo>
                    <a:pt x="6377052" y="4641596"/>
                    <a:pt x="6106287" y="4630546"/>
                    <a:pt x="5968365" y="4589018"/>
                  </a:cubicBezTo>
                  <a:cubicBezTo>
                    <a:pt x="5817108" y="4543425"/>
                    <a:pt x="5686171" y="4463161"/>
                    <a:pt x="5572379" y="4353559"/>
                  </a:cubicBezTo>
                  <a:cubicBezTo>
                    <a:pt x="5556758" y="4365625"/>
                    <a:pt x="5542915" y="4376038"/>
                    <a:pt x="5529072" y="4387595"/>
                  </a:cubicBezTo>
                  <a:cubicBezTo>
                    <a:pt x="5444236" y="4456302"/>
                    <a:pt x="5359400" y="4525009"/>
                    <a:pt x="5273929" y="4593081"/>
                  </a:cubicBezTo>
                  <a:cubicBezTo>
                    <a:pt x="5265293" y="4600066"/>
                    <a:pt x="5261229" y="4606924"/>
                    <a:pt x="5261229" y="4617846"/>
                  </a:cubicBezTo>
                  <a:cubicBezTo>
                    <a:pt x="5261864" y="4654168"/>
                    <a:pt x="5253736" y="4688839"/>
                    <a:pt x="5236972" y="4721097"/>
                  </a:cubicBezTo>
                  <a:cubicBezTo>
                    <a:pt x="5233543" y="4728082"/>
                    <a:pt x="5230622" y="4736719"/>
                    <a:pt x="5230622" y="4744719"/>
                  </a:cubicBezTo>
                  <a:cubicBezTo>
                    <a:pt x="5229987" y="4827777"/>
                    <a:pt x="5229987" y="4911470"/>
                    <a:pt x="5229479" y="4994655"/>
                  </a:cubicBezTo>
                  <a:cubicBezTo>
                    <a:pt x="5229479" y="4996941"/>
                    <a:pt x="5230114" y="4998719"/>
                    <a:pt x="5230622" y="5003926"/>
                  </a:cubicBezTo>
                  <a:cubicBezTo>
                    <a:pt x="5313172" y="5003926"/>
                    <a:pt x="5395087" y="5003926"/>
                    <a:pt x="5479923" y="5003926"/>
                  </a:cubicBezTo>
                  <a:cubicBezTo>
                    <a:pt x="5479923" y="5118226"/>
                    <a:pt x="5479923" y="5229605"/>
                    <a:pt x="5479923" y="5343270"/>
                  </a:cubicBezTo>
                  <a:cubicBezTo>
                    <a:pt x="5569966" y="5343270"/>
                    <a:pt x="5657723" y="5343270"/>
                    <a:pt x="5746623" y="5343270"/>
                  </a:cubicBezTo>
                  <a:cubicBezTo>
                    <a:pt x="5746623" y="5365749"/>
                    <a:pt x="5746623" y="5386577"/>
                    <a:pt x="5746623" y="5408549"/>
                  </a:cubicBezTo>
                  <a:cubicBezTo>
                    <a:pt x="4012184" y="5408549"/>
                    <a:pt x="2277872" y="5408549"/>
                    <a:pt x="542290" y="5408549"/>
                  </a:cubicBezTo>
                  <a:cubicBezTo>
                    <a:pt x="542290" y="5387213"/>
                    <a:pt x="542290" y="5366384"/>
                    <a:pt x="542290" y="5343906"/>
                  </a:cubicBezTo>
                  <a:cubicBezTo>
                    <a:pt x="645033" y="5343906"/>
                    <a:pt x="747141" y="5343906"/>
                    <a:pt x="850519" y="5343906"/>
                  </a:cubicBezTo>
                  <a:cubicBezTo>
                    <a:pt x="789940" y="4791583"/>
                    <a:pt x="728726" y="4241546"/>
                    <a:pt x="668147" y="3689731"/>
                  </a:cubicBezTo>
                  <a:cubicBezTo>
                    <a:pt x="661797" y="3690874"/>
                    <a:pt x="656590" y="3692017"/>
                    <a:pt x="651383" y="3693159"/>
                  </a:cubicBezTo>
                  <a:cubicBezTo>
                    <a:pt x="624840" y="3698875"/>
                    <a:pt x="606933" y="3692525"/>
                    <a:pt x="592455" y="3671188"/>
                  </a:cubicBezTo>
                  <a:cubicBezTo>
                    <a:pt x="579120" y="3651503"/>
                    <a:pt x="580898" y="3629024"/>
                    <a:pt x="595376" y="3607688"/>
                  </a:cubicBezTo>
                  <a:cubicBezTo>
                    <a:pt x="601091" y="3599052"/>
                    <a:pt x="606298" y="3589781"/>
                    <a:pt x="609219" y="3580002"/>
                  </a:cubicBezTo>
                  <a:cubicBezTo>
                    <a:pt x="617347" y="3552824"/>
                    <a:pt x="623697" y="3525774"/>
                    <a:pt x="631698" y="3498595"/>
                  </a:cubicBezTo>
                  <a:cubicBezTo>
                    <a:pt x="642620" y="3461638"/>
                    <a:pt x="638683" y="3424174"/>
                    <a:pt x="634619" y="3387217"/>
                  </a:cubicBezTo>
                  <a:cubicBezTo>
                    <a:pt x="614934" y="3209417"/>
                    <a:pt x="595376" y="3031108"/>
                    <a:pt x="575183" y="2853308"/>
                  </a:cubicBezTo>
                  <a:cubicBezTo>
                    <a:pt x="565404" y="2766694"/>
                    <a:pt x="556133" y="2680207"/>
                    <a:pt x="546354" y="2593593"/>
                  </a:cubicBezTo>
                  <a:cubicBezTo>
                    <a:pt x="544068" y="2575178"/>
                    <a:pt x="536575" y="2559558"/>
                    <a:pt x="523240" y="2545714"/>
                  </a:cubicBezTo>
                  <a:cubicBezTo>
                    <a:pt x="342011" y="2350007"/>
                    <a:pt x="212725" y="2126106"/>
                    <a:pt x="146939" y="1866391"/>
                  </a:cubicBezTo>
                  <a:cubicBezTo>
                    <a:pt x="0" y="1287018"/>
                    <a:pt x="208407" y="659638"/>
                    <a:pt x="687451" y="286893"/>
                  </a:cubicBezTo>
                  <a:cubicBezTo>
                    <a:pt x="850138" y="159893"/>
                    <a:pt x="1032002" y="70358"/>
                    <a:pt x="1229995" y="12700"/>
                  </a:cubicBezTo>
                  <a:cubicBezTo>
                    <a:pt x="1245616" y="8128"/>
                    <a:pt x="1261745" y="4572"/>
                    <a:pt x="1277874" y="635"/>
                  </a:cubicBezTo>
                  <a:cubicBezTo>
                    <a:pt x="1279017" y="0"/>
                    <a:pt x="1280160" y="0"/>
                    <a:pt x="1281303" y="0"/>
                  </a:cubicBezTo>
                  <a:close/>
                  <a:moveTo>
                    <a:pt x="5414899" y="4148074"/>
                  </a:moveTo>
                  <a:cubicBezTo>
                    <a:pt x="5275199" y="3890645"/>
                    <a:pt x="5255641" y="3624072"/>
                    <a:pt x="5354320" y="3348101"/>
                  </a:cubicBezTo>
                  <a:cubicBezTo>
                    <a:pt x="5376291" y="3376930"/>
                    <a:pt x="5404485" y="3394329"/>
                    <a:pt x="5434584" y="3409823"/>
                  </a:cubicBezTo>
                  <a:cubicBezTo>
                    <a:pt x="5608828" y="3499866"/>
                    <a:pt x="5783199" y="3589909"/>
                    <a:pt x="5956300" y="3681730"/>
                  </a:cubicBezTo>
                  <a:cubicBezTo>
                    <a:pt x="5975350" y="3692144"/>
                    <a:pt x="5989193" y="3692144"/>
                    <a:pt x="6003671" y="3677158"/>
                  </a:cubicBezTo>
                  <a:cubicBezTo>
                    <a:pt x="6004306" y="3676523"/>
                    <a:pt x="6004306" y="3676523"/>
                    <a:pt x="6004814" y="3676015"/>
                  </a:cubicBezTo>
                  <a:cubicBezTo>
                    <a:pt x="6034278" y="3659251"/>
                    <a:pt x="6044057" y="3633851"/>
                    <a:pt x="6046978" y="3600450"/>
                  </a:cubicBezTo>
                  <a:cubicBezTo>
                    <a:pt x="6057900" y="3469386"/>
                    <a:pt x="6071743" y="3338449"/>
                    <a:pt x="6084443" y="3206877"/>
                  </a:cubicBezTo>
                  <a:cubicBezTo>
                    <a:pt x="6093079" y="3117977"/>
                    <a:pt x="6101208" y="3029077"/>
                    <a:pt x="6109843" y="2940177"/>
                  </a:cubicBezTo>
                  <a:cubicBezTo>
                    <a:pt x="6111622" y="2925191"/>
                    <a:pt x="6106922" y="2915920"/>
                    <a:pt x="6094858" y="2907284"/>
                  </a:cubicBezTo>
                  <a:cubicBezTo>
                    <a:pt x="5999608" y="2835656"/>
                    <a:pt x="5893943" y="2782062"/>
                    <a:pt x="5785486" y="2734183"/>
                  </a:cubicBezTo>
                  <a:cubicBezTo>
                    <a:pt x="5589779" y="2647061"/>
                    <a:pt x="5387214" y="2578862"/>
                    <a:pt x="5182871" y="2516632"/>
                  </a:cubicBezTo>
                  <a:cubicBezTo>
                    <a:pt x="4767835" y="2389632"/>
                    <a:pt x="4346575" y="2287524"/>
                    <a:pt x="3924681" y="2188845"/>
                  </a:cubicBezTo>
                  <a:cubicBezTo>
                    <a:pt x="3626231" y="2118995"/>
                    <a:pt x="3327908" y="2049780"/>
                    <a:pt x="3030093" y="1980438"/>
                  </a:cubicBezTo>
                  <a:cubicBezTo>
                    <a:pt x="2978150" y="1968373"/>
                    <a:pt x="2926842" y="1954403"/>
                    <a:pt x="2874772" y="1941830"/>
                  </a:cubicBezTo>
                  <a:cubicBezTo>
                    <a:pt x="2874772" y="2001266"/>
                    <a:pt x="2874772" y="2060194"/>
                    <a:pt x="2874772" y="2121916"/>
                  </a:cubicBezTo>
                  <a:cubicBezTo>
                    <a:pt x="2922652" y="2121916"/>
                    <a:pt x="2968880" y="2121916"/>
                    <a:pt x="3017393" y="2121916"/>
                  </a:cubicBezTo>
                  <a:cubicBezTo>
                    <a:pt x="3017393" y="2182495"/>
                    <a:pt x="3017393" y="2240280"/>
                    <a:pt x="3017393" y="2300224"/>
                  </a:cubicBezTo>
                  <a:cubicBezTo>
                    <a:pt x="3076829" y="2300224"/>
                    <a:pt x="3133979" y="2300224"/>
                    <a:pt x="3192272" y="2300224"/>
                  </a:cubicBezTo>
                  <a:cubicBezTo>
                    <a:pt x="3192272" y="2434717"/>
                    <a:pt x="3192272" y="2566289"/>
                    <a:pt x="3192272" y="2700147"/>
                  </a:cubicBezTo>
                  <a:cubicBezTo>
                    <a:pt x="3153030" y="2700147"/>
                    <a:pt x="3115565" y="2700147"/>
                    <a:pt x="3076830" y="2700147"/>
                  </a:cubicBezTo>
                  <a:cubicBezTo>
                    <a:pt x="3245359" y="3583178"/>
                    <a:pt x="3413887" y="4463923"/>
                    <a:pt x="3581909" y="5344160"/>
                  </a:cubicBezTo>
                  <a:cubicBezTo>
                    <a:pt x="4019931" y="5344160"/>
                    <a:pt x="4456304" y="5344160"/>
                    <a:pt x="4892041" y="5344160"/>
                  </a:cubicBezTo>
                  <a:cubicBezTo>
                    <a:pt x="4892041" y="5196967"/>
                    <a:pt x="4892041" y="5051552"/>
                    <a:pt x="4892041" y="4901438"/>
                  </a:cubicBezTo>
                  <a:cubicBezTo>
                    <a:pt x="4796283" y="4978146"/>
                    <a:pt x="4703827" y="5052695"/>
                    <a:pt x="4608704" y="5128895"/>
                  </a:cubicBezTo>
                  <a:cubicBezTo>
                    <a:pt x="4554983" y="5061331"/>
                    <a:pt x="4501897" y="4995037"/>
                    <a:pt x="4448303" y="4927473"/>
                  </a:cubicBezTo>
                  <a:cubicBezTo>
                    <a:pt x="4464431" y="4914138"/>
                    <a:pt x="4478274" y="4901438"/>
                    <a:pt x="4492753" y="4890008"/>
                  </a:cubicBezTo>
                  <a:cubicBezTo>
                    <a:pt x="4595496" y="4808093"/>
                    <a:pt x="4697604" y="4726051"/>
                    <a:pt x="4800981" y="4644771"/>
                  </a:cubicBezTo>
                  <a:cubicBezTo>
                    <a:pt x="4815460" y="4633214"/>
                    <a:pt x="4822953" y="4620006"/>
                    <a:pt x="4823460" y="4601464"/>
                  </a:cubicBezTo>
                  <a:cubicBezTo>
                    <a:pt x="4825239" y="4557649"/>
                    <a:pt x="4840732" y="4518914"/>
                    <a:pt x="4867910" y="4484243"/>
                  </a:cubicBezTo>
                  <a:cubicBezTo>
                    <a:pt x="4923917" y="4413885"/>
                    <a:pt x="4997196" y="4390771"/>
                    <a:pt x="5084318" y="4402836"/>
                  </a:cubicBezTo>
                  <a:cubicBezTo>
                    <a:pt x="5091303" y="4403979"/>
                    <a:pt x="5101083" y="4401058"/>
                    <a:pt x="5106290" y="4396486"/>
                  </a:cubicBezTo>
                  <a:cubicBezTo>
                    <a:pt x="5207890" y="4313936"/>
                    <a:pt x="5310633" y="4232021"/>
                    <a:pt x="5415027" y="4148328"/>
                  </a:cubicBezTo>
                  <a:close/>
                  <a:moveTo>
                    <a:pt x="863473" y="5343906"/>
                  </a:moveTo>
                  <a:cubicBezTo>
                    <a:pt x="872109" y="5343906"/>
                    <a:pt x="879602" y="5343906"/>
                    <a:pt x="886587" y="5343906"/>
                  </a:cubicBezTo>
                  <a:cubicBezTo>
                    <a:pt x="1230630" y="5343906"/>
                    <a:pt x="1574546" y="5343906"/>
                    <a:pt x="1919097" y="5343271"/>
                  </a:cubicBezTo>
                  <a:cubicBezTo>
                    <a:pt x="1938147" y="5343271"/>
                    <a:pt x="1963547" y="5348986"/>
                    <a:pt x="1974469" y="5339207"/>
                  </a:cubicBezTo>
                  <a:cubicBezTo>
                    <a:pt x="1986534" y="5328285"/>
                    <a:pt x="1986026" y="5302885"/>
                    <a:pt x="1989455" y="5283200"/>
                  </a:cubicBezTo>
                  <a:cubicBezTo>
                    <a:pt x="2016633" y="5125593"/>
                    <a:pt x="2043176" y="4968113"/>
                    <a:pt x="2070862" y="4811141"/>
                  </a:cubicBezTo>
                  <a:cubicBezTo>
                    <a:pt x="2111883" y="4576826"/>
                    <a:pt x="2153412" y="4342511"/>
                    <a:pt x="2194941" y="4108196"/>
                  </a:cubicBezTo>
                  <a:cubicBezTo>
                    <a:pt x="2236470" y="3872103"/>
                    <a:pt x="2277491" y="3636137"/>
                    <a:pt x="2319020" y="3400044"/>
                  </a:cubicBezTo>
                  <a:cubicBezTo>
                    <a:pt x="2356485" y="3186557"/>
                    <a:pt x="2394585" y="2972308"/>
                    <a:pt x="2432177" y="2758821"/>
                  </a:cubicBezTo>
                  <a:cubicBezTo>
                    <a:pt x="2435606" y="2739136"/>
                    <a:pt x="2437892" y="2718943"/>
                    <a:pt x="2441448" y="2697099"/>
                  </a:cubicBezTo>
                  <a:cubicBezTo>
                    <a:pt x="2426462" y="2697099"/>
                    <a:pt x="2415413" y="2697099"/>
                    <a:pt x="2403983" y="2697099"/>
                  </a:cubicBezTo>
                  <a:cubicBezTo>
                    <a:pt x="2383790" y="2697099"/>
                    <a:pt x="2362962" y="2697099"/>
                    <a:pt x="2342769" y="2697734"/>
                  </a:cubicBezTo>
                  <a:cubicBezTo>
                    <a:pt x="2327148" y="2698369"/>
                    <a:pt x="2322576" y="2692527"/>
                    <a:pt x="2322576" y="2676398"/>
                  </a:cubicBezTo>
                  <a:cubicBezTo>
                    <a:pt x="2323211" y="2556383"/>
                    <a:pt x="2323211" y="2435733"/>
                    <a:pt x="2323211" y="2315718"/>
                  </a:cubicBezTo>
                  <a:cubicBezTo>
                    <a:pt x="2323211" y="2310511"/>
                    <a:pt x="2323211" y="2305304"/>
                    <a:pt x="2323211" y="2297303"/>
                  </a:cubicBezTo>
                  <a:cubicBezTo>
                    <a:pt x="2383282" y="2297303"/>
                    <a:pt x="2441575" y="2297303"/>
                    <a:pt x="2502154" y="2297303"/>
                  </a:cubicBezTo>
                  <a:cubicBezTo>
                    <a:pt x="2502154" y="2236724"/>
                    <a:pt x="2502154" y="2178431"/>
                    <a:pt x="2502154" y="2118360"/>
                  </a:cubicBezTo>
                  <a:cubicBezTo>
                    <a:pt x="2547747" y="2118360"/>
                    <a:pt x="2590419" y="2118360"/>
                    <a:pt x="2634361" y="2118360"/>
                  </a:cubicBezTo>
                  <a:cubicBezTo>
                    <a:pt x="2634361" y="2110867"/>
                    <a:pt x="2634361" y="2105660"/>
                    <a:pt x="2634361" y="2099945"/>
                  </a:cubicBezTo>
                  <a:cubicBezTo>
                    <a:pt x="2634361" y="2031238"/>
                    <a:pt x="2633218" y="1962023"/>
                    <a:pt x="2633726" y="1893316"/>
                  </a:cubicBezTo>
                  <a:cubicBezTo>
                    <a:pt x="2633726" y="1878838"/>
                    <a:pt x="2629662" y="1873123"/>
                    <a:pt x="2615311" y="1869059"/>
                  </a:cubicBezTo>
                  <a:cubicBezTo>
                    <a:pt x="2430653" y="1820545"/>
                    <a:pt x="2245868" y="1771523"/>
                    <a:pt x="2061210" y="1722501"/>
                  </a:cubicBezTo>
                  <a:cubicBezTo>
                    <a:pt x="1760474" y="1642872"/>
                    <a:pt x="1459865" y="1562608"/>
                    <a:pt x="1159129" y="1482979"/>
                  </a:cubicBezTo>
                  <a:cubicBezTo>
                    <a:pt x="1149858" y="1480693"/>
                    <a:pt x="1143000" y="1478407"/>
                    <a:pt x="1136650" y="1489964"/>
                  </a:cubicBezTo>
                  <a:cubicBezTo>
                    <a:pt x="966343" y="1783715"/>
                    <a:pt x="795020" y="2076323"/>
                    <a:pt x="624713" y="2370201"/>
                  </a:cubicBezTo>
                  <a:cubicBezTo>
                    <a:pt x="613791" y="2388616"/>
                    <a:pt x="605663" y="2408809"/>
                    <a:pt x="598678" y="2429129"/>
                  </a:cubicBezTo>
                  <a:cubicBezTo>
                    <a:pt x="587756" y="2462657"/>
                    <a:pt x="576707" y="2496058"/>
                    <a:pt x="569214" y="2530729"/>
                  </a:cubicBezTo>
                  <a:cubicBezTo>
                    <a:pt x="564007" y="2554351"/>
                    <a:pt x="559943" y="2579751"/>
                    <a:pt x="562229" y="2604008"/>
                  </a:cubicBezTo>
                  <a:cubicBezTo>
                    <a:pt x="575564" y="2735580"/>
                    <a:pt x="590550" y="2867152"/>
                    <a:pt x="604901" y="2998851"/>
                  </a:cubicBezTo>
                  <a:cubicBezTo>
                    <a:pt x="622173" y="3155315"/>
                    <a:pt x="639572" y="3312287"/>
                    <a:pt x="656844" y="3468624"/>
                  </a:cubicBezTo>
                  <a:cubicBezTo>
                    <a:pt x="663194" y="3522853"/>
                    <a:pt x="666623" y="3577082"/>
                    <a:pt x="689737" y="3628517"/>
                  </a:cubicBezTo>
                  <a:cubicBezTo>
                    <a:pt x="693801" y="3637153"/>
                    <a:pt x="690372" y="3649853"/>
                    <a:pt x="689102" y="3660267"/>
                  </a:cubicBezTo>
                  <a:cubicBezTo>
                    <a:pt x="687324" y="3678174"/>
                    <a:pt x="681609" y="3696081"/>
                    <a:pt x="683895" y="3713353"/>
                  </a:cubicBezTo>
                  <a:cubicBezTo>
                    <a:pt x="693674" y="3807968"/>
                    <a:pt x="705231" y="3902710"/>
                    <a:pt x="715645" y="3997833"/>
                  </a:cubicBezTo>
                  <a:cubicBezTo>
                    <a:pt x="738124" y="4202684"/>
                    <a:pt x="760603" y="4407662"/>
                    <a:pt x="783209" y="4612513"/>
                  </a:cubicBezTo>
                  <a:cubicBezTo>
                    <a:pt x="806323" y="4824349"/>
                    <a:pt x="829437" y="5036693"/>
                    <a:pt x="852424" y="5248529"/>
                  </a:cubicBezTo>
                  <a:cubicBezTo>
                    <a:pt x="854710" y="5279644"/>
                    <a:pt x="859409" y="5311394"/>
                    <a:pt x="863346" y="5344287"/>
                  </a:cubicBezTo>
                  <a:close/>
                  <a:moveTo>
                    <a:pt x="3492500" y="5342763"/>
                  </a:moveTo>
                  <a:cubicBezTo>
                    <a:pt x="3443478" y="5088255"/>
                    <a:pt x="3394964" y="4836541"/>
                    <a:pt x="3345307" y="4580382"/>
                  </a:cubicBezTo>
                  <a:cubicBezTo>
                    <a:pt x="2962021" y="4835525"/>
                    <a:pt x="2584069" y="5087112"/>
                    <a:pt x="2205355" y="5338826"/>
                  </a:cubicBezTo>
                  <a:cubicBezTo>
                    <a:pt x="2205990" y="5339969"/>
                    <a:pt x="2207133" y="5341747"/>
                    <a:pt x="2207641" y="5342890"/>
                  </a:cubicBezTo>
                  <a:cubicBezTo>
                    <a:pt x="2634107" y="5342890"/>
                    <a:pt x="3060700" y="5342890"/>
                    <a:pt x="3492373" y="5342890"/>
                  </a:cubicBezTo>
                  <a:close/>
                  <a:moveTo>
                    <a:pt x="3236214" y="4474718"/>
                  </a:moveTo>
                  <a:cubicBezTo>
                    <a:pt x="3236849" y="4473575"/>
                    <a:pt x="3237357" y="4471797"/>
                    <a:pt x="3237992" y="4470654"/>
                  </a:cubicBezTo>
                  <a:cubicBezTo>
                    <a:pt x="2944241" y="4217289"/>
                    <a:pt x="2650490" y="3963924"/>
                    <a:pt x="2353183" y="3708273"/>
                  </a:cubicBezTo>
                  <a:cubicBezTo>
                    <a:pt x="2308225" y="3966845"/>
                    <a:pt x="2264283" y="4220845"/>
                    <a:pt x="2220468" y="4474718"/>
                  </a:cubicBezTo>
                  <a:cubicBezTo>
                    <a:pt x="2560447" y="4474718"/>
                    <a:pt x="2898648" y="4474718"/>
                    <a:pt x="3236214" y="4474718"/>
                  </a:cubicBezTo>
                  <a:close/>
                  <a:moveTo>
                    <a:pt x="2071497" y="5318506"/>
                  </a:moveTo>
                  <a:cubicBezTo>
                    <a:pt x="2072640" y="5319649"/>
                    <a:pt x="2073783" y="5320284"/>
                    <a:pt x="2074926" y="5321427"/>
                  </a:cubicBezTo>
                  <a:cubicBezTo>
                    <a:pt x="2451862" y="5070983"/>
                    <a:pt x="2829306" y="4819904"/>
                    <a:pt x="3206115" y="4569333"/>
                  </a:cubicBezTo>
                  <a:cubicBezTo>
                    <a:pt x="3205480" y="4567555"/>
                    <a:pt x="3204972" y="4566412"/>
                    <a:pt x="3203829" y="4564761"/>
                  </a:cubicBezTo>
                  <a:cubicBezTo>
                    <a:pt x="3202051" y="4564761"/>
                    <a:pt x="3199765" y="4564126"/>
                    <a:pt x="3198114" y="4564126"/>
                  </a:cubicBezTo>
                  <a:cubicBezTo>
                    <a:pt x="2870835" y="4564126"/>
                    <a:pt x="2543048" y="4564761"/>
                    <a:pt x="2215769" y="4564126"/>
                  </a:cubicBezTo>
                  <a:cubicBezTo>
                    <a:pt x="2205355" y="4564126"/>
                    <a:pt x="2201927" y="4567555"/>
                    <a:pt x="2200149" y="4577969"/>
                  </a:cubicBezTo>
                  <a:cubicBezTo>
                    <a:pt x="2165478" y="4778248"/>
                    <a:pt x="2130299" y="4978528"/>
                    <a:pt x="2095119" y="5178806"/>
                  </a:cubicBezTo>
                  <a:cubicBezTo>
                    <a:pt x="2087627" y="5225035"/>
                    <a:pt x="2079499" y="5271770"/>
                    <a:pt x="2071497" y="5318506"/>
                  </a:cubicBezTo>
                  <a:close/>
                  <a:moveTo>
                    <a:pt x="2468626" y="3686810"/>
                  </a:moveTo>
                  <a:cubicBezTo>
                    <a:pt x="2467991" y="3687953"/>
                    <a:pt x="2467483" y="3689096"/>
                    <a:pt x="2466848" y="3690239"/>
                  </a:cubicBezTo>
                  <a:cubicBezTo>
                    <a:pt x="2747899" y="3932047"/>
                    <a:pt x="3028950" y="4174490"/>
                    <a:pt x="3313557" y="4419219"/>
                  </a:cubicBezTo>
                  <a:cubicBezTo>
                    <a:pt x="3312922" y="4410583"/>
                    <a:pt x="3312922" y="4407662"/>
                    <a:pt x="3312414" y="4404233"/>
                  </a:cubicBezTo>
                  <a:cubicBezTo>
                    <a:pt x="3267964" y="4170426"/>
                    <a:pt x="3223006" y="3936746"/>
                    <a:pt x="3179064" y="3702939"/>
                  </a:cubicBezTo>
                  <a:cubicBezTo>
                    <a:pt x="3176778" y="3689096"/>
                    <a:pt x="3172079" y="3685032"/>
                    <a:pt x="3158236" y="3685032"/>
                  </a:cubicBezTo>
                  <a:cubicBezTo>
                    <a:pt x="2933700" y="3685667"/>
                    <a:pt x="2709799" y="3685032"/>
                    <a:pt x="2485263" y="3685032"/>
                  </a:cubicBezTo>
                  <a:cubicBezTo>
                    <a:pt x="2478913" y="3686175"/>
                    <a:pt x="2473706" y="3686175"/>
                    <a:pt x="2468499" y="3686810"/>
                  </a:cubicBezTo>
                  <a:close/>
                  <a:moveTo>
                    <a:pt x="3016377" y="2849372"/>
                  </a:moveTo>
                  <a:cubicBezTo>
                    <a:pt x="3014092" y="2848737"/>
                    <a:pt x="3011805" y="2848737"/>
                    <a:pt x="3009392" y="2848229"/>
                  </a:cubicBezTo>
                  <a:cubicBezTo>
                    <a:pt x="2831592" y="3097022"/>
                    <a:pt x="2654427" y="3345180"/>
                    <a:pt x="2474976" y="3596767"/>
                  </a:cubicBezTo>
                  <a:cubicBezTo>
                    <a:pt x="2704719" y="3596767"/>
                    <a:pt x="2929255" y="3596767"/>
                    <a:pt x="3157728" y="3596767"/>
                  </a:cubicBezTo>
                  <a:cubicBezTo>
                    <a:pt x="3110357" y="3346323"/>
                    <a:pt x="3063113" y="3097530"/>
                    <a:pt x="3016377" y="2849372"/>
                  </a:cubicBezTo>
                  <a:close/>
                  <a:moveTo>
                    <a:pt x="2376297" y="3578352"/>
                  </a:moveTo>
                  <a:cubicBezTo>
                    <a:pt x="2377440" y="3578987"/>
                    <a:pt x="2378583" y="3578987"/>
                    <a:pt x="2379218" y="3579495"/>
                  </a:cubicBezTo>
                  <a:cubicBezTo>
                    <a:pt x="2382647" y="3574923"/>
                    <a:pt x="2386203" y="3570224"/>
                    <a:pt x="2389632" y="3565652"/>
                  </a:cubicBezTo>
                  <a:cubicBezTo>
                    <a:pt x="2585847" y="3291459"/>
                    <a:pt x="2782062" y="3016758"/>
                    <a:pt x="2977769" y="2742057"/>
                  </a:cubicBezTo>
                  <a:cubicBezTo>
                    <a:pt x="2983484" y="2733929"/>
                    <a:pt x="2985897" y="2721864"/>
                    <a:pt x="2987548" y="2711450"/>
                  </a:cubicBezTo>
                  <a:cubicBezTo>
                    <a:pt x="2988691" y="2702179"/>
                    <a:pt x="2984119" y="2696972"/>
                    <a:pt x="2973070" y="2696972"/>
                  </a:cubicBezTo>
                  <a:cubicBezTo>
                    <a:pt x="2831084" y="2696972"/>
                    <a:pt x="2688590" y="2696972"/>
                    <a:pt x="2546604" y="2696337"/>
                  </a:cubicBezTo>
                  <a:cubicBezTo>
                    <a:pt x="2535682" y="2696337"/>
                    <a:pt x="2530475" y="2700909"/>
                    <a:pt x="2528697" y="2711322"/>
                  </a:cubicBezTo>
                  <a:cubicBezTo>
                    <a:pt x="2523490" y="2739643"/>
                    <a:pt x="2517140" y="2767330"/>
                    <a:pt x="2511933" y="2795650"/>
                  </a:cubicBezTo>
                  <a:cubicBezTo>
                    <a:pt x="2473833" y="3013202"/>
                    <a:pt x="2435225" y="3230880"/>
                    <a:pt x="2397125" y="3448431"/>
                  </a:cubicBezTo>
                  <a:cubicBezTo>
                    <a:pt x="2390140" y="3491738"/>
                    <a:pt x="2383282" y="3535045"/>
                    <a:pt x="2376297" y="3578352"/>
                  </a:cubicBezTo>
                  <a:close/>
                  <a:moveTo>
                    <a:pt x="5938012" y="3964432"/>
                  </a:moveTo>
                  <a:cubicBezTo>
                    <a:pt x="5974969" y="3963797"/>
                    <a:pt x="6003291" y="3934460"/>
                    <a:pt x="6003291" y="3895725"/>
                  </a:cubicBezTo>
                  <a:cubicBezTo>
                    <a:pt x="6003291" y="3861053"/>
                    <a:pt x="5972175" y="3832859"/>
                    <a:pt x="5934075" y="3832859"/>
                  </a:cubicBezTo>
                  <a:cubicBezTo>
                    <a:pt x="5897118" y="3832859"/>
                    <a:pt x="5868290" y="3862324"/>
                    <a:pt x="5868290" y="3900931"/>
                  </a:cubicBezTo>
                  <a:cubicBezTo>
                    <a:pt x="5868290" y="3936110"/>
                    <a:pt x="5899405" y="3964431"/>
                    <a:pt x="5938140" y="3964431"/>
                  </a:cubicBezTo>
                  <a:close/>
                  <a:moveTo>
                    <a:pt x="5031867" y="4692777"/>
                  </a:moveTo>
                  <a:cubicBezTo>
                    <a:pt x="5071110" y="4692777"/>
                    <a:pt x="5099431" y="4665599"/>
                    <a:pt x="5099431" y="4628769"/>
                  </a:cubicBezTo>
                  <a:cubicBezTo>
                    <a:pt x="5099431" y="4589526"/>
                    <a:pt x="5071746" y="4562983"/>
                    <a:pt x="5031867" y="4562983"/>
                  </a:cubicBezTo>
                  <a:cubicBezTo>
                    <a:pt x="4993259" y="4562983"/>
                    <a:pt x="4964939" y="4589526"/>
                    <a:pt x="4965446" y="4625848"/>
                  </a:cubicBezTo>
                  <a:cubicBezTo>
                    <a:pt x="4966081" y="4665726"/>
                    <a:pt x="4992624" y="4692777"/>
                    <a:pt x="5031867" y="4692777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576734" y="612134"/>
            <a:ext cx="17176916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1657678" y="6493741"/>
            <a:ext cx="5400957" cy="2040363"/>
          </a:xfrm>
          <a:custGeom>
            <a:avLst/>
            <a:gdLst/>
            <a:ahLst/>
            <a:cxnLst/>
            <a:rect l="l" t="t" r="r" b="b"/>
            <a:pathLst>
              <a:path w="5400957" h="2040363">
                <a:moveTo>
                  <a:pt x="0" y="0"/>
                </a:moveTo>
                <a:lnTo>
                  <a:pt x="5400958" y="0"/>
                </a:lnTo>
                <a:lnTo>
                  <a:pt x="5400958" y="2040364"/>
                </a:lnTo>
                <a:lnTo>
                  <a:pt x="0" y="20403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668453" y="8599115"/>
            <a:ext cx="5374286" cy="175032"/>
            <a:chOff x="0" y="0"/>
            <a:chExt cx="7165715" cy="23337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165721" cy="233426"/>
            </a:xfrm>
            <a:custGeom>
              <a:avLst/>
              <a:gdLst/>
              <a:ahLst/>
              <a:cxnLst/>
              <a:rect l="l" t="t" r="r" b="b"/>
              <a:pathLst>
                <a:path w="7165721" h="233426">
                  <a:moveTo>
                    <a:pt x="0" y="0"/>
                  </a:moveTo>
                  <a:lnTo>
                    <a:pt x="7165721" y="0"/>
                  </a:lnTo>
                  <a:lnTo>
                    <a:pt x="7165721" y="233426"/>
                  </a:lnTo>
                  <a:lnTo>
                    <a:pt x="0" y="233426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848282" y="8774147"/>
            <a:ext cx="570874" cy="570874"/>
            <a:chOff x="0" y="0"/>
            <a:chExt cx="761165" cy="76116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761111" cy="761111"/>
            </a:xfrm>
            <a:custGeom>
              <a:avLst/>
              <a:gdLst/>
              <a:ahLst/>
              <a:cxnLst/>
              <a:rect l="l" t="t" r="r" b="b"/>
              <a:pathLst>
                <a:path w="761111" h="761111">
                  <a:moveTo>
                    <a:pt x="380619" y="210058"/>
                  </a:moveTo>
                  <a:cubicBezTo>
                    <a:pt x="286385" y="210058"/>
                    <a:pt x="210058" y="286385"/>
                    <a:pt x="210058" y="380619"/>
                  </a:cubicBezTo>
                  <a:cubicBezTo>
                    <a:pt x="210058" y="474853"/>
                    <a:pt x="286385" y="551180"/>
                    <a:pt x="380619" y="551180"/>
                  </a:cubicBezTo>
                  <a:cubicBezTo>
                    <a:pt x="474853" y="551180"/>
                    <a:pt x="551180" y="474726"/>
                    <a:pt x="551180" y="380619"/>
                  </a:cubicBezTo>
                  <a:cubicBezTo>
                    <a:pt x="551180" y="286512"/>
                    <a:pt x="474726" y="210058"/>
                    <a:pt x="380619" y="210058"/>
                  </a:cubicBezTo>
                  <a:close/>
                  <a:moveTo>
                    <a:pt x="380619" y="0"/>
                  </a:moveTo>
                  <a:cubicBezTo>
                    <a:pt x="590804" y="0"/>
                    <a:pt x="761111" y="170434"/>
                    <a:pt x="761111" y="380619"/>
                  </a:cubicBezTo>
                  <a:cubicBezTo>
                    <a:pt x="761111" y="590804"/>
                    <a:pt x="590804" y="761111"/>
                    <a:pt x="380619" y="761111"/>
                  </a:cubicBezTo>
                  <a:cubicBezTo>
                    <a:pt x="170434" y="761111"/>
                    <a:pt x="0" y="590804"/>
                    <a:pt x="0" y="380619"/>
                  </a:cubicBezTo>
                  <a:cubicBezTo>
                    <a:pt x="0" y="170434"/>
                    <a:pt x="170434" y="0"/>
                    <a:pt x="38061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2429928" y="8774147"/>
            <a:ext cx="570874" cy="570874"/>
            <a:chOff x="0" y="0"/>
            <a:chExt cx="761165" cy="76116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61111" cy="761111"/>
            </a:xfrm>
            <a:custGeom>
              <a:avLst/>
              <a:gdLst/>
              <a:ahLst/>
              <a:cxnLst/>
              <a:rect l="l" t="t" r="r" b="b"/>
              <a:pathLst>
                <a:path w="761111" h="761111">
                  <a:moveTo>
                    <a:pt x="380619" y="210058"/>
                  </a:moveTo>
                  <a:cubicBezTo>
                    <a:pt x="286385" y="210058"/>
                    <a:pt x="210058" y="286385"/>
                    <a:pt x="210058" y="380619"/>
                  </a:cubicBezTo>
                  <a:cubicBezTo>
                    <a:pt x="210058" y="474853"/>
                    <a:pt x="286385" y="551180"/>
                    <a:pt x="380619" y="551180"/>
                  </a:cubicBezTo>
                  <a:cubicBezTo>
                    <a:pt x="474853" y="551180"/>
                    <a:pt x="551180" y="474726"/>
                    <a:pt x="551180" y="380619"/>
                  </a:cubicBezTo>
                  <a:cubicBezTo>
                    <a:pt x="551180" y="286512"/>
                    <a:pt x="474726" y="210058"/>
                    <a:pt x="380619" y="210058"/>
                  </a:cubicBezTo>
                  <a:close/>
                  <a:moveTo>
                    <a:pt x="380619" y="0"/>
                  </a:moveTo>
                  <a:cubicBezTo>
                    <a:pt x="590804" y="0"/>
                    <a:pt x="761111" y="170434"/>
                    <a:pt x="761111" y="380619"/>
                  </a:cubicBezTo>
                  <a:cubicBezTo>
                    <a:pt x="761111" y="590804"/>
                    <a:pt x="590804" y="761111"/>
                    <a:pt x="380619" y="761111"/>
                  </a:cubicBezTo>
                  <a:cubicBezTo>
                    <a:pt x="170434" y="761111"/>
                    <a:pt x="0" y="590804"/>
                    <a:pt x="0" y="380619"/>
                  </a:cubicBezTo>
                  <a:cubicBezTo>
                    <a:pt x="0" y="170434"/>
                    <a:pt x="170434" y="0"/>
                    <a:pt x="38061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5604781" y="8763374"/>
            <a:ext cx="570874" cy="570874"/>
            <a:chOff x="0" y="0"/>
            <a:chExt cx="761165" cy="761166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61111" cy="761111"/>
            </a:xfrm>
            <a:custGeom>
              <a:avLst/>
              <a:gdLst/>
              <a:ahLst/>
              <a:cxnLst/>
              <a:rect l="l" t="t" r="r" b="b"/>
              <a:pathLst>
                <a:path w="761111" h="761111">
                  <a:moveTo>
                    <a:pt x="380619" y="210058"/>
                  </a:moveTo>
                  <a:cubicBezTo>
                    <a:pt x="286385" y="210058"/>
                    <a:pt x="210058" y="286385"/>
                    <a:pt x="210058" y="380619"/>
                  </a:cubicBezTo>
                  <a:cubicBezTo>
                    <a:pt x="210058" y="474853"/>
                    <a:pt x="286385" y="551180"/>
                    <a:pt x="380619" y="551180"/>
                  </a:cubicBezTo>
                  <a:cubicBezTo>
                    <a:pt x="474853" y="551180"/>
                    <a:pt x="551180" y="474726"/>
                    <a:pt x="551180" y="380619"/>
                  </a:cubicBezTo>
                  <a:cubicBezTo>
                    <a:pt x="551180" y="286512"/>
                    <a:pt x="474726" y="210058"/>
                    <a:pt x="380619" y="210058"/>
                  </a:cubicBezTo>
                  <a:close/>
                  <a:moveTo>
                    <a:pt x="380619" y="0"/>
                  </a:moveTo>
                  <a:cubicBezTo>
                    <a:pt x="590804" y="0"/>
                    <a:pt x="761111" y="170434"/>
                    <a:pt x="761111" y="380619"/>
                  </a:cubicBezTo>
                  <a:cubicBezTo>
                    <a:pt x="761111" y="590804"/>
                    <a:pt x="590804" y="761111"/>
                    <a:pt x="380619" y="761111"/>
                  </a:cubicBezTo>
                  <a:cubicBezTo>
                    <a:pt x="170434" y="761111"/>
                    <a:pt x="0" y="590804"/>
                    <a:pt x="0" y="380619"/>
                  </a:cubicBezTo>
                  <a:cubicBezTo>
                    <a:pt x="0" y="170434"/>
                    <a:pt x="170434" y="0"/>
                    <a:pt x="38061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6186428" y="8763374"/>
            <a:ext cx="570874" cy="570874"/>
            <a:chOff x="0" y="0"/>
            <a:chExt cx="761165" cy="76116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761111" cy="761111"/>
            </a:xfrm>
            <a:custGeom>
              <a:avLst/>
              <a:gdLst/>
              <a:ahLst/>
              <a:cxnLst/>
              <a:rect l="l" t="t" r="r" b="b"/>
              <a:pathLst>
                <a:path w="761111" h="761111">
                  <a:moveTo>
                    <a:pt x="380619" y="210058"/>
                  </a:moveTo>
                  <a:cubicBezTo>
                    <a:pt x="286385" y="210058"/>
                    <a:pt x="210058" y="286385"/>
                    <a:pt x="210058" y="380619"/>
                  </a:cubicBezTo>
                  <a:cubicBezTo>
                    <a:pt x="210058" y="474853"/>
                    <a:pt x="286385" y="551180"/>
                    <a:pt x="380619" y="551180"/>
                  </a:cubicBezTo>
                  <a:cubicBezTo>
                    <a:pt x="474853" y="551180"/>
                    <a:pt x="551180" y="474726"/>
                    <a:pt x="551180" y="380619"/>
                  </a:cubicBezTo>
                  <a:cubicBezTo>
                    <a:pt x="551180" y="286512"/>
                    <a:pt x="474726" y="210058"/>
                    <a:pt x="380619" y="210058"/>
                  </a:cubicBezTo>
                  <a:close/>
                  <a:moveTo>
                    <a:pt x="380619" y="0"/>
                  </a:moveTo>
                  <a:cubicBezTo>
                    <a:pt x="590804" y="0"/>
                    <a:pt x="761111" y="170434"/>
                    <a:pt x="761111" y="380619"/>
                  </a:cubicBezTo>
                  <a:cubicBezTo>
                    <a:pt x="761111" y="590804"/>
                    <a:pt x="590804" y="761111"/>
                    <a:pt x="380619" y="761111"/>
                  </a:cubicBezTo>
                  <a:cubicBezTo>
                    <a:pt x="170434" y="761111"/>
                    <a:pt x="0" y="590804"/>
                    <a:pt x="0" y="380619"/>
                  </a:cubicBezTo>
                  <a:cubicBezTo>
                    <a:pt x="0" y="170434"/>
                    <a:pt x="170434" y="0"/>
                    <a:pt x="38061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2485537" y="6578258"/>
            <a:ext cx="61343" cy="1963015"/>
            <a:chOff x="0" y="0"/>
            <a:chExt cx="81790" cy="2617353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81788" cy="2617343"/>
            </a:xfrm>
            <a:custGeom>
              <a:avLst/>
              <a:gdLst/>
              <a:ahLst/>
              <a:cxnLst/>
              <a:rect l="l" t="t" r="r" b="b"/>
              <a:pathLst>
                <a:path w="81788" h="2617343">
                  <a:moveTo>
                    <a:pt x="0" y="0"/>
                  </a:moveTo>
                  <a:lnTo>
                    <a:pt x="81788" y="0"/>
                  </a:lnTo>
                  <a:lnTo>
                    <a:pt x="8178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2725789" y="6578258"/>
            <a:ext cx="61343" cy="1963015"/>
            <a:chOff x="0" y="0"/>
            <a:chExt cx="81790" cy="2617353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81788" cy="2617343"/>
            </a:xfrm>
            <a:custGeom>
              <a:avLst/>
              <a:gdLst/>
              <a:ahLst/>
              <a:cxnLst/>
              <a:rect l="l" t="t" r="r" b="b"/>
              <a:pathLst>
                <a:path w="81788" h="2617343">
                  <a:moveTo>
                    <a:pt x="0" y="0"/>
                  </a:moveTo>
                  <a:lnTo>
                    <a:pt x="81788" y="0"/>
                  </a:lnTo>
                  <a:lnTo>
                    <a:pt x="8178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5908425" y="6578258"/>
            <a:ext cx="61343" cy="1963015"/>
            <a:chOff x="0" y="0"/>
            <a:chExt cx="81790" cy="2617353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81788" cy="2617343"/>
            </a:xfrm>
            <a:custGeom>
              <a:avLst/>
              <a:gdLst/>
              <a:ahLst/>
              <a:cxnLst/>
              <a:rect l="l" t="t" r="r" b="b"/>
              <a:pathLst>
                <a:path w="81788" h="2617343">
                  <a:moveTo>
                    <a:pt x="0" y="0"/>
                  </a:moveTo>
                  <a:lnTo>
                    <a:pt x="81788" y="0"/>
                  </a:lnTo>
                  <a:lnTo>
                    <a:pt x="8178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6148678" y="6578258"/>
            <a:ext cx="61343" cy="1963015"/>
            <a:chOff x="0" y="0"/>
            <a:chExt cx="81790" cy="2617353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788" cy="2617343"/>
            </a:xfrm>
            <a:custGeom>
              <a:avLst/>
              <a:gdLst/>
              <a:ahLst/>
              <a:cxnLst/>
              <a:rect l="l" t="t" r="r" b="b"/>
              <a:pathLst>
                <a:path w="81788" h="2617343">
                  <a:moveTo>
                    <a:pt x="0" y="0"/>
                  </a:moveTo>
                  <a:lnTo>
                    <a:pt x="81788" y="0"/>
                  </a:lnTo>
                  <a:lnTo>
                    <a:pt x="8178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3586378" y="6578258"/>
            <a:ext cx="85168" cy="1963013"/>
            <a:chOff x="0" y="0"/>
            <a:chExt cx="113557" cy="2617351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13538" cy="2617343"/>
            </a:xfrm>
            <a:custGeom>
              <a:avLst/>
              <a:gdLst/>
              <a:ahLst/>
              <a:cxnLst/>
              <a:rect l="l" t="t" r="r" b="b"/>
              <a:pathLst>
                <a:path w="113538" h="2617343">
                  <a:moveTo>
                    <a:pt x="0" y="0"/>
                  </a:moveTo>
                  <a:lnTo>
                    <a:pt x="113538" y="0"/>
                  </a:lnTo>
                  <a:lnTo>
                    <a:pt x="11353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4070956" y="6578258"/>
            <a:ext cx="85168" cy="1963013"/>
            <a:chOff x="0" y="0"/>
            <a:chExt cx="113557" cy="2617351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13538" cy="2617343"/>
            </a:xfrm>
            <a:custGeom>
              <a:avLst/>
              <a:gdLst/>
              <a:ahLst/>
              <a:cxnLst/>
              <a:rect l="l" t="t" r="r" b="b"/>
              <a:pathLst>
                <a:path w="113538" h="2617343">
                  <a:moveTo>
                    <a:pt x="0" y="0"/>
                  </a:moveTo>
                  <a:lnTo>
                    <a:pt x="113538" y="0"/>
                  </a:lnTo>
                  <a:lnTo>
                    <a:pt x="113538" y="2617343"/>
                  </a:lnTo>
                  <a:lnTo>
                    <a:pt x="0" y="261734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3586378" y="6728208"/>
            <a:ext cx="569746" cy="81793"/>
            <a:chOff x="0" y="0"/>
            <a:chExt cx="759661" cy="109057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3586378" y="6978128"/>
            <a:ext cx="569746" cy="81793"/>
            <a:chOff x="0" y="0"/>
            <a:chExt cx="759661" cy="109057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3586378" y="7228048"/>
            <a:ext cx="569746" cy="81793"/>
            <a:chOff x="0" y="0"/>
            <a:chExt cx="759661" cy="109057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3586378" y="7477968"/>
            <a:ext cx="569746" cy="81793"/>
            <a:chOff x="0" y="0"/>
            <a:chExt cx="759661" cy="109057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3586378" y="7727888"/>
            <a:ext cx="569746" cy="81793"/>
            <a:chOff x="0" y="0"/>
            <a:chExt cx="759661" cy="109057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3586378" y="7977809"/>
            <a:ext cx="569746" cy="81793"/>
            <a:chOff x="0" y="0"/>
            <a:chExt cx="759661" cy="109057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3586378" y="8227729"/>
            <a:ext cx="569746" cy="81793"/>
            <a:chOff x="0" y="0"/>
            <a:chExt cx="759661" cy="109057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759714" cy="109093"/>
            </a:xfrm>
            <a:custGeom>
              <a:avLst/>
              <a:gdLst/>
              <a:ahLst/>
              <a:cxnLst/>
              <a:rect l="l" t="t" r="r" b="b"/>
              <a:pathLst>
                <a:path w="759714" h="109093">
                  <a:moveTo>
                    <a:pt x="0" y="0"/>
                  </a:moveTo>
                  <a:lnTo>
                    <a:pt x="759714" y="0"/>
                  </a:lnTo>
                  <a:lnTo>
                    <a:pt x="759714" y="109093"/>
                  </a:lnTo>
                  <a:lnTo>
                    <a:pt x="0" y="1090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757554" y="2864648"/>
            <a:ext cx="7858466" cy="3785721"/>
            <a:chOff x="0" y="0"/>
            <a:chExt cx="10477954" cy="5047628"/>
          </a:xfrm>
        </p:grpSpPr>
        <p:sp>
          <p:nvSpPr>
            <p:cNvPr id="59" name="Freeform 59"/>
            <p:cNvSpPr/>
            <p:nvPr/>
          </p:nvSpPr>
          <p:spPr>
            <a:xfrm>
              <a:off x="13081" y="9398"/>
              <a:ext cx="10453878" cy="5026787"/>
            </a:xfrm>
            <a:custGeom>
              <a:avLst/>
              <a:gdLst/>
              <a:ahLst/>
              <a:cxnLst/>
              <a:rect l="l" t="t" r="r" b="b"/>
              <a:pathLst>
                <a:path w="10453878" h="5026787">
                  <a:moveTo>
                    <a:pt x="50038" y="0"/>
                  </a:moveTo>
                  <a:lnTo>
                    <a:pt x="2521204" y="2155698"/>
                  </a:lnTo>
                  <a:lnTo>
                    <a:pt x="2496185" y="2184400"/>
                  </a:lnTo>
                  <a:lnTo>
                    <a:pt x="2472055" y="2154936"/>
                  </a:lnTo>
                  <a:lnTo>
                    <a:pt x="3824986" y="1044575"/>
                  </a:lnTo>
                  <a:cubicBezTo>
                    <a:pt x="3840099" y="1032129"/>
                    <a:pt x="3862197" y="1033272"/>
                    <a:pt x="3876040" y="1047115"/>
                  </a:cubicBezTo>
                  <a:lnTo>
                    <a:pt x="5762752" y="2933573"/>
                  </a:lnTo>
                  <a:lnTo>
                    <a:pt x="5735828" y="2960497"/>
                  </a:lnTo>
                  <a:lnTo>
                    <a:pt x="5706745" y="2935859"/>
                  </a:lnTo>
                  <a:lnTo>
                    <a:pt x="6955917" y="1457198"/>
                  </a:lnTo>
                  <a:cubicBezTo>
                    <a:pt x="6962902" y="1448943"/>
                    <a:pt x="6972935" y="1444117"/>
                    <a:pt x="6983603" y="1443736"/>
                  </a:cubicBezTo>
                  <a:cubicBezTo>
                    <a:pt x="6994270" y="1443355"/>
                    <a:pt x="7004684" y="1447546"/>
                    <a:pt x="7012178" y="1455166"/>
                  </a:cubicBezTo>
                  <a:lnTo>
                    <a:pt x="10453878" y="4973447"/>
                  </a:lnTo>
                  <a:lnTo>
                    <a:pt x="10399395" y="5026787"/>
                  </a:lnTo>
                  <a:lnTo>
                    <a:pt x="6957695" y="1508506"/>
                  </a:lnTo>
                  <a:lnTo>
                    <a:pt x="6984873" y="1481836"/>
                  </a:lnTo>
                  <a:lnTo>
                    <a:pt x="7013956" y="1506474"/>
                  </a:lnTo>
                  <a:lnTo>
                    <a:pt x="5764784" y="2985135"/>
                  </a:lnTo>
                  <a:cubicBezTo>
                    <a:pt x="5757926" y="2993263"/>
                    <a:pt x="5747893" y="2998216"/>
                    <a:pt x="5737225" y="2998597"/>
                  </a:cubicBezTo>
                  <a:cubicBezTo>
                    <a:pt x="5726557" y="2998978"/>
                    <a:pt x="5716270" y="2995041"/>
                    <a:pt x="5708650" y="2987421"/>
                  </a:cubicBezTo>
                  <a:lnTo>
                    <a:pt x="3822192" y="1100963"/>
                  </a:lnTo>
                  <a:lnTo>
                    <a:pt x="3849116" y="1074039"/>
                  </a:lnTo>
                  <a:lnTo>
                    <a:pt x="3873246" y="1103503"/>
                  </a:lnTo>
                  <a:lnTo>
                    <a:pt x="2520188" y="2213864"/>
                  </a:lnTo>
                  <a:cubicBezTo>
                    <a:pt x="2505837" y="2225675"/>
                    <a:pt x="2485009" y="2225294"/>
                    <a:pt x="2470912" y="2213102"/>
                  </a:cubicBezTo>
                  <a:lnTo>
                    <a:pt x="0" y="5740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6844254" y="2874555"/>
            <a:ext cx="1536071" cy="2246537"/>
            <a:chOff x="0" y="0"/>
            <a:chExt cx="2048094" cy="2995382"/>
          </a:xfrm>
        </p:grpSpPr>
        <p:sp>
          <p:nvSpPr>
            <p:cNvPr id="61" name="Freeform 61"/>
            <p:cNvSpPr/>
            <p:nvPr/>
          </p:nvSpPr>
          <p:spPr>
            <a:xfrm>
              <a:off x="-254" y="-3683"/>
              <a:ext cx="2051304" cy="2999105"/>
            </a:xfrm>
            <a:custGeom>
              <a:avLst/>
              <a:gdLst/>
              <a:ahLst/>
              <a:cxnLst/>
              <a:rect l="l" t="t" r="r" b="b"/>
              <a:pathLst>
                <a:path w="2051304" h="2999105">
                  <a:moveTo>
                    <a:pt x="2045208" y="428498"/>
                  </a:moveTo>
                  <a:cubicBezTo>
                    <a:pt x="2036445" y="410210"/>
                    <a:pt x="2023999" y="395732"/>
                    <a:pt x="2009140" y="382270"/>
                  </a:cubicBezTo>
                  <a:cubicBezTo>
                    <a:pt x="2001774" y="375539"/>
                    <a:pt x="1994916" y="373126"/>
                    <a:pt x="1987169" y="379857"/>
                  </a:cubicBezTo>
                  <a:cubicBezTo>
                    <a:pt x="1979803" y="386588"/>
                    <a:pt x="1972691" y="383286"/>
                    <a:pt x="1965960" y="379222"/>
                  </a:cubicBezTo>
                  <a:cubicBezTo>
                    <a:pt x="1955165" y="372491"/>
                    <a:pt x="1947037" y="375158"/>
                    <a:pt x="1941322" y="386588"/>
                  </a:cubicBezTo>
                  <a:cubicBezTo>
                    <a:pt x="1936623" y="395986"/>
                    <a:pt x="1931543" y="405511"/>
                    <a:pt x="1926463" y="414909"/>
                  </a:cubicBezTo>
                  <a:cubicBezTo>
                    <a:pt x="1914271" y="437134"/>
                    <a:pt x="1897380" y="443230"/>
                    <a:pt x="1873123" y="434848"/>
                  </a:cubicBezTo>
                  <a:cubicBezTo>
                    <a:pt x="1850517" y="427101"/>
                    <a:pt x="1845056" y="429387"/>
                    <a:pt x="1838071" y="453136"/>
                  </a:cubicBezTo>
                  <a:cubicBezTo>
                    <a:pt x="1835658" y="460502"/>
                    <a:pt x="1835404" y="467995"/>
                    <a:pt x="1825879" y="471678"/>
                  </a:cubicBezTo>
                  <a:cubicBezTo>
                    <a:pt x="1761109" y="496951"/>
                    <a:pt x="1699006" y="528701"/>
                    <a:pt x="1628394" y="537845"/>
                  </a:cubicBezTo>
                  <a:cubicBezTo>
                    <a:pt x="1590548" y="542544"/>
                    <a:pt x="1554480" y="560451"/>
                    <a:pt x="1515999" y="558038"/>
                  </a:cubicBezTo>
                  <a:cubicBezTo>
                    <a:pt x="1459357" y="554355"/>
                    <a:pt x="1402588" y="553974"/>
                    <a:pt x="1345946" y="554355"/>
                  </a:cubicBezTo>
                  <a:cubicBezTo>
                    <a:pt x="1321308" y="554355"/>
                    <a:pt x="1299337" y="545211"/>
                    <a:pt x="1292225" y="517271"/>
                  </a:cubicBezTo>
                  <a:cubicBezTo>
                    <a:pt x="1291209" y="512826"/>
                    <a:pt x="1288796" y="508889"/>
                    <a:pt x="1287145" y="504825"/>
                  </a:cubicBezTo>
                  <a:cubicBezTo>
                    <a:pt x="1273302" y="476123"/>
                    <a:pt x="1259078" y="448437"/>
                    <a:pt x="1224407" y="439674"/>
                  </a:cubicBezTo>
                  <a:cubicBezTo>
                    <a:pt x="1214628" y="437261"/>
                    <a:pt x="1216279" y="429895"/>
                    <a:pt x="1223010" y="424815"/>
                  </a:cubicBezTo>
                  <a:cubicBezTo>
                    <a:pt x="1226439" y="422148"/>
                    <a:pt x="1231138" y="421386"/>
                    <a:pt x="1235456" y="419735"/>
                  </a:cubicBezTo>
                  <a:cubicBezTo>
                    <a:pt x="1264793" y="409956"/>
                    <a:pt x="1294130" y="401193"/>
                    <a:pt x="1323213" y="390398"/>
                  </a:cubicBezTo>
                  <a:cubicBezTo>
                    <a:pt x="1347851" y="381254"/>
                    <a:pt x="1351915" y="370840"/>
                    <a:pt x="1344168" y="345821"/>
                  </a:cubicBezTo>
                  <a:cubicBezTo>
                    <a:pt x="1342517" y="340106"/>
                    <a:pt x="1337818" y="334391"/>
                    <a:pt x="1341501" y="328295"/>
                  </a:cubicBezTo>
                  <a:cubicBezTo>
                    <a:pt x="1347216" y="318135"/>
                    <a:pt x="1346581" y="307721"/>
                    <a:pt x="1344549" y="297307"/>
                  </a:cubicBezTo>
                  <a:cubicBezTo>
                    <a:pt x="1342517" y="285496"/>
                    <a:pt x="1344549" y="275336"/>
                    <a:pt x="1354709" y="267208"/>
                  </a:cubicBezTo>
                  <a:cubicBezTo>
                    <a:pt x="1361821" y="261493"/>
                    <a:pt x="1362837" y="255397"/>
                    <a:pt x="1356360" y="247015"/>
                  </a:cubicBezTo>
                  <a:cubicBezTo>
                    <a:pt x="1348994" y="237617"/>
                    <a:pt x="1340485" y="229743"/>
                    <a:pt x="1331341" y="221996"/>
                  </a:cubicBezTo>
                  <a:cubicBezTo>
                    <a:pt x="1315847" y="209169"/>
                    <a:pt x="1310386" y="190246"/>
                    <a:pt x="1318133" y="172339"/>
                  </a:cubicBezTo>
                  <a:cubicBezTo>
                    <a:pt x="1321562" y="164973"/>
                    <a:pt x="1319784" y="161544"/>
                    <a:pt x="1314704" y="156845"/>
                  </a:cubicBezTo>
                  <a:cubicBezTo>
                    <a:pt x="1302893" y="146431"/>
                    <a:pt x="1292098" y="134874"/>
                    <a:pt x="1280668" y="124079"/>
                  </a:cubicBezTo>
                  <a:cubicBezTo>
                    <a:pt x="1273302" y="116713"/>
                    <a:pt x="1273556" y="109855"/>
                    <a:pt x="1281049" y="102489"/>
                  </a:cubicBezTo>
                  <a:cubicBezTo>
                    <a:pt x="1288796" y="94742"/>
                    <a:pt x="1297559" y="86614"/>
                    <a:pt x="1303020" y="77216"/>
                  </a:cubicBezTo>
                  <a:cubicBezTo>
                    <a:pt x="1308100" y="68453"/>
                    <a:pt x="1315466" y="55626"/>
                    <a:pt x="1302385" y="47879"/>
                  </a:cubicBezTo>
                  <a:cubicBezTo>
                    <a:pt x="1279144" y="34036"/>
                    <a:pt x="1253744" y="22225"/>
                    <a:pt x="1226058" y="25654"/>
                  </a:cubicBezTo>
                  <a:cubicBezTo>
                    <a:pt x="1206500" y="28067"/>
                    <a:pt x="1189609" y="26670"/>
                    <a:pt x="1174750" y="12192"/>
                  </a:cubicBezTo>
                  <a:cubicBezTo>
                    <a:pt x="1171321" y="9144"/>
                    <a:pt x="1165606" y="8128"/>
                    <a:pt x="1160526" y="7112"/>
                  </a:cubicBezTo>
                  <a:cubicBezTo>
                    <a:pt x="1116711" y="0"/>
                    <a:pt x="1075182" y="3429"/>
                    <a:pt x="1036320" y="29337"/>
                  </a:cubicBezTo>
                  <a:cubicBezTo>
                    <a:pt x="995807" y="56388"/>
                    <a:pt x="969137" y="92456"/>
                    <a:pt x="962406" y="139065"/>
                  </a:cubicBezTo>
                  <a:cubicBezTo>
                    <a:pt x="954278" y="195707"/>
                    <a:pt x="961009" y="252095"/>
                    <a:pt x="986028" y="304800"/>
                  </a:cubicBezTo>
                  <a:cubicBezTo>
                    <a:pt x="995426" y="324993"/>
                    <a:pt x="989457" y="336169"/>
                    <a:pt x="967105" y="335788"/>
                  </a:cubicBezTo>
                  <a:cubicBezTo>
                    <a:pt x="953643" y="335788"/>
                    <a:pt x="940435" y="334772"/>
                    <a:pt x="927227" y="329692"/>
                  </a:cubicBezTo>
                  <a:cubicBezTo>
                    <a:pt x="896112" y="317881"/>
                    <a:pt x="865124" y="306705"/>
                    <a:pt x="833755" y="295910"/>
                  </a:cubicBezTo>
                  <a:cubicBezTo>
                    <a:pt x="788162" y="280035"/>
                    <a:pt x="758190" y="285750"/>
                    <a:pt x="728726" y="323215"/>
                  </a:cubicBezTo>
                  <a:cubicBezTo>
                    <a:pt x="707517" y="350266"/>
                    <a:pt x="676783" y="354330"/>
                    <a:pt x="650113" y="356235"/>
                  </a:cubicBezTo>
                  <a:cubicBezTo>
                    <a:pt x="608965" y="359283"/>
                    <a:pt x="567436" y="360934"/>
                    <a:pt x="525907" y="363601"/>
                  </a:cubicBezTo>
                  <a:cubicBezTo>
                    <a:pt x="453390" y="368046"/>
                    <a:pt x="382143" y="379857"/>
                    <a:pt x="311277" y="396621"/>
                  </a:cubicBezTo>
                  <a:cubicBezTo>
                    <a:pt x="286258" y="402717"/>
                    <a:pt x="268732" y="414528"/>
                    <a:pt x="257302" y="437134"/>
                  </a:cubicBezTo>
                  <a:cubicBezTo>
                    <a:pt x="200660" y="546100"/>
                    <a:pt x="132715" y="649097"/>
                    <a:pt x="77343" y="759079"/>
                  </a:cubicBezTo>
                  <a:cubicBezTo>
                    <a:pt x="69596" y="774954"/>
                    <a:pt x="65532" y="786765"/>
                    <a:pt x="81788" y="799211"/>
                  </a:cubicBezTo>
                  <a:cubicBezTo>
                    <a:pt x="88519" y="804672"/>
                    <a:pt x="91567" y="814705"/>
                    <a:pt x="98298" y="820166"/>
                  </a:cubicBezTo>
                  <a:cubicBezTo>
                    <a:pt x="112522" y="831977"/>
                    <a:pt x="106680" y="841375"/>
                    <a:pt x="97917" y="852551"/>
                  </a:cubicBezTo>
                  <a:cubicBezTo>
                    <a:pt x="80391" y="874522"/>
                    <a:pt x="62103" y="896366"/>
                    <a:pt x="54737" y="924052"/>
                  </a:cubicBezTo>
                  <a:cubicBezTo>
                    <a:pt x="46990" y="954151"/>
                    <a:pt x="30099" y="974725"/>
                    <a:pt x="0" y="984123"/>
                  </a:cubicBezTo>
                  <a:cubicBezTo>
                    <a:pt x="0" y="987552"/>
                    <a:pt x="0" y="990854"/>
                    <a:pt x="0" y="994283"/>
                  </a:cubicBezTo>
                  <a:cubicBezTo>
                    <a:pt x="14859" y="1005713"/>
                    <a:pt x="27051" y="994918"/>
                    <a:pt x="40132" y="989838"/>
                  </a:cubicBezTo>
                  <a:cubicBezTo>
                    <a:pt x="46609" y="987171"/>
                    <a:pt x="52578" y="980440"/>
                    <a:pt x="60071" y="987425"/>
                  </a:cubicBezTo>
                  <a:cubicBezTo>
                    <a:pt x="66421" y="993775"/>
                    <a:pt x="66167" y="1001903"/>
                    <a:pt x="63500" y="1009650"/>
                  </a:cubicBezTo>
                  <a:cubicBezTo>
                    <a:pt x="58420" y="1025906"/>
                    <a:pt x="52070" y="1041400"/>
                    <a:pt x="35433" y="1050163"/>
                  </a:cubicBezTo>
                  <a:cubicBezTo>
                    <a:pt x="31369" y="1052195"/>
                    <a:pt x="25654" y="1055243"/>
                    <a:pt x="28321" y="1061593"/>
                  </a:cubicBezTo>
                  <a:cubicBezTo>
                    <a:pt x="30353" y="1066673"/>
                    <a:pt x="35433" y="1068705"/>
                    <a:pt x="40513" y="1069340"/>
                  </a:cubicBezTo>
                  <a:cubicBezTo>
                    <a:pt x="50673" y="1070991"/>
                    <a:pt x="57785" y="1065657"/>
                    <a:pt x="64135" y="1058926"/>
                  </a:cubicBezTo>
                  <a:cubicBezTo>
                    <a:pt x="72263" y="1050798"/>
                    <a:pt x="76327" y="1040003"/>
                    <a:pt x="82042" y="1030605"/>
                  </a:cubicBezTo>
                  <a:cubicBezTo>
                    <a:pt x="84709" y="1025906"/>
                    <a:pt x="87122" y="1019429"/>
                    <a:pt x="94488" y="1021461"/>
                  </a:cubicBezTo>
                  <a:cubicBezTo>
                    <a:pt x="100584" y="1023493"/>
                    <a:pt x="99187" y="1029843"/>
                    <a:pt x="98933" y="1034669"/>
                  </a:cubicBezTo>
                  <a:cubicBezTo>
                    <a:pt x="97917" y="1044067"/>
                    <a:pt x="95885" y="1053592"/>
                    <a:pt x="94488" y="1062990"/>
                  </a:cubicBezTo>
                  <a:cubicBezTo>
                    <a:pt x="93472" y="1068705"/>
                    <a:pt x="91059" y="1072134"/>
                    <a:pt x="84328" y="1071118"/>
                  </a:cubicBezTo>
                  <a:cubicBezTo>
                    <a:pt x="77216" y="1069721"/>
                    <a:pt x="71882" y="1071753"/>
                    <a:pt x="73152" y="1080897"/>
                  </a:cubicBezTo>
                  <a:cubicBezTo>
                    <a:pt x="74422" y="1090041"/>
                    <a:pt x="77597" y="1097407"/>
                    <a:pt x="89027" y="1096391"/>
                  </a:cubicBezTo>
                  <a:cubicBezTo>
                    <a:pt x="98171" y="1095375"/>
                    <a:pt x="103886" y="1089025"/>
                    <a:pt x="111252" y="1084961"/>
                  </a:cubicBezTo>
                  <a:cubicBezTo>
                    <a:pt x="116967" y="1081532"/>
                    <a:pt x="121666" y="1077849"/>
                    <a:pt x="129794" y="1081278"/>
                  </a:cubicBezTo>
                  <a:cubicBezTo>
                    <a:pt x="147066" y="1088644"/>
                    <a:pt x="167259" y="1073912"/>
                    <a:pt x="166878" y="1054608"/>
                  </a:cubicBezTo>
                  <a:cubicBezTo>
                    <a:pt x="166497" y="1037082"/>
                    <a:pt x="165227" y="1019810"/>
                    <a:pt x="165481" y="1002284"/>
                  </a:cubicBezTo>
                  <a:cubicBezTo>
                    <a:pt x="166116" y="980313"/>
                    <a:pt x="175260" y="971550"/>
                    <a:pt x="196596" y="969518"/>
                  </a:cubicBezTo>
                  <a:cubicBezTo>
                    <a:pt x="203327" y="968883"/>
                    <a:pt x="210058" y="968121"/>
                    <a:pt x="216789" y="967486"/>
                  </a:cubicBezTo>
                  <a:cubicBezTo>
                    <a:pt x="227965" y="966470"/>
                    <a:pt x="233680" y="960374"/>
                    <a:pt x="235712" y="949579"/>
                  </a:cubicBezTo>
                  <a:cubicBezTo>
                    <a:pt x="239776" y="930021"/>
                    <a:pt x="238125" y="913511"/>
                    <a:pt x="219456" y="900938"/>
                  </a:cubicBezTo>
                  <a:cubicBezTo>
                    <a:pt x="210312" y="894588"/>
                    <a:pt x="200533" y="886714"/>
                    <a:pt x="208661" y="871601"/>
                  </a:cubicBezTo>
                  <a:cubicBezTo>
                    <a:pt x="227838" y="835787"/>
                    <a:pt x="245491" y="799719"/>
                    <a:pt x="264668" y="763905"/>
                  </a:cubicBezTo>
                  <a:cubicBezTo>
                    <a:pt x="272415" y="749046"/>
                    <a:pt x="283591" y="735838"/>
                    <a:pt x="279908" y="717296"/>
                  </a:cubicBezTo>
                  <a:cubicBezTo>
                    <a:pt x="278892" y="711581"/>
                    <a:pt x="283972" y="708533"/>
                    <a:pt x="287274" y="704850"/>
                  </a:cubicBezTo>
                  <a:cubicBezTo>
                    <a:pt x="323088" y="667385"/>
                    <a:pt x="351028" y="623570"/>
                    <a:pt x="387223" y="586359"/>
                  </a:cubicBezTo>
                  <a:cubicBezTo>
                    <a:pt x="394970" y="578612"/>
                    <a:pt x="401447" y="574548"/>
                    <a:pt x="411480" y="575564"/>
                  </a:cubicBezTo>
                  <a:cubicBezTo>
                    <a:pt x="436118" y="578612"/>
                    <a:pt x="460756" y="576580"/>
                    <a:pt x="485775" y="576199"/>
                  </a:cubicBezTo>
                  <a:cubicBezTo>
                    <a:pt x="526288" y="575564"/>
                    <a:pt x="566801" y="575818"/>
                    <a:pt x="607314" y="575818"/>
                  </a:cubicBezTo>
                  <a:cubicBezTo>
                    <a:pt x="618490" y="575818"/>
                    <a:pt x="628523" y="577850"/>
                    <a:pt x="628523" y="593344"/>
                  </a:cubicBezTo>
                  <a:cubicBezTo>
                    <a:pt x="628142" y="646303"/>
                    <a:pt x="627126" y="699008"/>
                    <a:pt x="622808" y="751586"/>
                  </a:cubicBezTo>
                  <a:cubicBezTo>
                    <a:pt x="617347" y="821436"/>
                    <a:pt x="586994" y="881888"/>
                    <a:pt x="550545" y="939927"/>
                  </a:cubicBezTo>
                  <a:cubicBezTo>
                    <a:pt x="529590" y="973328"/>
                    <a:pt x="505968" y="1004697"/>
                    <a:pt x="483743" y="1037082"/>
                  </a:cubicBezTo>
                  <a:cubicBezTo>
                    <a:pt x="476377" y="1047877"/>
                    <a:pt x="468884" y="1058291"/>
                    <a:pt x="466471" y="1071499"/>
                  </a:cubicBezTo>
                  <a:cubicBezTo>
                    <a:pt x="460756" y="1104519"/>
                    <a:pt x="455041" y="1138047"/>
                    <a:pt x="449199" y="1171067"/>
                  </a:cubicBezTo>
                  <a:cubicBezTo>
                    <a:pt x="446786" y="1184529"/>
                    <a:pt x="450596" y="1190625"/>
                    <a:pt x="464693" y="1185291"/>
                  </a:cubicBezTo>
                  <a:cubicBezTo>
                    <a:pt x="478790" y="1179957"/>
                    <a:pt x="483870" y="1185926"/>
                    <a:pt x="484251" y="1200150"/>
                  </a:cubicBezTo>
                  <a:cubicBezTo>
                    <a:pt x="484632" y="1211580"/>
                    <a:pt x="479171" y="1224407"/>
                    <a:pt x="485267" y="1234948"/>
                  </a:cubicBezTo>
                  <a:cubicBezTo>
                    <a:pt x="502793" y="1264285"/>
                    <a:pt x="502158" y="1295654"/>
                    <a:pt x="498094" y="1328039"/>
                  </a:cubicBezTo>
                  <a:cubicBezTo>
                    <a:pt x="495427" y="1350264"/>
                    <a:pt x="489331" y="1373632"/>
                    <a:pt x="496443" y="1394841"/>
                  </a:cubicBezTo>
                  <a:cubicBezTo>
                    <a:pt x="507873" y="1428623"/>
                    <a:pt x="516382" y="1464310"/>
                    <a:pt x="535305" y="1495044"/>
                  </a:cubicBezTo>
                  <a:cubicBezTo>
                    <a:pt x="554863" y="1527429"/>
                    <a:pt x="553847" y="1560195"/>
                    <a:pt x="543433" y="1593977"/>
                  </a:cubicBezTo>
                  <a:cubicBezTo>
                    <a:pt x="521843" y="1661795"/>
                    <a:pt x="500888" y="1729994"/>
                    <a:pt x="482981" y="1798828"/>
                  </a:cubicBezTo>
                  <a:cubicBezTo>
                    <a:pt x="463423" y="1874393"/>
                    <a:pt x="453263" y="1952752"/>
                    <a:pt x="414782" y="2022602"/>
                  </a:cubicBezTo>
                  <a:cubicBezTo>
                    <a:pt x="414401" y="2022983"/>
                    <a:pt x="414401" y="2023618"/>
                    <a:pt x="414401" y="2024253"/>
                  </a:cubicBezTo>
                  <a:cubicBezTo>
                    <a:pt x="407035" y="2051558"/>
                    <a:pt x="393446" y="2076196"/>
                    <a:pt x="377571" y="2099564"/>
                  </a:cubicBezTo>
                  <a:cubicBezTo>
                    <a:pt x="339090" y="2155952"/>
                    <a:pt x="309118" y="2216023"/>
                    <a:pt x="300228" y="2284222"/>
                  </a:cubicBezTo>
                  <a:cubicBezTo>
                    <a:pt x="293878" y="2334514"/>
                    <a:pt x="274574" y="2380107"/>
                    <a:pt x="257302" y="2426716"/>
                  </a:cubicBezTo>
                  <a:cubicBezTo>
                    <a:pt x="234061" y="2489200"/>
                    <a:pt x="207391" y="2550541"/>
                    <a:pt x="191135" y="2615692"/>
                  </a:cubicBezTo>
                  <a:cubicBezTo>
                    <a:pt x="186055" y="2635631"/>
                    <a:pt x="179959" y="2657602"/>
                    <a:pt x="161417" y="2669413"/>
                  </a:cubicBezTo>
                  <a:cubicBezTo>
                    <a:pt x="131699" y="2688336"/>
                    <a:pt x="112776" y="2717292"/>
                    <a:pt x="89154" y="2741676"/>
                  </a:cubicBezTo>
                  <a:cubicBezTo>
                    <a:pt x="82423" y="2748788"/>
                    <a:pt x="82042" y="2754884"/>
                    <a:pt x="89154" y="2761869"/>
                  </a:cubicBezTo>
                  <a:cubicBezTo>
                    <a:pt x="113792" y="2787142"/>
                    <a:pt x="139065" y="2812161"/>
                    <a:pt x="166116" y="2835148"/>
                  </a:cubicBezTo>
                  <a:cubicBezTo>
                    <a:pt x="169164" y="2837815"/>
                    <a:pt x="172847" y="2843276"/>
                    <a:pt x="177546" y="2838831"/>
                  </a:cubicBezTo>
                  <a:cubicBezTo>
                    <a:pt x="188722" y="2828417"/>
                    <a:pt x="194818" y="2838196"/>
                    <a:pt x="200787" y="2844546"/>
                  </a:cubicBezTo>
                  <a:cubicBezTo>
                    <a:pt x="225806" y="2870581"/>
                    <a:pt x="245364" y="2900934"/>
                    <a:pt x="267335" y="2929636"/>
                  </a:cubicBezTo>
                  <a:cubicBezTo>
                    <a:pt x="301117" y="2974213"/>
                    <a:pt x="347345" y="2995422"/>
                    <a:pt x="402336" y="2998470"/>
                  </a:cubicBezTo>
                  <a:cubicBezTo>
                    <a:pt x="413512" y="2999105"/>
                    <a:pt x="424942" y="2995803"/>
                    <a:pt x="428625" y="2984246"/>
                  </a:cubicBezTo>
                  <a:cubicBezTo>
                    <a:pt x="432308" y="2973070"/>
                    <a:pt x="422275" y="2966974"/>
                    <a:pt x="414782" y="2961640"/>
                  </a:cubicBezTo>
                  <a:cubicBezTo>
                    <a:pt x="397891" y="2949194"/>
                    <a:pt x="382016" y="2935986"/>
                    <a:pt x="369189" y="2919476"/>
                  </a:cubicBezTo>
                  <a:cubicBezTo>
                    <a:pt x="357378" y="2903982"/>
                    <a:pt x="350647" y="2887472"/>
                    <a:pt x="352298" y="2867152"/>
                  </a:cubicBezTo>
                  <a:cubicBezTo>
                    <a:pt x="354965" y="2834132"/>
                    <a:pt x="355346" y="2800350"/>
                    <a:pt x="345948" y="2768219"/>
                  </a:cubicBezTo>
                  <a:cubicBezTo>
                    <a:pt x="340233" y="2749042"/>
                    <a:pt x="339852" y="2731135"/>
                    <a:pt x="339852" y="2712212"/>
                  </a:cubicBezTo>
                  <a:cubicBezTo>
                    <a:pt x="339852" y="2700401"/>
                    <a:pt x="344297" y="2693924"/>
                    <a:pt x="356108" y="2693670"/>
                  </a:cubicBezTo>
                  <a:cubicBezTo>
                    <a:pt x="366903" y="2693289"/>
                    <a:pt x="371602" y="2688590"/>
                    <a:pt x="370332" y="2677160"/>
                  </a:cubicBezTo>
                  <a:cubicBezTo>
                    <a:pt x="368935" y="2667762"/>
                    <a:pt x="370332" y="2657983"/>
                    <a:pt x="369697" y="2648458"/>
                  </a:cubicBezTo>
                  <a:cubicBezTo>
                    <a:pt x="367284" y="2618740"/>
                    <a:pt x="374396" y="2592451"/>
                    <a:pt x="389890" y="2566416"/>
                  </a:cubicBezTo>
                  <a:cubicBezTo>
                    <a:pt x="408178" y="2536063"/>
                    <a:pt x="419608" y="2502281"/>
                    <a:pt x="432054" y="2469261"/>
                  </a:cubicBezTo>
                  <a:cubicBezTo>
                    <a:pt x="449580" y="2422017"/>
                    <a:pt x="461391" y="2372741"/>
                    <a:pt x="485394" y="2327783"/>
                  </a:cubicBezTo>
                  <a:cubicBezTo>
                    <a:pt x="513461" y="2275459"/>
                    <a:pt x="545084" y="2224786"/>
                    <a:pt x="567690" y="2169541"/>
                  </a:cubicBezTo>
                  <a:cubicBezTo>
                    <a:pt x="571373" y="2160778"/>
                    <a:pt x="577088" y="2153031"/>
                    <a:pt x="583184" y="2145538"/>
                  </a:cubicBezTo>
                  <a:cubicBezTo>
                    <a:pt x="595376" y="2131314"/>
                    <a:pt x="605409" y="2115820"/>
                    <a:pt x="613918" y="2099310"/>
                  </a:cubicBezTo>
                  <a:cubicBezTo>
                    <a:pt x="626745" y="2073656"/>
                    <a:pt x="640588" y="2048637"/>
                    <a:pt x="657479" y="2025396"/>
                  </a:cubicBezTo>
                  <a:cubicBezTo>
                    <a:pt x="662559" y="2018284"/>
                    <a:pt x="664210" y="2003425"/>
                    <a:pt x="676021" y="2007108"/>
                  </a:cubicBezTo>
                  <a:cubicBezTo>
                    <a:pt x="686816" y="2010537"/>
                    <a:pt x="681101" y="2023999"/>
                    <a:pt x="681482" y="2032762"/>
                  </a:cubicBezTo>
                  <a:cubicBezTo>
                    <a:pt x="683133" y="2085467"/>
                    <a:pt x="677037" y="2138426"/>
                    <a:pt x="684149" y="2191004"/>
                  </a:cubicBezTo>
                  <a:cubicBezTo>
                    <a:pt x="688213" y="2221103"/>
                    <a:pt x="695325" y="2250694"/>
                    <a:pt x="706120" y="2279142"/>
                  </a:cubicBezTo>
                  <a:cubicBezTo>
                    <a:pt x="709549" y="2287905"/>
                    <a:pt x="715264" y="2297430"/>
                    <a:pt x="726313" y="2297049"/>
                  </a:cubicBezTo>
                  <a:cubicBezTo>
                    <a:pt x="737743" y="2296668"/>
                    <a:pt x="741553" y="2285873"/>
                    <a:pt x="744220" y="2277110"/>
                  </a:cubicBezTo>
                  <a:cubicBezTo>
                    <a:pt x="746887" y="2268728"/>
                    <a:pt x="747268" y="2259584"/>
                    <a:pt x="747903" y="2250440"/>
                  </a:cubicBezTo>
                  <a:cubicBezTo>
                    <a:pt x="748538" y="2236978"/>
                    <a:pt x="748538" y="2223389"/>
                    <a:pt x="749300" y="2209927"/>
                  </a:cubicBezTo>
                  <a:cubicBezTo>
                    <a:pt x="750697" y="2177161"/>
                    <a:pt x="759460" y="2146173"/>
                    <a:pt x="776986" y="2119122"/>
                  </a:cubicBezTo>
                  <a:cubicBezTo>
                    <a:pt x="796925" y="2088007"/>
                    <a:pt x="817880" y="2057019"/>
                    <a:pt x="842518" y="2029333"/>
                  </a:cubicBezTo>
                  <a:cubicBezTo>
                    <a:pt x="845185" y="2026285"/>
                    <a:pt x="847979" y="2022602"/>
                    <a:pt x="845947" y="2018919"/>
                  </a:cubicBezTo>
                  <a:cubicBezTo>
                    <a:pt x="835533" y="1999742"/>
                    <a:pt x="850646" y="1989201"/>
                    <a:pt x="859155" y="1975992"/>
                  </a:cubicBezTo>
                  <a:cubicBezTo>
                    <a:pt x="867537" y="1963166"/>
                    <a:pt x="879094" y="1959482"/>
                    <a:pt x="892175" y="1967610"/>
                  </a:cubicBezTo>
                  <a:cubicBezTo>
                    <a:pt x="899541" y="1972055"/>
                    <a:pt x="903605" y="1969642"/>
                    <a:pt x="909447" y="1964562"/>
                  </a:cubicBezTo>
                  <a:cubicBezTo>
                    <a:pt x="941451" y="1935479"/>
                    <a:pt x="974217" y="1906904"/>
                    <a:pt x="1006348" y="1878202"/>
                  </a:cubicBezTo>
                  <a:cubicBezTo>
                    <a:pt x="1020191" y="1865756"/>
                    <a:pt x="1035685" y="1855977"/>
                    <a:pt x="1052576" y="1847849"/>
                  </a:cubicBezTo>
                  <a:cubicBezTo>
                    <a:pt x="1110996" y="1820163"/>
                    <a:pt x="1168400" y="1791461"/>
                    <a:pt x="1219708" y="1750948"/>
                  </a:cubicBezTo>
                  <a:cubicBezTo>
                    <a:pt x="1264539" y="1715515"/>
                    <a:pt x="1307846" y="1677415"/>
                    <a:pt x="1355344" y="1645665"/>
                  </a:cubicBezTo>
                  <a:cubicBezTo>
                    <a:pt x="1388364" y="1623694"/>
                    <a:pt x="1415415" y="1594738"/>
                    <a:pt x="1441704" y="1565655"/>
                  </a:cubicBezTo>
                  <a:cubicBezTo>
                    <a:pt x="1461897" y="1543430"/>
                    <a:pt x="1474470" y="1516760"/>
                    <a:pt x="1465326" y="1485391"/>
                  </a:cubicBezTo>
                  <a:cubicBezTo>
                    <a:pt x="1460627" y="1469135"/>
                    <a:pt x="1453515" y="1453641"/>
                    <a:pt x="1446784" y="1438528"/>
                  </a:cubicBezTo>
                  <a:cubicBezTo>
                    <a:pt x="1440688" y="1424304"/>
                    <a:pt x="1431544" y="1411858"/>
                    <a:pt x="1419479" y="1402714"/>
                  </a:cubicBezTo>
                  <a:cubicBezTo>
                    <a:pt x="1372870" y="1368297"/>
                    <a:pt x="1321562" y="1341246"/>
                    <a:pt x="1268603" y="1318386"/>
                  </a:cubicBezTo>
                  <a:cubicBezTo>
                    <a:pt x="1217295" y="1296161"/>
                    <a:pt x="1164590" y="1275841"/>
                    <a:pt x="1112393" y="1255902"/>
                  </a:cubicBezTo>
                  <a:cubicBezTo>
                    <a:pt x="1096137" y="1249806"/>
                    <a:pt x="1089406" y="1240027"/>
                    <a:pt x="1090422" y="1223136"/>
                  </a:cubicBezTo>
                  <a:cubicBezTo>
                    <a:pt x="1094105" y="1173860"/>
                    <a:pt x="1082040" y="1123568"/>
                    <a:pt x="1103884" y="1075943"/>
                  </a:cubicBezTo>
                  <a:cubicBezTo>
                    <a:pt x="1104265" y="1008379"/>
                    <a:pt x="1121156" y="943609"/>
                    <a:pt x="1136650" y="878458"/>
                  </a:cubicBezTo>
                  <a:cubicBezTo>
                    <a:pt x="1140333" y="862583"/>
                    <a:pt x="1147064" y="849375"/>
                    <a:pt x="1157859" y="837310"/>
                  </a:cubicBezTo>
                  <a:cubicBezTo>
                    <a:pt x="1177036" y="815339"/>
                    <a:pt x="1197356" y="793749"/>
                    <a:pt x="1213866" y="769746"/>
                  </a:cubicBezTo>
                  <a:cubicBezTo>
                    <a:pt x="1230122" y="746505"/>
                    <a:pt x="1249934" y="736980"/>
                    <a:pt x="1277620" y="736726"/>
                  </a:cubicBezTo>
                  <a:cubicBezTo>
                    <a:pt x="1350137" y="735710"/>
                    <a:pt x="1422400" y="729995"/>
                    <a:pt x="1494917" y="734059"/>
                  </a:cubicBezTo>
                  <a:cubicBezTo>
                    <a:pt x="1519936" y="735456"/>
                    <a:pt x="1544193" y="733678"/>
                    <a:pt x="1568450" y="726693"/>
                  </a:cubicBezTo>
                  <a:cubicBezTo>
                    <a:pt x="1626870" y="709421"/>
                    <a:pt x="1682496" y="686180"/>
                    <a:pt x="1736217" y="657478"/>
                  </a:cubicBezTo>
                  <a:cubicBezTo>
                    <a:pt x="1749425" y="650366"/>
                    <a:pt x="1764919" y="645286"/>
                    <a:pt x="1775714" y="635507"/>
                  </a:cubicBezTo>
                  <a:cubicBezTo>
                    <a:pt x="1792224" y="620013"/>
                    <a:pt x="1811528" y="613282"/>
                    <a:pt x="1832102" y="607186"/>
                  </a:cubicBezTo>
                  <a:cubicBezTo>
                    <a:pt x="1847342" y="602741"/>
                    <a:pt x="1862455" y="598423"/>
                    <a:pt x="1877314" y="593343"/>
                  </a:cubicBezTo>
                  <a:cubicBezTo>
                    <a:pt x="1889506" y="589279"/>
                    <a:pt x="1907413" y="589914"/>
                    <a:pt x="1898269" y="567054"/>
                  </a:cubicBezTo>
                  <a:cubicBezTo>
                    <a:pt x="1891919" y="550798"/>
                    <a:pt x="1926590" y="554608"/>
                    <a:pt x="1916557" y="534288"/>
                  </a:cubicBezTo>
                  <a:cubicBezTo>
                    <a:pt x="1916176" y="533907"/>
                    <a:pt x="1916557" y="533272"/>
                    <a:pt x="1916176" y="532637"/>
                  </a:cubicBezTo>
                  <a:cubicBezTo>
                    <a:pt x="1912493" y="522223"/>
                    <a:pt x="1917827" y="518794"/>
                    <a:pt x="1927352" y="517143"/>
                  </a:cubicBezTo>
                  <a:cubicBezTo>
                    <a:pt x="1952625" y="512444"/>
                    <a:pt x="1974596" y="500633"/>
                    <a:pt x="1995551" y="485774"/>
                  </a:cubicBezTo>
                  <a:cubicBezTo>
                    <a:pt x="2008378" y="477011"/>
                    <a:pt x="2019173" y="465581"/>
                    <a:pt x="2034413" y="459485"/>
                  </a:cubicBezTo>
                  <a:cubicBezTo>
                    <a:pt x="2046605" y="453770"/>
                    <a:pt x="2051304" y="442594"/>
                    <a:pt x="2044573" y="428116"/>
                  </a:cubicBezTo>
                  <a:close/>
                  <a:moveTo>
                    <a:pt x="1094486" y="1568196"/>
                  </a:moveTo>
                  <a:cubicBezTo>
                    <a:pt x="1047623" y="1604010"/>
                    <a:pt x="1019175" y="1650492"/>
                    <a:pt x="981075" y="1687322"/>
                  </a:cubicBezTo>
                  <a:cubicBezTo>
                    <a:pt x="959104" y="1708531"/>
                    <a:pt x="936498" y="1729867"/>
                    <a:pt x="913511" y="1750060"/>
                  </a:cubicBezTo>
                  <a:cubicBezTo>
                    <a:pt x="905764" y="1756791"/>
                    <a:pt x="897255" y="1761236"/>
                    <a:pt x="886841" y="1763268"/>
                  </a:cubicBezTo>
                  <a:cubicBezTo>
                    <a:pt x="847344" y="1771396"/>
                    <a:pt x="811530" y="1785874"/>
                    <a:pt x="787908" y="1821307"/>
                  </a:cubicBezTo>
                  <a:cubicBezTo>
                    <a:pt x="783844" y="1827403"/>
                    <a:pt x="778510" y="1832483"/>
                    <a:pt x="773684" y="1837817"/>
                  </a:cubicBezTo>
                  <a:cubicBezTo>
                    <a:pt x="770636" y="1841246"/>
                    <a:pt x="766953" y="1842262"/>
                    <a:pt x="762889" y="1839849"/>
                  </a:cubicBezTo>
                  <a:cubicBezTo>
                    <a:pt x="758190" y="1837182"/>
                    <a:pt x="759841" y="1833499"/>
                    <a:pt x="761492" y="1829689"/>
                  </a:cubicBezTo>
                  <a:cubicBezTo>
                    <a:pt x="762508" y="1827657"/>
                    <a:pt x="762889" y="1825244"/>
                    <a:pt x="763905" y="1823339"/>
                  </a:cubicBezTo>
                  <a:cubicBezTo>
                    <a:pt x="800989" y="1747774"/>
                    <a:pt x="834136" y="1670431"/>
                    <a:pt x="867918" y="1593215"/>
                  </a:cubicBezTo>
                  <a:cubicBezTo>
                    <a:pt x="876046" y="1574927"/>
                    <a:pt x="887095" y="1564894"/>
                    <a:pt x="908431" y="1565148"/>
                  </a:cubicBezTo>
                  <a:cubicBezTo>
                    <a:pt x="964184" y="1565783"/>
                    <a:pt x="1019810" y="1565148"/>
                    <a:pt x="1075563" y="1565148"/>
                  </a:cubicBezTo>
                  <a:cubicBezTo>
                    <a:pt x="1080008" y="1565529"/>
                    <a:pt x="1084326" y="1566799"/>
                    <a:pt x="1094486" y="1568196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1143470" y="1482680"/>
            <a:ext cx="962602" cy="1801084"/>
            <a:chOff x="0" y="0"/>
            <a:chExt cx="1283470" cy="2401446"/>
          </a:xfrm>
        </p:grpSpPr>
        <p:sp>
          <p:nvSpPr>
            <p:cNvPr id="63" name="Freeform 63"/>
            <p:cNvSpPr/>
            <p:nvPr/>
          </p:nvSpPr>
          <p:spPr>
            <a:xfrm>
              <a:off x="-17907" y="-127"/>
              <a:ext cx="1301369" cy="2401570"/>
            </a:xfrm>
            <a:custGeom>
              <a:avLst/>
              <a:gdLst/>
              <a:ahLst/>
              <a:cxnLst/>
              <a:rect l="l" t="t" r="r" b="b"/>
              <a:pathLst>
                <a:path w="1301369" h="2401570">
                  <a:moveTo>
                    <a:pt x="1300861" y="1622298"/>
                  </a:moveTo>
                  <a:cubicBezTo>
                    <a:pt x="1290955" y="1667002"/>
                    <a:pt x="1286764" y="1712214"/>
                    <a:pt x="1272286" y="1755902"/>
                  </a:cubicBezTo>
                  <a:cubicBezTo>
                    <a:pt x="1219835" y="1911350"/>
                    <a:pt x="1123569" y="2032000"/>
                    <a:pt x="982726" y="2115693"/>
                  </a:cubicBezTo>
                  <a:cubicBezTo>
                    <a:pt x="966089" y="2125599"/>
                    <a:pt x="960882" y="2136013"/>
                    <a:pt x="961390" y="2154174"/>
                  </a:cubicBezTo>
                  <a:cubicBezTo>
                    <a:pt x="962406" y="2228469"/>
                    <a:pt x="961390" y="2303399"/>
                    <a:pt x="962406" y="2377694"/>
                  </a:cubicBezTo>
                  <a:cubicBezTo>
                    <a:pt x="962406" y="2394839"/>
                    <a:pt x="959231" y="2401570"/>
                    <a:pt x="940054" y="2401570"/>
                  </a:cubicBezTo>
                  <a:cubicBezTo>
                    <a:pt x="774700" y="2400554"/>
                    <a:pt x="609346" y="2401062"/>
                    <a:pt x="443484" y="2401570"/>
                  </a:cubicBezTo>
                  <a:cubicBezTo>
                    <a:pt x="425831" y="2401570"/>
                    <a:pt x="422148" y="2396363"/>
                    <a:pt x="422148" y="2379726"/>
                  </a:cubicBezTo>
                  <a:cubicBezTo>
                    <a:pt x="423164" y="2313178"/>
                    <a:pt x="422148" y="2246122"/>
                    <a:pt x="422656" y="2179574"/>
                  </a:cubicBezTo>
                  <a:cubicBezTo>
                    <a:pt x="422656" y="2163445"/>
                    <a:pt x="418465" y="2155698"/>
                    <a:pt x="403479" y="2148840"/>
                  </a:cubicBezTo>
                  <a:cubicBezTo>
                    <a:pt x="161798" y="2038731"/>
                    <a:pt x="42672" y="1844802"/>
                    <a:pt x="18288" y="1585849"/>
                  </a:cubicBezTo>
                  <a:cubicBezTo>
                    <a:pt x="16764" y="1567688"/>
                    <a:pt x="19812" y="1560322"/>
                    <a:pt x="41148" y="1560322"/>
                  </a:cubicBezTo>
                  <a:cubicBezTo>
                    <a:pt x="203327" y="1561338"/>
                    <a:pt x="364998" y="1561338"/>
                    <a:pt x="527304" y="1560322"/>
                  </a:cubicBezTo>
                  <a:cubicBezTo>
                    <a:pt x="545973" y="1560322"/>
                    <a:pt x="551180" y="1565529"/>
                    <a:pt x="554355" y="1583690"/>
                  </a:cubicBezTo>
                  <a:cubicBezTo>
                    <a:pt x="563245" y="1636141"/>
                    <a:pt x="613156" y="1672590"/>
                    <a:pt x="668274" y="1669415"/>
                  </a:cubicBezTo>
                  <a:cubicBezTo>
                    <a:pt x="720217" y="1666875"/>
                    <a:pt x="763397" y="1624711"/>
                    <a:pt x="769112" y="1571117"/>
                  </a:cubicBezTo>
                  <a:cubicBezTo>
                    <a:pt x="774827" y="1518666"/>
                    <a:pt x="742061" y="1468755"/>
                    <a:pt x="690626" y="1458341"/>
                  </a:cubicBezTo>
                  <a:cubicBezTo>
                    <a:pt x="659384" y="1452118"/>
                    <a:pt x="626618" y="1454150"/>
                    <a:pt x="594995" y="1451610"/>
                  </a:cubicBezTo>
                  <a:cubicBezTo>
                    <a:pt x="298958" y="1426210"/>
                    <a:pt x="44704" y="1168400"/>
                    <a:pt x="21844" y="871982"/>
                  </a:cubicBezTo>
                  <a:cubicBezTo>
                    <a:pt x="0" y="586613"/>
                    <a:pt x="144526" y="341122"/>
                    <a:pt x="404495" y="223647"/>
                  </a:cubicBezTo>
                  <a:cubicBezTo>
                    <a:pt x="420116" y="216916"/>
                    <a:pt x="423672" y="208026"/>
                    <a:pt x="423672" y="192405"/>
                  </a:cubicBezTo>
                  <a:cubicBezTo>
                    <a:pt x="422656" y="128397"/>
                    <a:pt x="423164" y="64008"/>
                    <a:pt x="423164" y="0"/>
                  </a:cubicBezTo>
                  <a:cubicBezTo>
                    <a:pt x="603631" y="127"/>
                    <a:pt x="783590" y="127"/>
                    <a:pt x="963930" y="127"/>
                  </a:cubicBezTo>
                  <a:cubicBezTo>
                    <a:pt x="972312" y="9525"/>
                    <a:pt x="970661" y="20955"/>
                    <a:pt x="970661" y="32385"/>
                  </a:cubicBezTo>
                  <a:cubicBezTo>
                    <a:pt x="970661" y="89535"/>
                    <a:pt x="972185" y="146812"/>
                    <a:pt x="970153" y="203454"/>
                  </a:cubicBezTo>
                  <a:cubicBezTo>
                    <a:pt x="969137" y="230505"/>
                    <a:pt x="979551" y="246634"/>
                    <a:pt x="1001903" y="260096"/>
                  </a:cubicBezTo>
                  <a:cubicBezTo>
                    <a:pt x="1126109" y="335534"/>
                    <a:pt x="1211453" y="444119"/>
                    <a:pt x="1265555" y="577723"/>
                  </a:cubicBezTo>
                  <a:cubicBezTo>
                    <a:pt x="1286891" y="630174"/>
                    <a:pt x="1299845" y="684784"/>
                    <a:pt x="1298829" y="741553"/>
                  </a:cubicBezTo>
                  <a:cubicBezTo>
                    <a:pt x="1298829" y="745744"/>
                    <a:pt x="1298321" y="750443"/>
                    <a:pt x="1301369" y="753491"/>
                  </a:cubicBezTo>
                  <a:cubicBezTo>
                    <a:pt x="1301369" y="774319"/>
                    <a:pt x="1301369" y="795020"/>
                    <a:pt x="1301369" y="815848"/>
                  </a:cubicBezTo>
                  <a:cubicBezTo>
                    <a:pt x="1290447" y="825246"/>
                    <a:pt x="1276985" y="823087"/>
                    <a:pt x="1263904" y="823087"/>
                  </a:cubicBezTo>
                  <a:cubicBezTo>
                    <a:pt x="1112647" y="823087"/>
                    <a:pt x="960755" y="823087"/>
                    <a:pt x="809498" y="823087"/>
                  </a:cubicBezTo>
                  <a:cubicBezTo>
                    <a:pt x="769493" y="823087"/>
                    <a:pt x="769493" y="823087"/>
                    <a:pt x="756412" y="784606"/>
                  </a:cubicBezTo>
                  <a:cubicBezTo>
                    <a:pt x="739267" y="732663"/>
                    <a:pt x="688340" y="700405"/>
                    <a:pt x="639953" y="710819"/>
                  </a:cubicBezTo>
                  <a:cubicBezTo>
                    <a:pt x="588518" y="722249"/>
                    <a:pt x="554736" y="770636"/>
                    <a:pt x="559943" y="825754"/>
                  </a:cubicBezTo>
                  <a:cubicBezTo>
                    <a:pt x="564642" y="873633"/>
                    <a:pt x="604647" y="911479"/>
                    <a:pt x="654558" y="912114"/>
                  </a:cubicBezTo>
                  <a:cubicBezTo>
                    <a:pt x="689356" y="912622"/>
                    <a:pt x="723646" y="913130"/>
                    <a:pt x="758063" y="919861"/>
                  </a:cubicBezTo>
                  <a:cubicBezTo>
                    <a:pt x="1026795" y="973455"/>
                    <a:pt x="1202563" y="1131443"/>
                    <a:pt x="1285748" y="1392428"/>
                  </a:cubicBezTo>
                  <a:cubicBezTo>
                    <a:pt x="1297178" y="1428242"/>
                    <a:pt x="1295654" y="1465707"/>
                    <a:pt x="1300861" y="1502156"/>
                  </a:cubicBezTo>
                  <a:cubicBezTo>
                    <a:pt x="1300861" y="1542669"/>
                    <a:pt x="1300861" y="1582166"/>
                    <a:pt x="1300861" y="1622298"/>
                  </a:cubicBez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10515824" y="5409456"/>
            <a:ext cx="6764980" cy="1842405"/>
            <a:chOff x="0" y="0"/>
            <a:chExt cx="9019974" cy="245654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9020048" cy="2456561"/>
            </a:xfrm>
            <a:custGeom>
              <a:avLst/>
              <a:gdLst/>
              <a:ahLst/>
              <a:cxnLst/>
              <a:rect l="l" t="t" r="r" b="b"/>
              <a:pathLst>
                <a:path w="9020048" h="2456561">
                  <a:moveTo>
                    <a:pt x="0" y="329692"/>
                  </a:moveTo>
                  <a:cubicBezTo>
                    <a:pt x="0" y="147066"/>
                    <a:pt x="150749" y="0"/>
                    <a:pt x="335407" y="0"/>
                  </a:cubicBezTo>
                  <a:lnTo>
                    <a:pt x="8684641" y="0"/>
                  </a:lnTo>
                  <a:lnTo>
                    <a:pt x="8684641" y="31750"/>
                  </a:lnTo>
                  <a:lnTo>
                    <a:pt x="8684641" y="0"/>
                  </a:lnTo>
                  <a:cubicBezTo>
                    <a:pt x="8869299" y="0"/>
                    <a:pt x="9020048" y="147066"/>
                    <a:pt x="9020048" y="329692"/>
                  </a:cubicBezTo>
                  <a:lnTo>
                    <a:pt x="8988298" y="329692"/>
                  </a:lnTo>
                  <a:lnTo>
                    <a:pt x="9020048" y="329692"/>
                  </a:lnTo>
                  <a:lnTo>
                    <a:pt x="9020048" y="2126869"/>
                  </a:lnTo>
                  <a:lnTo>
                    <a:pt x="8988298" y="2126869"/>
                  </a:lnTo>
                  <a:lnTo>
                    <a:pt x="9020048" y="2126869"/>
                  </a:lnTo>
                  <a:cubicBezTo>
                    <a:pt x="9020048" y="2309495"/>
                    <a:pt x="8869299" y="2456561"/>
                    <a:pt x="8684641" y="2456561"/>
                  </a:cubicBezTo>
                  <a:lnTo>
                    <a:pt x="8684641" y="2424811"/>
                  </a:lnTo>
                  <a:lnTo>
                    <a:pt x="8684641" y="2456561"/>
                  </a:lnTo>
                  <a:lnTo>
                    <a:pt x="335407" y="2456561"/>
                  </a:lnTo>
                  <a:lnTo>
                    <a:pt x="335407" y="2424811"/>
                  </a:lnTo>
                  <a:lnTo>
                    <a:pt x="335407" y="2456561"/>
                  </a:lnTo>
                  <a:cubicBezTo>
                    <a:pt x="150749" y="2456561"/>
                    <a:pt x="0" y="2309495"/>
                    <a:pt x="0" y="2126869"/>
                  </a:cubicBezTo>
                  <a:lnTo>
                    <a:pt x="0" y="329692"/>
                  </a:lnTo>
                  <a:lnTo>
                    <a:pt x="31750" y="329692"/>
                  </a:lnTo>
                  <a:lnTo>
                    <a:pt x="0" y="329692"/>
                  </a:lnTo>
                  <a:moveTo>
                    <a:pt x="63500" y="329692"/>
                  </a:moveTo>
                  <a:lnTo>
                    <a:pt x="63500" y="2126869"/>
                  </a:lnTo>
                  <a:lnTo>
                    <a:pt x="31750" y="2126869"/>
                  </a:lnTo>
                  <a:lnTo>
                    <a:pt x="63500" y="2126869"/>
                  </a:lnTo>
                  <a:cubicBezTo>
                    <a:pt x="63500" y="2273300"/>
                    <a:pt x="184658" y="2393061"/>
                    <a:pt x="335407" y="2393061"/>
                  </a:cubicBezTo>
                  <a:lnTo>
                    <a:pt x="8684641" y="2393061"/>
                  </a:lnTo>
                  <a:cubicBezTo>
                    <a:pt x="8835390" y="2393061"/>
                    <a:pt x="8956548" y="2273300"/>
                    <a:pt x="8956548" y="2126869"/>
                  </a:cubicBezTo>
                  <a:lnTo>
                    <a:pt x="8956548" y="329692"/>
                  </a:lnTo>
                  <a:cubicBezTo>
                    <a:pt x="8956421" y="183261"/>
                    <a:pt x="8835263" y="63500"/>
                    <a:pt x="8684641" y="63500"/>
                  </a:cubicBezTo>
                  <a:lnTo>
                    <a:pt x="335407" y="63500"/>
                  </a:lnTo>
                  <a:lnTo>
                    <a:pt x="335407" y="31750"/>
                  </a:lnTo>
                  <a:lnTo>
                    <a:pt x="335407" y="63500"/>
                  </a:lnTo>
                  <a:cubicBezTo>
                    <a:pt x="184658" y="63500"/>
                    <a:pt x="63500" y="183261"/>
                    <a:pt x="63500" y="329692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8858248" y="7429516"/>
            <a:ext cx="6764980" cy="1842405"/>
            <a:chOff x="0" y="0"/>
            <a:chExt cx="9019974" cy="245654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9020048" cy="2456561"/>
            </a:xfrm>
            <a:custGeom>
              <a:avLst/>
              <a:gdLst/>
              <a:ahLst/>
              <a:cxnLst/>
              <a:rect l="l" t="t" r="r" b="b"/>
              <a:pathLst>
                <a:path w="9020048" h="2456561">
                  <a:moveTo>
                    <a:pt x="0" y="329692"/>
                  </a:moveTo>
                  <a:cubicBezTo>
                    <a:pt x="0" y="147066"/>
                    <a:pt x="150749" y="0"/>
                    <a:pt x="335407" y="0"/>
                  </a:cubicBezTo>
                  <a:lnTo>
                    <a:pt x="8684641" y="0"/>
                  </a:lnTo>
                  <a:lnTo>
                    <a:pt x="8684641" y="31750"/>
                  </a:lnTo>
                  <a:lnTo>
                    <a:pt x="8684641" y="0"/>
                  </a:lnTo>
                  <a:cubicBezTo>
                    <a:pt x="8869299" y="0"/>
                    <a:pt x="9020048" y="147066"/>
                    <a:pt x="9020048" y="329692"/>
                  </a:cubicBezTo>
                  <a:lnTo>
                    <a:pt x="8988298" y="329692"/>
                  </a:lnTo>
                  <a:lnTo>
                    <a:pt x="9020048" y="329692"/>
                  </a:lnTo>
                  <a:lnTo>
                    <a:pt x="9020048" y="2126869"/>
                  </a:lnTo>
                  <a:lnTo>
                    <a:pt x="8988298" y="2126869"/>
                  </a:lnTo>
                  <a:lnTo>
                    <a:pt x="9020048" y="2126869"/>
                  </a:lnTo>
                  <a:cubicBezTo>
                    <a:pt x="9020048" y="2309495"/>
                    <a:pt x="8869299" y="2456561"/>
                    <a:pt x="8684641" y="2456561"/>
                  </a:cubicBezTo>
                  <a:lnTo>
                    <a:pt x="8684641" y="2424811"/>
                  </a:lnTo>
                  <a:lnTo>
                    <a:pt x="8684641" y="2456561"/>
                  </a:lnTo>
                  <a:lnTo>
                    <a:pt x="335407" y="2456561"/>
                  </a:lnTo>
                  <a:lnTo>
                    <a:pt x="335407" y="2424811"/>
                  </a:lnTo>
                  <a:lnTo>
                    <a:pt x="335407" y="2456561"/>
                  </a:lnTo>
                  <a:cubicBezTo>
                    <a:pt x="150749" y="2456561"/>
                    <a:pt x="0" y="2309495"/>
                    <a:pt x="0" y="2126869"/>
                  </a:cubicBezTo>
                  <a:lnTo>
                    <a:pt x="0" y="329692"/>
                  </a:lnTo>
                  <a:lnTo>
                    <a:pt x="31750" y="329692"/>
                  </a:lnTo>
                  <a:lnTo>
                    <a:pt x="0" y="329692"/>
                  </a:lnTo>
                  <a:moveTo>
                    <a:pt x="63500" y="329692"/>
                  </a:moveTo>
                  <a:lnTo>
                    <a:pt x="63500" y="2126869"/>
                  </a:lnTo>
                  <a:lnTo>
                    <a:pt x="31750" y="2126869"/>
                  </a:lnTo>
                  <a:lnTo>
                    <a:pt x="63500" y="2126869"/>
                  </a:lnTo>
                  <a:cubicBezTo>
                    <a:pt x="63500" y="2273300"/>
                    <a:pt x="184658" y="2393061"/>
                    <a:pt x="335407" y="2393061"/>
                  </a:cubicBezTo>
                  <a:lnTo>
                    <a:pt x="8684641" y="2393061"/>
                  </a:lnTo>
                  <a:cubicBezTo>
                    <a:pt x="8835390" y="2393061"/>
                    <a:pt x="8956548" y="2273300"/>
                    <a:pt x="8956548" y="2126869"/>
                  </a:cubicBezTo>
                  <a:lnTo>
                    <a:pt x="8956548" y="329692"/>
                  </a:lnTo>
                  <a:cubicBezTo>
                    <a:pt x="8956421" y="183261"/>
                    <a:pt x="8835263" y="63500"/>
                    <a:pt x="8684641" y="63500"/>
                  </a:cubicBezTo>
                  <a:lnTo>
                    <a:pt x="335407" y="63500"/>
                  </a:lnTo>
                  <a:lnTo>
                    <a:pt x="335407" y="31750"/>
                  </a:lnTo>
                  <a:lnTo>
                    <a:pt x="335407" y="63500"/>
                  </a:lnTo>
                  <a:cubicBezTo>
                    <a:pt x="184658" y="63500"/>
                    <a:pt x="63500" y="183261"/>
                    <a:pt x="63500" y="3296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68" name="TextBox 68"/>
          <p:cNvSpPr txBox="1"/>
          <p:nvPr/>
        </p:nvSpPr>
        <p:spPr>
          <a:xfrm>
            <a:off x="12783326" y="5484729"/>
            <a:ext cx="13011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3F3F3F"/>
                </a:solidFill>
                <a:latin typeface="Montserrat Bold"/>
                <a:cs typeface="B Nazanin" pitchFamily="2" charset="-78"/>
              </a:rPr>
              <a:t>30%</a:t>
            </a:r>
          </a:p>
        </p:txBody>
      </p:sp>
      <p:sp>
        <p:nvSpPr>
          <p:cNvPr id="69" name="TextBox 69"/>
          <p:cNvSpPr txBox="1"/>
          <p:nvPr/>
        </p:nvSpPr>
        <p:spPr>
          <a:xfrm>
            <a:off x="11430016" y="7643830"/>
            <a:ext cx="130118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30%</a:t>
            </a:r>
          </a:p>
        </p:txBody>
      </p:sp>
      <p:sp>
        <p:nvSpPr>
          <p:cNvPr id="70" name="TextBox 70"/>
          <p:cNvSpPr txBox="1"/>
          <p:nvPr/>
        </p:nvSpPr>
        <p:spPr>
          <a:xfrm>
            <a:off x="10804272" y="6401575"/>
            <a:ext cx="6151317" cy="383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1" name="TextBox 71"/>
          <p:cNvSpPr txBox="1"/>
          <p:nvPr/>
        </p:nvSpPr>
        <p:spPr>
          <a:xfrm>
            <a:off x="9001124" y="8501086"/>
            <a:ext cx="6151317" cy="383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10631076" y="2409985"/>
            <a:ext cx="653447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35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ارائه پاورپوینت ساده</a:t>
            </a:r>
            <a:endParaRPr lang="en-US" sz="2400" spc="35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3" name="TextBox 73"/>
          <p:cNvSpPr txBox="1"/>
          <p:nvPr/>
        </p:nvSpPr>
        <p:spPr>
          <a:xfrm>
            <a:off x="10631076" y="3689363"/>
            <a:ext cx="6534475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20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0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749859" y="976447"/>
            <a:ext cx="10571518" cy="2602776"/>
            <a:chOff x="0" y="0"/>
            <a:chExt cx="14095358" cy="3470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095349" cy="3470402"/>
            </a:xfrm>
            <a:custGeom>
              <a:avLst/>
              <a:gdLst/>
              <a:ahLst/>
              <a:cxnLst/>
              <a:rect l="l" t="t" r="r" b="b"/>
              <a:pathLst>
                <a:path w="14095349" h="3470402">
                  <a:moveTo>
                    <a:pt x="0" y="0"/>
                  </a:moveTo>
                  <a:lnTo>
                    <a:pt x="14095349" y="0"/>
                  </a:lnTo>
                  <a:lnTo>
                    <a:pt x="14095349" y="3470402"/>
                  </a:lnTo>
                  <a:lnTo>
                    <a:pt x="0" y="347040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1698064" y="4497258"/>
            <a:ext cx="3763181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394268" y="4027175"/>
            <a:ext cx="306195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613066" y="4520253"/>
            <a:ext cx="3763181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603959" y="4050170"/>
            <a:ext cx="3061959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8090304" y="1379228"/>
            <a:ext cx="792978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52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پاورپوینت ساده</a:t>
            </a:r>
            <a:endParaRPr lang="en-US" sz="3600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090304" y="2264868"/>
            <a:ext cx="7929780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36"/>
              </a:lnSpc>
            </a:pPr>
            <a:r>
              <a:rPr lang="fa-IR" sz="4800" spc="67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 نفتی</a:t>
            </a:r>
            <a:endParaRPr lang="en-US" sz="4800" spc="67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966621" y="976447"/>
            <a:ext cx="4775176" cy="8334104"/>
            <a:chOff x="0" y="0"/>
            <a:chExt cx="6366902" cy="111121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66891" cy="11112119"/>
            </a:xfrm>
            <a:custGeom>
              <a:avLst/>
              <a:gdLst/>
              <a:ahLst/>
              <a:cxnLst/>
              <a:rect l="l" t="t" r="r" b="b"/>
              <a:pathLst>
                <a:path w="6366891" h="11112119">
                  <a:moveTo>
                    <a:pt x="0" y="0"/>
                  </a:moveTo>
                  <a:lnTo>
                    <a:pt x="6366891" y="0"/>
                  </a:lnTo>
                  <a:lnTo>
                    <a:pt x="6366891" y="11112119"/>
                  </a:lnTo>
                  <a:lnTo>
                    <a:pt x="0" y="1111211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7512519" y="6191794"/>
            <a:ext cx="2791704" cy="3118753"/>
            <a:chOff x="0" y="0"/>
            <a:chExt cx="3722272" cy="415833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722243" cy="4158361"/>
            </a:xfrm>
            <a:custGeom>
              <a:avLst/>
              <a:gdLst/>
              <a:ahLst/>
              <a:cxnLst/>
              <a:rect l="l" t="t" r="r" b="b"/>
              <a:pathLst>
                <a:path w="3722243" h="4158361">
                  <a:moveTo>
                    <a:pt x="0" y="0"/>
                  </a:moveTo>
                  <a:lnTo>
                    <a:pt x="3722243" y="0"/>
                  </a:lnTo>
                  <a:lnTo>
                    <a:pt x="3722243" y="4158361"/>
                  </a:lnTo>
                  <a:lnTo>
                    <a:pt x="0" y="4158361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2533102" y="6190582"/>
            <a:ext cx="2789312" cy="3118753"/>
            <a:chOff x="0" y="0"/>
            <a:chExt cx="3719082" cy="415833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719068" cy="4158361"/>
            </a:xfrm>
            <a:custGeom>
              <a:avLst/>
              <a:gdLst/>
              <a:ahLst/>
              <a:cxnLst/>
              <a:rect l="l" t="t" r="r" b="b"/>
              <a:pathLst>
                <a:path w="3719068" h="4158361">
                  <a:moveTo>
                    <a:pt x="0" y="0"/>
                  </a:moveTo>
                  <a:lnTo>
                    <a:pt x="3719068" y="0"/>
                  </a:lnTo>
                  <a:lnTo>
                    <a:pt x="3719068" y="4158361"/>
                  </a:lnTo>
                  <a:lnTo>
                    <a:pt x="0" y="4158361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900208" y="8234525"/>
            <a:ext cx="2281935" cy="1949375"/>
            <a:chOff x="0" y="0"/>
            <a:chExt cx="3042580" cy="2599166"/>
          </a:xfrm>
        </p:grpSpPr>
        <p:sp>
          <p:nvSpPr>
            <p:cNvPr id="13" name="Freeform 13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576734" y="612134"/>
            <a:ext cx="17176916" cy="8117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66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6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8121621" y="3662340"/>
            <a:ext cx="1764008" cy="1957600"/>
            <a:chOff x="0" y="0"/>
            <a:chExt cx="2352010" cy="2610134"/>
          </a:xfrm>
        </p:grpSpPr>
        <p:sp>
          <p:nvSpPr>
            <p:cNvPr id="16" name="Freeform 16"/>
            <p:cNvSpPr/>
            <p:nvPr/>
          </p:nvSpPr>
          <p:spPr>
            <a:xfrm>
              <a:off x="0" y="-11049"/>
              <a:ext cx="2352040" cy="2621153"/>
            </a:xfrm>
            <a:custGeom>
              <a:avLst/>
              <a:gdLst/>
              <a:ahLst/>
              <a:cxnLst/>
              <a:rect l="l" t="t" r="r" b="b"/>
              <a:pathLst>
                <a:path w="2352040" h="2621153">
                  <a:moveTo>
                    <a:pt x="1170051" y="13335"/>
                  </a:moveTo>
                  <a:cubicBezTo>
                    <a:pt x="1566418" y="0"/>
                    <a:pt x="1964690" y="44831"/>
                    <a:pt x="2352040" y="148336"/>
                  </a:cubicBezTo>
                  <a:lnTo>
                    <a:pt x="1698752" y="2590800"/>
                  </a:lnTo>
                  <a:lnTo>
                    <a:pt x="1613662" y="2564384"/>
                  </a:lnTo>
                  <a:cubicBezTo>
                    <a:pt x="1514475" y="2544064"/>
                    <a:pt x="1411859" y="2533396"/>
                    <a:pt x="1306703" y="2533396"/>
                  </a:cubicBezTo>
                  <a:cubicBezTo>
                    <a:pt x="1201547" y="2533396"/>
                    <a:pt x="1098931" y="2544064"/>
                    <a:pt x="999744" y="2564384"/>
                  </a:cubicBezTo>
                  <a:lnTo>
                    <a:pt x="816737" y="2621153"/>
                  </a:lnTo>
                  <a:lnTo>
                    <a:pt x="0" y="227965"/>
                  </a:lnTo>
                  <a:cubicBezTo>
                    <a:pt x="379349" y="98425"/>
                    <a:pt x="773811" y="26797"/>
                    <a:pt x="1170051" y="1333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9434367" y="3795087"/>
            <a:ext cx="2066265" cy="2204792"/>
            <a:chOff x="0" y="0"/>
            <a:chExt cx="2755020" cy="293972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755011" cy="2939669"/>
            </a:xfrm>
            <a:custGeom>
              <a:avLst/>
              <a:gdLst/>
              <a:ahLst/>
              <a:cxnLst/>
              <a:rect l="l" t="t" r="r" b="b"/>
              <a:pathLst>
                <a:path w="2755011" h="2939669">
                  <a:moveTo>
                    <a:pt x="740029" y="0"/>
                  </a:moveTo>
                  <a:cubicBezTo>
                    <a:pt x="1539367" y="244602"/>
                    <a:pt x="2243328" y="730758"/>
                    <a:pt x="2755011" y="1391666"/>
                  </a:cubicBezTo>
                  <a:lnTo>
                    <a:pt x="755650" y="2939669"/>
                  </a:lnTo>
                  <a:lnTo>
                    <a:pt x="633349" y="2791460"/>
                  </a:lnTo>
                  <a:cubicBezTo>
                    <a:pt x="495554" y="2653665"/>
                    <a:pt x="331470" y="2542159"/>
                    <a:pt x="149352" y="2465070"/>
                  </a:cubicBezTo>
                  <a:lnTo>
                    <a:pt x="0" y="2418715"/>
                  </a:lnTo>
                  <a:lnTo>
                    <a:pt x="740029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642775" y="3855690"/>
            <a:ext cx="2058957" cy="2173262"/>
            <a:chOff x="0" y="0"/>
            <a:chExt cx="2745276" cy="289768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745232" cy="2897759"/>
            </a:xfrm>
            <a:custGeom>
              <a:avLst/>
              <a:gdLst/>
              <a:ahLst/>
              <a:cxnLst/>
              <a:rect l="l" t="t" r="r" b="b"/>
              <a:pathLst>
                <a:path w="2745232" h="2897759">
                  <a:moveTo>
                    <a:pt x="1857629" y="0"/>
                  </a:moveTo>
                  <a:lnTo>
                    <a:pt x="2745232" y="2365883"/>
                  </a:lnTo>
                  <a:lnTo>
                    <a:pt x="2685796" y="2384298"/>
                  </a:lnTo>
                  <a:cubicBezTo>
                    <a:pt x="2503551" y="2461387"/>
                    <a:pt x="2339594" y="2572893"/>
                    <a:pt x="2201799" y="2710688"/>
                  </a:cubicBezTo>
                  <a:lnTo>
                    <a:pt x="2047494" y="2897759"/>
                  </a:lnTo>
                  <a:lnTo>
                    <a:pt x="0" y="1417955"/>
                  </a:lnTo>
                  <a:cubicBezTo>
                    <a:pt x="466217" y="772795"/>
                    <a:pt x="1112393" y="279654"/>
                    <a:pt x="1857629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0018486" y="4896772"/>
            <a:ext cx="2117192" cy="1826235"/>
            <a:chOff x="0" y="0"/>
            <a:chExt cx="2822922" cy="24349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830449" cy="2434971"/>
            </a:xfrm>
            <a:custGeom>
              <a:avLst/>
              <a:gdLst/>
              <a:ahLst/>
              <a:cxnLst/>
              <a:rect l="l" t="t" r="r" b="b"/>
              <a:pathLst>
                <a:path w="2830449" h="2434971">
                  <a:moveTo>
                    <a:pt x="2034540" y="0"/>
                  </a:moveTo>
                  <a:cubicBezTo>
                    <a:pt x="2553843" y="704977"/>
                    <a:pt x="2830449" y="1559433"/>
                    <a:pt x="2822702" y="2434971"/>
                  </a:cubicBezTo>
                  <a:lnTo>
                    <a:pt x="299847" y="2412746"/>
                  </a:lnTo>
                  <a:lnTo>
                    <a:pt x="300482" y="2399284"/>
                  </a:lnTo>
                  <a:cubicBezTo>
                    <a:pt x="300482" y="2083943"/>
                    <a:pt x="204597" y="1790954"/>
                    <a:pt x="40386" y="1547876"/>
                  </a:cubicBezTo>
                  <a:lnTo>
                    <a:pt x="0" y="1498854"/>
                  </a:lnTo>
                  <a:lnTo>
                    <a:pt x="2034540" y="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067839" y="5001260"/>
            <a:ext cx="2086608" cy="1712093"/>
            <a:chOff x="0" y="0"/>
            <a:chExt cx="2782144" cy="2282790"/>
          </a:xfrm>
        </p:grpSpPr>
        <p:sp>
          <p:nvSpPr>
            <p:cNvPr id="24" name="Freeform 24"/>
            <p:cNvSpPr/>
            <p:nvPr/>
          </p:nvSpPr>
          <p:spPr>
            <a:xfrm>
              <a:off x="-4572" y="0"/>
              <a:ext cx="2786761" cy="2282825"/>
            </a:xfrm>
            <a:custGeom>
              <a:avLst/>
              <a:gdLst/>
              <a:ahLst/>
              <a:cxnLst/>
              <a:rect l="l" t="t" r="r" b="b"/>
              <a:pathLst>
                <a:path w="2786761" h="2282825">
                  <a:moveTo>
                    <a:pt x="694817" y="0"/>
                  </a:moveTo>
                  <a:lnTo>
                    <a:pt x="2786761" y="1409192"/>
                  </a:lnTo>
                  <a:lnTo>
                    <a:pt x="2646680" y="1667256"/>
                  </a:lnTo>
                  <a:cubicBezTo>
                    <a:pt x="2569591" y="1849501"/>
                    <a:pt x="2527046" y="2049780"/>
                    <a:pt x="2527046" y="2259965"/>
                  </a:cubicBezTo>
                  <a:lnTo>
                    <a:pt x="2527427" y="2268601"/>
                  </a:lnTo>
                  <a:lnTo>
                    <a:pt x="4699" y="2282825"/>
                  </a:lnTo>
                  <a:cubicBezTo>
                    <a:pt x="0" y="1469771"/>
                    <a:pt x="240538" y="674243"/>
                    <a:pt x="694817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224407" y="2812546"/>
            <a:ext cx="7754703" cy="7754703"/>
            <a:chOff x="0" y="0"/>
            <a:chExt cx="10339604" cy="10339604"/>
          </a:xfrm>
        </p:grpSpPr>
        <p:sp>
          <p:nvSpPr>
            <p:cNvPr id="26" name="Freeform 26"/>
            <p:cNvSpPr/>
            <p:nvPr/>
          </p:nvSpPr>
          <p:spPr>
            <a:xfrm>
              <a:off x="-15621" y="-233934"/>
              <a:ext cx="10367772" cy="5447792"/>
            </a:xfrm>
            <a:custGeom>
              <a:avLst/>
              <a:gdLst/>
              <a:ahLst/>
              <a:cxnLst/>
              <a:rect l="l" t="t" r="r" b="b"/>
              <a:pathLst>
                <a:path w="10367772" h="5447792">
                  <a:moveTo>
                    <a:pt x="15748" y="5447792"/>
                  </a:moveTo>
                  <a:cubicBezTo>
                    <a:pt x="0" y="3591433"/>
                    <a:pt x="980694" y="1869059"/>
                    <a:pt x="2585339" y="935355"/>
                  </a:cubicBezTo>
                  <a:cubicBezTo>
                    <a:pt x="4189984" y="1651"/>
                    <a:pt x="6171819" y="0"/>
                    <a:pt x="7777988" y="930910"/>
                  </a:cubicBezTo>
                  <a:cubicBezTo>
                    <a:pt x="9384156" y="1861820"/>
                    <a:pt x="10367772" y="3582543"/>
                    <a:pt x="10355072" y="5438902"/>
                  </a:cubicBezTo>
                  <a:lnTo>
                    <a:pt x="9357360" y="5432171"/>
                  </a:lnTo>
                  <a:cubicBezTo>
                    <a:pt x="9367520" y="3934079"/>
                    <a:pt x="8573770" y="2545461"/>
                    <a:pt x="7277608" y="1794256"/>
                  </a:cubicBezTo>
                  <a:cubicBezTo>
                    <a:pt x="5981446" y="1043051"/>
                    <a:pt x="4382008" y="1044321"/>
                    <a:pt x="3087116" y="1797812"/>
                  </a:cubicBezTo>
                  <a:cubicBezTo>
                    <a:pt x="1792224" y="2551303"/>
                    <a:pt x="1000760" y="3941191"/>
                    <a:pt x="1013587" y="543928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6816006" y="6081882"/>
            <a:ext cx="2628032" cy="950295"/>
            <a:chOff x="0" y="0"/>
            <a:chExt cx="3504042" cy="1267060"/>
          </a:xfrm>
        </p:grpSpPr>
        <p:sp>
          <p:nvSpPr>
            <p:cNvPr id="28" name="Freeform 28"/>
            <p:cNvSpPr/>
            <p:nvPr/>
          </p:nvSpPr>
          <p:spPr>
            <a:xfrm>
              <a:off x="-1651" y="7620"/>
              <a:ext cx="3486531" cy="1240282"/>
            </a:xfrm>
            <a:custGeom>
              <a:avLst/>
              <a:gdLst/>
              <a:ahLst/>
              <a:cxnLst/>
              <a:rect l="l" t="t" r="r" b="b"/>
              <a:pathLst>
                <a:path w="3486531" h="1240282">
                  <a:moveTo>
                    <a:pt x="115316" y="11811"/>
                  </a:moveTo>
                  <a:cubicBezTo>
                    <a:pt x="454279" y="0"/>
                    <a:pt x="1629918" y="238506"/>
                    <a:pt x="2483739" y="380746"/>
                  </a:cubicBezTo>
                  <a:lnTo>
                    <a:pt x="2828290" y="434467"/>
                  </a:lnTo>
                  <a:lnTo>
                    <a:pt x="2879090" y="400177"/>
                  </a:lnTo>
                  <a:cubicBezTo>
                    <a:pt x="2931414" y="378079"/>
                    <a:pt x="2988945" y="365760"/>
                    <a:pt x="3049270" y="365760"/>
                  </a:cubicBezTo>
                  <a:cubicBezTo>
                    <a:pt x="3290824" y="365760"/>
                    <a:pt x="3486531" y="561594"/>
                    <a:pt x="3486531" y="803021"/>
                  </a:cubicBezTo>
                  <a:cubicBezTo>
                    <a:pt x="3486531" y="1044448"/>
                    <a:pt x="3290697" y="1240282"/>
                    <a:pt x="3049270" y="1240282"/>
                  </a:cubicBezTo>
                  <a:cubicBezTo>
                    <a:pt x="2868168" y="1240282"/>
                    <a:pt x="2712720" y="1130173"/>
                    <a:pt x="2646299" y="973201"/>
                  </a:cubicBezTo>
                  <a:lnTo>
                    <a:pt x="2631313" y="898779"/>
                  </a:lnTo>
                  <a:lnTo>
                    <a:pt x="2381504" y="820293"/>
                  </a:lnTo>
                  <a:cubicBezTo>
                    <a:pt x="1415161" y="526415"/>
                    <a:pt x="0" y="147701"/>
                    <a:pt x="20955" y="40259"/>
                  </a:cubicBezTo>
                  <a:cubicBezTo>
                    <a:pt x="25527" y="22733"/>
                    <a:pt x="58801" y="13843"/>
                    <a:pt x="115316" y="11811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  <p:sp>
          <p:nvSpPr>
            <p:cNvPr id="29" name="Freeform 29"/>
            <p:cNvSpPr/>
            <p:nvPr/>
          </p:nvSpPr>
          <p:spPr>
            <a:xfrm>
              <a:off x="-508" y="-8255"/>
              <a:ext cx="3504438" cy="1275334"/>
            </a:xfrm>
            <a:custGeom>
              <a:avLst/>
              <a:gdLst/>
              <a:ahLst/>
              <a:cxnLst/>
              <a:rect l="l" t="t" r="r" b="b"/>
              <a:pathLst>
                <a:path w="3504438" h="1275334">
                  <a:moveTo>
                    <a:pt x="113538" y="8636"/>
                  </a:moveTo>
                  <a:cubicBezTo>
                    <a:pt x="360934" y="0"/>
                    <a:pt x="1045210" y="122682"/>
                    <a:pt x="1724787" y="244475"/>
                  </a:cubicBezTo>
                  <a:cubicBezTo>
                    <a:pt x="1986788" y="291465"/>
                    <a:pt x="2248662" y="338328"/>
                    <a:pt x="2485771" y="377825"/>
                  </a:cubicBezTo>
                  <a:lnTo>
                    <a:pt x="2482596" y="396621"/>
                  </a:lnTo>
                  <a:lnTo>
                    <a:pt x="2485517" y="377825"/>
                  </a:lnTo>
                  <a:lnTo>
                    <a:pt x="2830068" y="431546"/>
                  </a:lnTo>
                  <a:lnTo>
                    <a:pt x="2827147" y="450342"/>
                  </a:lnTo>
                  <a:lnTo>
                    <a:pt x="2816479" y="434594"/>
                  </a:lnTo>
                  <a:lnTo>
                    <a:pt x="2867279" y="400304"/>
                  </a:lnTo>
                  <a:cubicBezTo>
                    <a:pt x="2868295" y="399669"/>
                    <a:pt x="2869438" y="399034"/>
                    <a:pt x="2870454" y="398526"/>
                  </a:cubicBezTo>
                  <a:cubicBezTo>
                    <a:pt x="2925064" y="375412"/>
                    <a:pt x="2985135" y="362712"/>
                    <a:pt x="3048127" y="362712"/>
                  </a:cubicBezTo>
                  <a:lnTo>
                    <a:pt x="3048127" y="381762"/>
                  </a:lnTo>
                  <a:lnTo>
                    <a:pt x="3048127" y="362712"/>
                  </a:lnTo>
                  <a:cubicBezTo>
                    <a:pt x="3300222" y="362712"/>
                    <a:pt x="3504438" y="567055"/>
                    <a:pt x="3504438" y="819023"/>
                  </a:cubicBezTo>
                  <a:lnTo>
                    <a:pt x="3485388" y="819023"/>
                  </a:lnTo>
                  <a:lnTo>
                    <a:pt x="3504438" y="819023"/>
                  </a:lnTo>
                  <a:cubicBezTo>
                    <a:pt x="3504438" y="1071118"/>
                    <a:pt x="3300095" y="1275334"/>
                    <a:pt x="3048127" y="1275334"/>
                  </a:cubicBezTo>
                  <a:lnTo>
                    <a:pt x="3048127" y="1256284"/>
                  </a:lnTo>
                  <a:lnTo>
                    <a:pt x="3048127" y="1275334"/>
                  </a:lnTo>
                  <a:cubicBezTo>
                    <a:pt x="2859024" y="1275334"/>
                    <a:pt x="2696845" y="1160399"/>
                    <a:pt x="2627630" y="996569"/>
                  </a:cubicBezTo>
                  <a:cubicBezTo>
                    <a:pt x="2627122" y="995426"/>
                    <a:pt x="2626741" y="994156"/>
                    <a:pt x="2626487" y="992886"/>
                  </a:cubicBezTo>
                  <a:lnTo>
                    <a:pt x="2611502" y="918464"/>
                  </a:lnTo>
                  <a:lnTo>
                    <a:pt x="2630171" y="914654"/>
                  </a:lnTo>
                  <a:lnTo>
                    <a:pt x="2624456" y="932815"/>
                  </a:lnTo>
                  <a:lnTo>
                    <a:pt x="2374647" y="854329"/>
                  </a:lnTo>
                  <a:lnTo>
                    <a:pt x="2380362" y="836168"/>
                  </a:lnTo>
                  <a:lnTo>
                    <a:pt x="2374774" y="854456"/>
                  </a:lnTo>
                  <a:cubicBezTo>
                    <a:pt x="2144777" y="784479"/>
                    <a:pt x="1889380" y="709676"/>
                    <a:pt x="1633856" y="634873"/>
                  </a:cubicBezTo>
                  <a:cubicBezTo>
                    <a:pt x="1378332" y="560070"/>
                    <a:pt x="1122807" y="485394"/>
                    <a:pt x="892556" y="415417"/>
                  </a:cubicBezTo>
                  <a:cubicBezTo>
                    <a:pt x="416941" y="270637"/>
                    <a:pt x="26543" y="141605"/>
                    <a:pt x="2413" y="69596"/>
                  </a:cubicBezTo>
                  <a:cubicBezTo>
                    <a:pt x="2413" y="69596"/>
                    <a:pt x="2413" y="69596"/>
                    <a:pt x="2413" y="69596"/>
                  </a:cubicBezTo>
                  <a:cubicBezTo>
                    <a:pt x="2413" y="69596"/>
                    <a:pt x="2413" y="69596"/>
                    <a:pt x="2413" y="69596"/>
                  </a:cubicBezTo>
                  <a:cubicBezTo>
                    <a:pt x="635" y="64389"/>
                    <a:pt x="0" y="58674"/>
                    <a:pt x="1143" y="52578"/>
                  </a:cubicBezTo>
                  <a:lnTo>
                    <a:pt x="1397" y="51308"/>
                  </a:lnTo>
                  <a:cubicBezTo>
                    <a:pt x="2413" y="47498"/>
                    <a:pt x="4064" y="43942"/>
                    <a:pt x="6096" y="40767"/>
                  </a:cubicBezTo>
                  <a:cubicBezTo>
                    <a:pt x="21844" y="16637"/>
                    <a:pt x="66167" y="10414"/>
                    <a:pt x="113538" y="8636"/>
                  </a:cubicBezTo>
                  <a:lnTo>
                    <a:pt x="113538" y="8636"/>
                  </a:lnTo>
                  <a:moveTo>
                    <a:pt x="114935" y="46736"/>
                  </a:moveTo>
                  <a:lnTo>
                    <a:pt x="114300" y="27686"/>
                  </a:lnTo>
                  <a:lnTo>
                    <a:pt x="114808" y="46736"/>
                  </a:lnTo>
                  <a:cubicBezTo>
                    <a:pt x="60579" y="48641"/>
                    <a:pt x="40767" y="57277"/>
                    <a:pt x="37973" y="61595"/>
                  </a:cubicBezTo>
                  <a:cubicBezTo>
                    <a:pt x="37973" y="61595"/>
                    <a:pt x="38100" y="61341"/>
                    <a:pt x="38227" y="61087"/>
                  </a:cubicBezTo>
                  <a:lnTo>
                    <a:pt x="19812" y="56134"/>
                  </a:lnTo>
                  <a:lnTo>
                    <a:pt x="38481" y="59817"/>
                  </a:lnTo>
                  <a:cubicBezTo>
                    <a:pt x="38735" y="58420"/>
                    <a:pt x="38481" y="57404"/>
                    <a:pt x="38481" y="57404"/>
                  </a:cubicBezTo>
                  <a:cubicBezTo>
                    <a:pt x="38481" y="57404"/>
                    <a:pt x="38481" y="57404"/>
                    <a:pt x="38481" y="57404"/>
                  </a:cubicBezTo>
                  <a:cubicBezTo>
                    <a:pt x="38481" y="57404"/>
                    <a:pt x="38481" y="57404"/>
                    <a:pt x="38481" y="57404"/>
                  </a:cubicBezTo>
                  <a:cubicBezTo>
                    <a:pt x="54356" y="104775"/>
                    <a:pt x="408432" y="228219"/>
                    <a:pt x="903732" y="378968"/>
                  </a:cubicBezTo>
                  <a:cubicBezTo>
                    <a:pt x="1133729" y="448945"/>
                    <a:pt x="1389126" y="523748"/>
                    <a:pt x="1644650" y="598551"/>
                  </a:cubicBezTo>
                  <a:cubicBezTo>
                    <a:pt x="1900174" y="673354"/>
                    <a:pt x="2155825" y="748157"/>
                    <a:pt x="2385949" y="818134"/>
                  </a:cubicBezTo>
                  <a:lnTo>
                    <a:pt x="2386076" y="818134"/>
                  </a:lnTo>
                  <a:lnTo>
                    <a:pt x="2635885" y="896620"/>
                  </a:lnTo>
                  <a:cubicBezTo>
                    <a:pt x="2642489" y="898652"/>
                    <a:pt x="2647442" y="904240"/>
                    <a:pt x="2648839" y="910971"/>
                  </a:cubicBezTo>
                  <a:lnTo>
                    <a:pt x="2663825" y="985393"/>
                  </a:lnTo>
                  <a:lnTo>
                    <a:pt x="2645156" y="989203"/>
                  </a:lnTo>
                  <a:lnTo>
                    <a:pt x="2662682" y="981837"/>
                  </a:lnTo>
                  <a:cubicBezTo>
                    <a:pt x="2726182" y="1131951"/>
                    <a:pt x="2874899" y="1237361"/>
                    <a:pt x="3048127" y="1237361"/>
                  </a:cubicBezTo>
                  <a:cubicBezTo>
                    <a:pt x="3279140" y="1237361"/>
                    <a:pt x="3466338" y="1050036"/>
                    <a:pt x="3466338" y="819150"/>
                  </a:cubicBezTo>
                  <a:cubicBezTo>
                    <a:pt x="3466338" y="588264"/>
                    <a:pt x="3279140" y="400685"/>
                    <a:pt x="3048127" y="400685"/>
                  </a:cubicBezTo>
                  <a:cubicBezTo>
                    <a:pt x="2990342" y="400685"/>
                    <a:pt x="2935351" y="412369"/>
                    <a:pt x="2885313" y="433578"/>
                  </a:cubicBezTo>
                  <a:lnTo>
                    <a:pt x="2877947" y="416052"/>
                  </a:lnTo>
                  <a:lnTo>
                    <a:pt x="2888615" y="431800"/>
                  </a:lnTo>
                  <a:lnTo>
                    <a:pt x="2837815" y="466090"/>
                  </a:lnTo>
                  <a:cubicBezTo>
                    <a:pt x="2833878" y="468757"/>
                    <a:pt x="2828925" y="469900"/>
                    <a:pt x="2824226" y="469138"/>
                  </a:cubicBezTo>
                  <a:lnTo>
                    <a:pt x="2479675" y="415417"/>
                  </a:lnTo>
                  <a:lnTo>
                    <a:pt x="2479421" y="415417"/>
                  </a:lnTo>
                  <a:cubicBezTo>
                    <a:pt x="2242058" y="375920"/>
                    <a:pt x="1980057" y="328930"/>
                    <a:pt x="1718056" y="281940"/>
                  </a:cubicBezTo>
                  <a:cubicBezTo>
                    <a:pt x="1035304" y="159639"/>
                    <a:pt x="356997" y="38227"/>
                    <a:pt x="114808" y="467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8000381" y="7308969"/>
            <a:ext cx="2214753" cy="717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5400" spc="65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ریسک</a:t>
            </a:r>
            <a:endParaRPr lang="en-US" sz="5400" spc="65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 rot="-4804151">
            <a:off x="5006267" y="5605551"/>
            <a:ext cx="1463040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200" spc="33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کم</a:t>
            </a:r>
            <a:endParaRPr lang="en-US" sz="3200" spc="335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 rot="4796263">
            <a:off x="11710223" y="5641780"/>
            <a:ext cx="1537725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3200" spc="33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بالا</a:t>
            </a:r>
            <a:endParaRPr lang="en-US" sz="3200" spc="335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3" name="Group 33"/>
          <p:cNvGrpSpPr>
            <a:grpSpLocks noChangeAspect="1"/>
          </p:cNvGrpSpPr>
          <p:nvPr/>
        </p:nvGrpSpPr>
        <p:grpSpPr>
          <a:xfrm rot="-5400000">
            <a:off x="10172091" y="7211157"/>
            <a:ext cx="1312150" cy="1239294"/>
            <a:chOff x="0" y="0"/>
            <a:chExt cx="1749534" cy="165239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749425" cy="1652397"/>
            </a:xfrm>
            <a:custGeom>
              <a:avLst/>
              <a:gdLst/>
              <a:ahLst/>
              <a:cxnLst/>
              <a:rect l="l" t="t" r="r" b="b"/>
              <a:pathLst>
                <a:path w="1749425" h="1652397">
                  <a:moveTo>
                    <a:pt x="0" y="413131"/>
                  </a:moveTo>
                  <a:lnTo>
                    <a:pt x="923290" y="413131"/>
                  </a:lnTo>
                  <a:lnTo>
                    <a:pt x="923290" y="0"/>
                  </a:lnTo>
                  <a:lnTo>
                    <a:pt x="1749425" y="826135"/>
                  </a:lnTo>
                  <a:lnTo>
                    <a:pt x="923290" y="1652397"/>
                  </a:lnTo>
                  <a:lnTo>
                    <a:pt x="923290" y="1239266"/>
                  </a:lnTo>
                  <a:lnTo>
                    <a:pt x="0" y="1239266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5400000">
            <a:off x="6731271" y="7211157"/>
            <a:ext cx="1312150" cy="1239294"/>
            <a:chOff x="0" y="0"/>
            <a:chExt cx="1749534" cy="1652392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749425" cy="1652397"/>
            </a:xfrm>
            <a:custGeom>
              <a:avLst/>
              <a:gdLst/>
              <a:ahLst/>
              <a:cxnLst/>
              <a:rect l="l" t="t" r="r" b="b"/>
              <a:pathLst>
                <a:path w="1749425" h="1652397">
                  <a:moveTo>
                    <a:pt x="0" y="413131"/>
                  </a:moveTo>
                  <a:lnTo>
                    <a:pt x="923290" y="413131"/>
                  </a:lnTo>
                  <a:lnTo>
                    <a:pt x="923290" y="0"/>
                  </a:lnTo>
                  <a:lnTo>
                    <a:pt x="1749425" y="826135"/>
                  </a:lnTo>
                  <a:lnTo>
                    <a:pt x="923290" y="1652397"/>
                  </a:lnTo>
                  <a:lnTo>
                    <a:pt x="923290" y="1239266"/>
                  </a:lnTo>
                  <a:lnTo>
                    <a:pt x="0" y="1239266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37" name="TextBox 37"/>
          <p:cNvSpPr txBox="1"/>
          <p:nvPr/>
        </p:nvSpPr>
        <p:spPr>
          <a:xfrm>
            <a:off x="12508006" y="7758621"/>
            <a:ext cx="4893706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2508006" y="7442649"/>
            <a:ext cx="4893706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508006" y="8854700"/>
            <a:ext cx="4893706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2508006" y="8538728"/>
            <a:ext cx="4893706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886288" y="7758621"/>
            <a:ext cx="49036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886288" y="7442649"/>
            <a:ext cx="490366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3" name="TextBox 43"/>
          <p:cNvSpPr txBox="1"/>
          <p:nvPr/>
        </p:nvSpPr>
        <p:spPr>
          <a:xfrm>
            <a:off x="886288" y="8854700"/>
            <a:ext cx="4903660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4" name="TextBox 44"/>
          <p:cNvSpPr txBox="1"/>
          <p:nvPr/>
        </p:nvSpPr>
        <p:spPr>
          <a:xfrm>
            <a:off x="886288" y="8538728"/>
            <a:ext cx="4903660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2865539" y="3453120"/>
            <a:ext cx="3884686" cy="734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تغییر رنگ، عکس و متن آسان است.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2865537" y="3096436"/>
            <a:ext cx="3884686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اضافه کن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1519691" y="3453120"/>
            <a:ext cx="3918349" cy="734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تغییر رنگ، عکس و متن آسان است.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519689" y="3096436"/>
            <a:ext cx="3918349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اضافه کن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3616619" y="2467139"/>
            <a:ext cx="4283838" cy="5546664"/>
            <a:chOff x="0" y="0"/>
            <a:chExt cx="5711784" cy="739555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711445" cy="7404102"/>
            </a:xfrm>
            <a:custGeom>
              <a:avLst/>
              <a:gdLst/>
              <a:ahLst/>
              <a:cxnLst/>
              <a:rect l="l" t="t" r="r" b="b"/>
              <a:pathLst>
                <a:path w="5711445" h="7404102">
                  <a:moveTo>
                    <a:pt x="5697855" y="4777867"/>
                  </a:moveTo>
                  <a:lnTo>
                    <a:pt x="5688584" y="4759325"/>
                  </a:lnTo>
                  <a:lnTo>
                    <a:pt x="5670042" y="4743450"/>
                  </a:lnTo>
                  <a:lnTo>
                    <a:pt x="5654167" y="4721098"/>
                  </a:lnTo>
                  <a:lnTo>
                    <a:pt x="5632831" y="4727575"/>
                  </a:lnTo>
                  <a:lnTo>
                    <a:pt x="5604891" y="4727575"/>
                  </a:lnTo>
                  <a:lnTo>
                    <a:pt x="5579745" y="4721098"/>
                  </a:lnTo>
                  <a:lnTo>
                    <a:pt x="5561203" y="4698746"/>
                  </a:lnTo>
                  <a:lnTo>
                    <a:pt x="5558409" y="4670806"/>
                  </a:lnTo>
                  <a:lnTo>
                    <a:pt x="5546344" y="4639183"/>
                  </a:lnTo>
                  <a:lnTo>
                    <a:pt x="5530469" y="4623308"/>
                  </a:lnTo>
                  <a:lnTo>
                    <a:pt x="5362067" y="4610227"/>
                  </a:lnTo>
                  <a:lnTo>
                    <a:pt x="5350001" y="4607433"/>
                  </a:lnTo>
                  <a:lnTo>
                    <a:pt x="5340730" y="4600956"/>
                  </a:lnTo>
                  <a:lnTo>
                    <a:pt x="5328665" y="4594478"/>
                  </a:lnTo>
                  <a:lnTo>
                    <a:pt x="5325871" y="4594478"/>
                  </a:lnTo>
                  <a:lnTo>
                    <a:pt x="5307329" y="4588001"/>
                  </a:lnTo>
                  <a:lnTo>
                    <a:pt x="5298058" y="4594478"/>
                  </a:lnTo>
                  <a:lnTo>
                    <a:pt x="5282183" y="4600956"/>
                  </a:lnTo>
                  <a:lnTo>
                    <a:pt x="5270118" y="4562856"/>
                  </a:lnTo>
                  <a:lnTo>
                    <a:pt x="5204967" y="4540503"/>
                  </a:lnTo>
                  <a:lnTo>
                    <a:pt x="5136133" y="4540503"/>
                  </a:lnTo>
                  <a:lnTo>
                    <a:pt x="5145404" y="4521962"/>
                  </a:lnTo>
                  <a:lnTo>
                    <a:pt x="5157469" y="4512690"/>
                  </a:lnTo>
                  <a:lnTo>
                    <a:pt x="5166740" y="4496815"/>
                  </a:lnTo>
                  <a:lnTo>
                    <a:pt x="5178805" y="4483734"/>
                  </a:lnTo>
                  <a:lnTo>
                    <a:pt x="5181599" y="4461382"/>
                  </a:lnTo>
                  <a:lnTo>
                    <a:pt x="5106288" y="4423282"/>
                  </a:lnTo>
                  <a:lnTo>
                    <a:pt x="5041137" y="4372990"/>
                  </a:lnTo>
                  <a:lnTo>
                    <a:pt x="4981574" y="4313427"/>
                  </a:lnTo>
                  <a:lnTo>
                    <a:pt x="4931282" y="4247387"/>
                  </a:lnTo>
                  <a:lnTo>
                    <a:pt x="4859654" y="4240910"/>
                  </a:lnTo>
                  <a:lnTo>
                    <a:pt x="4806568" y="4238116"/>
                  </a:lnTo>
                  <a:lnTo>
                    <a:pt x="4741417" y="4231639"/>
                  </a:lnTo>
                  <a:lnTo>
                    <a:pt x="4729352" y="4197222"/>
                  </a:lnTo>
                  <a:lnTo>
                    <a:pt x="4708016" y="4174870"/>
                  </a:lnTo>
                  <a:lnTo>
                    <a:pt x="4682870" y="4172076"/>
                  </a:lnTo>
                  <a:lnTo>
                    <a:pt x="4641976" y="4158995"/>
                  </a:lnTo>
                  <a:lnTo>
                    <a:pt x="4641976" y="4127500"/>
                  </a:lnTo>
                  <a:lnTo>
                    <a:pt x="4604765" y="4108958"/>
                  </a:lnTo>
                  <a:lnTo>
                    <a:pt x="4583429" y="4093083"/>
                  </a:lnTo>
                  <a:lnTo>
                    <a:pt x="4562093" y="4077208"/>
                  </a:lnTo>
                  <a:lnTo>
                    <a:pt x="4524882" y="4064127"/>
                  </a:lnTo>
                  <a:lnTo>
                    <a:pt x="4531359" y="4054856"/>
                  </a:lnTo>
                  <a:lnTo>
                    <a:pt x="4531359" y="4048379"/>
                  </a:lnTo>
                  <a:lnTo>
                    <a:pt x="4537837" y="4045585"/>
                  </a:lnTo>
                  <a:lnTo>
                    <a:pt x="4537837" y="4039108"/>
                  </a:lnTo>
                  <a:lnTo>
                    <a:pt x="4537837" y="4026027"/>
                  </a:lnTo>
                  <a:lnTo>
                    <a:pt x="4459732" y="4032504"/>
                  </a:lnTo>
                  <a:lnTo>
                    <a:pt x="4384421" y="4038981"/>
                  </a:lnTo>
                  <a:lnTo>
                    <a:pt x="4319270" y="4032504"/>
                  </a:lnTo>
                  <a:lnTo>
                    <a:pt x="4254119" y="4010152"/>
                  </a:lnTo>
                  <a:lnTo>
                    <a:pt x="4203827" y="3966464"/>
                  </a:lnTo>
                  <a:lnTo>
                    <a:pt x="4194556" y="3972941"/>
                  </a:lnTo>
                  <a:lnTo>
                    <a:pt x="4182490" y="3979418"/>
                  </a:lnTo>
                  <a:lnTo>
                    <a:pt x="4176013" y="3982212"/>
                  </a:lnTo>
                  <a:lnTo>
                    <a:pt x="4173219" y="3988689"/>
                  </a:lnTo>
                  <a:lnTo>
                    <a:pt x="4166742" y="3995166"/>
                  </a:lnTo>
                  <a:lnTo>
                    <a:pt x="4154677" y="4004437"/>
                  </a:lnTo>
                  <a:lnTo>
                    <a:pt x="4154677" y="4017518"/>
                  </a:lnTo>
                  <a:lnTo>
                    <a:pt x="4145406" y="4011041"/>
                  </a:lnTo>
                  <a:lnTo>
                    <a:pt x="4138929" y="4004564"/>
                  </a:lnTo>
                  <a:lnTo>
                    <a:pt x="4132452" y="4004564"/>
                  </a:lnTo>
                  <a:lnTo>
                    <a:pt x="4132452" y="4001770"/>
                  </a:lnTo>
                  <a:lnTo>
                    <a:pt x="4138929" y="4001770"/>
                  </a:lnTo>
                  <a:lnTo>
                    <a:pt x="4138929" y="3988689"/>
                  </a:lnTo>
                  <a:lnTo>
                    <a:pt x="4145406" y="3979418"/>
                  </a:lnTo>
                  <a:lnTo>
                    <a:pt x="4129531" y="3979418"/>
                  </a:lnTo>
                  <a:lnTo>
                    <a:pt x="4117466" y="3972941"/>
                  </a:lnTo>
                  <a:lnTo>
                    <a:pt x="4110989" y="3972941"/>
                  </a:lnTo>
                  <a:lnTo>
                    <a:pt x="4101717" y="3972941"/>
                  </a:lnTo>
                  <a:lnTo>
                    <a:pt x="4095240" y="3972941"/>
                  </a:lnTo>
                  <a:lnTo>
                    <a:pt x="4085969" y="3979418"/>
                  </a:lnTo>
                  <a:lnTo>
                    <a:pt x="4026406" y="3988689"/>
                  </a:lnTo>
                  <a:lnTo>
                    <a:pt x="3985512" y="4011041"/>
                  </a:lnTo>
                  <a:lnTo>
                    <a:pt x="3953889" y="4038981"/>
                  </a:lnTo>
                  <a:lnTo>
                    <a:pt x="3925949" y="4070604"/>
                  </a:lnTo>
                  <a:lnTo>
                    <a:pt x="3904613" y="4114292"/>
                  </a:lnTo>
                  <a:lnTo>
                    <a:pt x="3884166" y="4109593"/>
                  </a:lnTo>
                  <a:lnTo>
                    <a:pt x="3868291" y="4106799"/>
                  </a:lnTo>
                  <a:lnTo>
                    <a:pt x="3861814" y="4106799"/>
                  </a:lnTo>
                  <a:lnTo>
                    <a:pt x="3856226" y="4100322"/>
                  </a:lnTo>
                  <a:lnTo>
                    <a:pt x="3846955" y="4087241"/>
                  </a:lnTo>
                  <a:lnTo>
                    <a:pt x="3840478" y="4077970"/>
                  </a:lnTo>
                  <a:lnTo>
                    <a:pt x="3790186" y="4077970"/>
                  </a:lnTo>
                  <a:lnTo>
                    <a:pt x="3762246" y="4087241"/>
                  </a:lnTo>
                  <a:lnTo>
                    <a:pt x="3740910" y="4115181"/>
                  </a:lnTo>
                  <a:lnTo>
                    <a:pt x="3700016" y="4105910"/>
                  </a:lnTo>
                  <a:lnTo>
                    <a:pt x="3665599" y="4087368"/>
                  </a:lnTo>
                  <a:lnTo>
                    <a:pt x="3644263" y="4065016"/>
                  </a:lnTo>
                  <a:lnTo>
                    <a:pt x="3628388" y="4046474"/>
                  </a:lnTo>
                  <a:lnTo>
                    <a:pt x="3600448" y="4018534"/>
                  </a:lnTo>
                  <a:lnTo>
                    <a:pt x="3600448" y="3974846"/>
                  </a:lnTo>
                  <a:lnTo>
                    <a:pt x="3612513" y="3931158"/>
                  </a:lnTo>
                  <a:lnTo>
                    <a:pt x="3621784" y="3896741"/>
                  </a:lnTo>
                  <a:lnTo>
                    <a:pt x="3615307" y="3849243"/>
                  </a:lnTo>
                  <a:lnTo>
                    <a:pt x="3593971" y="3814826"/>
                  </a:lnTo>
                  <a:lnTo>
                    <a:pt x="3568825" y="3798951"/>
                  </a:lnTo>
                  <a:lnTo>
                    <a:pt x="3527931" y="3792474"/>
                  </a:lnTo>
                  <a:lnTo>
                    <a:pt x="3484243" y="3792474"/>
                  </a:lnTo>
                  <a:lnTo>
                    <a:pt x="3437761" y="3798951"/>
                  </a:lnTo>
                  <a:lnTo>
                    <a:pt x="3382008" y="3798951"/>
                  </a:lnTo>
                  <a:lnTo>
                    <a:pt x="3400550" y="3760851"/>
                  </a:lnTo>
                  <a:lnTo>
                    <a:pt x="3416425" y="3710560"/>
                  </a:lnTo>
                  <a:lnTo>
                    <a:pt x="3432300" y="3656585"/>
                  </a:lnTo>
                  <a:lnTo>
                    <a:pt x="3448175" y="3615691"/>
                  </a:lnTo>
                  <a:lnTo>
                    <a:pt x="3469511" y="3593338"/>
                  </a:lnTo>
                  <a:lnTo>
                    <a:pt x="3469511" y="3545841"/>
                  </a:lnTo>
                  <a:lnTo>
                    <a:pt x="3453636" y="3548635"/>
                  </a:lnTo>
                  <a:lnTo>
                    <a:pt x="3441571" y="3548635"/>
                  </a:lnTo>
                  <a:lnTo>
                    <a:pt x="3437887" y="3548635"/>
                  </a:lnTo>
                  <a:lnTo>
                    <a:pt x="3437887" y="3555112"/>
                  </a:lnTo>
                  <a:lnTo>
                    <a:pt x="3431410" y="3555112"/>
                  </a:lnTo>
                  <a:lnTo>
                    <a:pt x="3431410" y="3548635"/>
                  </a:lnTo>
                  <a:lnTo>
                    <a:pt x="3424933" y="3545841"/>
                  </a:lnTo>
                  <a:lnTo>
                    <a:pt x="3422139" y="3532760"/>
                  </a:lnTo>
                  <a:lnTo>
                    <a:pt x="3371847" y="3539237"/>
                  </a:lnTo>
                  <a:lnTo>
                    <a:pt x="3337430" y="3555112"/>
                  </a:lnTo>
                  <a:lnTo>
                    <a:pt x="3312284" y="3583052"/>
                  </a:lnTo>
                  <a:lnTo>
                    <a:pt x="3305807" y="3592323"/>
                  </a:lnTo>
                  <a:lnTo>
                    <a:pt x="3299330" y="3610865"/>
                  </a:lnTo>
                  <a:lnTo>
                    <a:pt x="3292853" y="3626740"/>
                  </a:lnTo>
                  <a:lnTo>
                    <a:pt x="3290059" y="3642615"/>
                  </a:lnTo>
                  <a:lnTo>
                    <a:pt x="3277994" y="3655696"/>
                  </a:lnTo>
                  <a:lnTo>
                    <a:pt x="3277994" y="3658490"/>
                  </a:lnTo>
                  <a:lnTo>
                    <a:pt x="3271517" y="3658490"/>
                  </a:lnTo>
                  <a:lnTo>
                    <a:pt x="3268723" y="3658490"/>
                  </a:lnTo>
                  <a:lnTo>
                    <a:pt x="3256657" y="3658490"/>
                  </a:lnTo>
                  <a:lnTo>
                    <a:pt x="3250180" y="3658490"/>
                  </a:lnTo>
                  <a:lnTo>
                    <a:pt x="3240910" y="3664967"/>
                  </a:lnTo>
                  <a:lnTo>
                    <a:pt x="3197222" y="3687319"/>
                  </a:lnTo>
                  <a:lnTo>
                    <a:pt x="3169282" y="3700400"/>
                  </a:lnTo>
                  <a:lnTo>
                    <a:pt x="3153407" y="3693923"/>
                  </a:lnTo>
                  <a:lnTo>
                    <a:pt x="3141342" y="3687446"/>
                  </a:lnTo>
                  <a:lnTo>
                    <a:pt x="3132071" y="3678175"/>
                  </a:lnTo>
                  <a:lnTo>
                    <a:pt x="3110735" y="3671698"/>
                  </a:lnTo>
                  <a:lnTo>
                    <a:pt x="3073524" y="3665220"/>
                  </a:lnTo>
                  <a:lnTo>
                    <a:pt x="3039107" y="3599180"/>
                  </a:lnTo>
                  <a:lnTo>
                    <a:pt x="3017771" y="3545205"/>
                  </a:lnTo>
                  <a:lnTo>
                    <a:pt x="3014977" y="3488436"/>
                  </a:lnTo>
                  <a:lnTo>
                    <a:pt x="3014977" y="3434461"/>
                  </a:lnTo>
                  <a:lnTo>
                    <a:pt x="3036313" y="3361944"/>
                  </a:lnTo>
                  <a:lnTo>
                    <a:pt x="3045584" y="3330322"/>
                  </a:lnTo>
                  <a:lnTo>
                    <a:pt x="3045584" y="3302381"/>
                  </a:lnTo>
                  <a:lnTo>
                    <a:pt x="3039107" y="3280029"/>
                  </a:lnTo>
                  <a:lnTo>
                    <a:pt x="3051172" y="3252089"/>
                  </a:lnTo>
                  <a:lnTo>
                    <a:pt x="3072508" y="3220466"/>
                  </a:lnTo>
                  <a:lnTo>
                    <a:pt x="3104131" y="3198114"/>
                  </a:lnTo>
                  <a:lnTo>
                    <a:pt x="3141342" y="3179572"/>
                  </a:lnTo>
                  <a:lnTo>
                    <a:pt x="3175759" y="3170301"/>
                  </a:lnTo>
                  <a:lnTo>
                    <a:pt x="3226051" y="3163824"/>
                  </a:lnTo>
                  <a:lnTo>
                    <a:pt x="3272533" y="3163824"/>
                  </a:lnTo>
                  <a:lnTo>
                    <a:pt x="3322825" y="3176905"/>
                  </a:lnTo>
                  <a:lnTo>
                    <a:pt x="3360036" y="3192780"/>
                  </a:lnTo>
                  <a:lnTo>
                    <a:pt x="3410327" y="3192780"/>
                  </a:lnTo>
                  <a:lnTo>
                    <a:pt x="3401056" y="3176905"/>
                  </a:lnTo>
                  <a:lnTo>
                    <a:pt x="3394579" y="3163824"/>
                  </a:lnTo>
                  <a:lnTo>
                    <a:pt x="3388102" y="3154553"/>
                  </a:lnTo>
                  <a:lnTo>
                    <a:pt x="3378831" y="3138678"/>
                  </a:lnTo>
                  <a:lnTo>
                    <a:pt x="3372354" y="3120136"/>
                  </a:lnTo>
                  <a:lnTo>
                    <a:pt x="3381625" y="3120136"/>
                  </a:lnTo>
                  <a:lnTo>
                    <a:pt x="3381625" y="3110865"/>
                  </a:lnTo>
                  <a:lnTo>
                    <a:pt x="3446776" y="3120136"/>
                  </a:lnTo>
                  <a:lnTo>
                    <a:pt x="3502529" y="3142488"/>
                  </a:lnTo>
                  <a:lnTo>
                    <a:pt x="3549011" y="3164840"/>
                  </a:lnTo>
                  <a:lnTo>
                    <a:pt x="3589905" y="3171317"/>
                  </a:lnTo>
                  <a:lnTo>
                    <a:pt x="3621528" y="3199257"/>
                  </a:lnTo>
                  <a:lnTo>
                    <a:pt x="3655945" y="3246755"/>
                  </a:lnTo>
                  <a:lnTo>
                    <a:pt x="3687568" y="3312795"/>
                  </a:lnTo>
                  <a:lnTo>
                    <a:pt x="3715508" y="3376041"/>
                  </a:lnTo>
                  <a:lnTo>
                    <a:pt x="3731383" y="3423539"/>
                  </a:lnTo>
                  <a:lnTo>
                    <a:pt x="3768594" y="3436620"/>
                  </a:lnTo>
                  <a:lnTo>
                    <a:pt x="3768594" y="3423539"/>
                  </a:lnTo>
                  <a:lnTo>
                    <a:pt x="3780659" y="3423539"/>
                  </a:lnTo>
                  <a:lnTo>
                    <a:pt x="3768594" y="3369564"/>
                  </a:lnTo>
                  <a:lnTo>
                    <a:pt x="3747258" y="3310001"/>
                  </a:lnTo>
                  <a:lnTo>
                    <a:pt x="3725922" y="3246755"/>
                  </a:lnTo>
                  <a:lnTo>
                    <a:pt x="3710047" y="3187192"/>
                  </a:lnTo>
                  <a:lnTo>
                    <a:pt x="3703570" y="3133217"/>
                  </a:lnTo>
                  <a:lnTo>
                    <a:pt x="3722112" y="3089529"/>
                  </a:lnTo>
                  <a:lnTo>
                    <a:pt x="3737987" y="3032760"/>
                  </a:lnTo>
                  <a:lnTo>
                    <a:pt x="3769610" y="2989072"/>
                  </a:lnTo>
                  <a:lnTo>
                    <a:pt x="3819902" y="2957449"/>
                  </a:lnTo>
                  <a:lnTo>
                    <a:pt x="3870194" y="2923032"/>
                  </a:lnTo>
                  <a:lnTo>
                    <a:pt x="3916676" y="2897886"/>
                  </a:lnTo>
                  <a:lnTo>
                    <a:pt x="3960364" y="2869946"/>
                  </a:lnTo>
                  <a:lnTo>
                    <a:pt x="3960364" y="2854071"/>
                  </a:lnTo>
                  <a:lnTo>
                    <a:pt x="3951093" y="2819654"/>
                  </a:lnTo>
                  <a:lnTo>
                    <a:pt x="3939027" y="2781554"/>
                  </a:lnTo>
                  <a:lnTo>
                    <a:pt x="3929756" y="2749931"/>
                  </a:lnTo>
                  <a:lnTo>
                    <a:pt x="3923279" y="2736850"/>
                  </a:lnTo>
                  <a:lnTo>
                    <a:pt x="3923279" y="2708910"/>
                  </a:lnTo>
                  <a:lnTo>
                    <a:pt x="3939154" y="2721991"/>
                  </a:lnTo>
                  <a:lnTo>
                    <a:pt x="3945631" y="2728468"/>
                  </a:lnTo>
                  <a:lnTo>
                    <a:pt x="3957696" y="2731262"/>
                  </a:lnTo>
                  <a:lnTo>
                    <a:pt x="3960490" y="2737739"/>
                  </a:lnTo>
                  <a:lnTo>
                    <a:pt x="3972556" y="2750820"/>
                  </a:lnTo>
                  <a:lnTo>
                    <a:pt x="4009766" y="2656840"/>
                  </a:lnTo>
                  <a:lnTo>
                    <a:pt x="4041389" y="2568448"/>
                  </a:lnTo>
                  <a:lnTo>
                    <a:pt x="4085077" y="2561971"/>
                  </a:lnTo>
                  <a:lnTo>
                    <a:pt x="4125971" y="2555494"/>
                  </a:lnTo>
                  <a:lnTo>
                    <a:pt x="4169659" y="2546223"/>
                  </a:lnTo>
                  <a:lnTo>
                    <a:pt x="4201282" y="2518283"/>
                  </a:lnTo>
                  <a:lnTo>
                    <a:pt x="4222618" y="2518283"/>
                  </a:lnTo>
                  <a:lnTo>
                    <a:pt x="4213347" y="2509012"/>
                  </a:lnTo>
                  <a:lnTo>
                    <a:pt x="4192011" y="2502535"/>
                  </a:lnTo>
                  <a:lnTo>
                    <a:pt x="4173469" y="2496058"/>
                  </a:lnTo>
                  <a:lnTo>
                    <a:pt x="4192011" y="2442083"/>
                  </a:lnTo>
                  <a:lnTo>
                    <a:pt x="4217157" y="2403983"/>
                  </a:lnTo>
                  <a:lnTo>
                    <a:pt x="4258051" y="2376043"/>
                  </a:lnTo>
                  <a:lnTo>
                    <a:pt x="4301739" y="2353691"/>
                  </a:lnTo>
                  <a:lnTo>
                    <a:pt x="4342633" y="2337816"/>
                  </a:lnTo>
                  <a:lnTo>
                    <a:pt x="4392925" y="2315464"/>
                  </a:lnTo>
                  <a:lnTo>
                    <a:pt x="4430136" y="2287524"/>
                  </a:lnTo>
                  <a:lnTo>
                    <a:pt x="4430136" y="2281047"/>
                  </a:lnTo>
                  <a:lnTo>
                    <a:pt x="4430136" y="2274570"/>
                  </a:lnTo>
                  <a:lnTo>
                    <a:pt x="4436613" y="2274570"/>
                  </a:lnTo>
                  <a:lnTo>
                    <a:pt x="4443090" y="2274570"/>
                  </a:lnTo>
                  <a:lnTo>
                    <a:pt x="4443090" y="2287651"/>
                  </a:lnTo>
                  <a:lnTo>
                    <a:pt x="4464426" y="2296922"/>
                  </a:lnTo>
                  <a:lnTo>
                    <a:pt x="4443090" y="2324862"/>
                  </a:lnTo>
                  <a:lnTo>
                    <a:pt x="4421755" y="2340737"/>
                  </a:lnTo>
                  <a:lnTo>
                    <a:pt x="4393814" y="2359279"/>
                  </a:lnTo>
                  <a:lnTo>
                    <a:pt x="4393814" y="2406778"/>
                  </a:lnTo>
                  <a:lnTo>
                    <a:pt x="4449568" y="2384426"/>
                  </a:lnTo>
                  <a:lnTo>
                    <a:pt x="4493256" y="2352803"/>
                  </a:lnTo>
                  <a:lnTo>
                    <a:pt x="4524878" y="2314703"/>
                  </a:lnTo>
                  <a:lnTo>
                    <a:pt x="4531356" y="2308226"/>
                  </a:lnTo>
                  <a:lnTo>
                    <a:pt x="4531356" y="2301749"/>
                  </a:lnTo>
                  <a:lnTo>
                    <a:pt x="4537833" y="2301749"/>
                  </a:lnTo>
                  <a:lnTo>
                    <a:pt x="4537833" y="2295272"/>
                  </a:lnTo>
                  <a:lnTo>
                    <a:pt x="4537833" y="2286001"/>
                  </a:lnTo>
                  <a:lnTo>
                    <a:pt x="4509893" y="2251584"/>
                  </a:lnTo>
                  <a:lnTo>
                    <a:pt x="4488557" y="2219961"/>
                  </a:lnTo>
                  <a:lnTo>
                    <a:pt x="4460616" y="2188338"/>
                  </a:lnTo>
                  <a:lnTo>
                    <a:pt x="4416928" y="2165986"/>
                  </a:lnTo>
                  <a:lnTo>
                    <a:pt x="4423406" y="2131569"/>
                  </a:lnTo>
                  <a:lnTo>
                    <a:pt x="4429883" y="2109217"/>
                  </a:lnTo>
                  <a:lnTo>
                    <a:pt x="4439154" y="2086865"/>
                  </a:lnTo>
                  <a:lnTo>
                    <a:pt x="4455029" y="2058925"/>
                  </a:lnTo>
                  <a:lnTo>
                    <a:pt x="4445758" y="2049654"/>
                  </a:lnTo>
                  <a:lnTo>
                    <a:pt x="4433693" y="2043177"/>
                  </a:lnTo>
                  <a:lnTo>
                    <a:pt x="4424421" y="2036700"/>
                  </a:lnTo>
                  <a:lnTo>
                    <a:pt x="4417944" y="2033906"/>
                  </a:lnTo>
                  <a:lnTo>
                    <a:pt x="4411467" y="2020825"/>
                  </a:lnTo>
                  <a:lnTo>
                    <a:pt x="4408673" y="2011554"/>
                  </a:lnTo>
                  <a:lnTo>
                    <a:pt x="4337045" y="2027429"/>
                  </a:lnTo>
                  <a:lnTo>
                    <a:pt x="4271894" y="2055369"/>
                  </a:lnTo>
                  <a:lnTo>
                    <a:pt x="4218808" y="2093469"/>
                  </a:lnTo>
                  <a:lnTo>
                    <a:pt x="4206743" y="2093469"/>
                  </a:lnTo>
                  <a:lnTo>
                    <a:pt x="4250431" y="2043177"/>
                  </a:lnTo>
                  <a:lnTo>
                    <a:pt x="4309994" y="2015237"/>
                  </a:lnTo>
                  <a:lnTo>
                    <a:pt x="4375145" y="1992885"/>
                  </a:lnTo>
                  <a:lnTo>
                    <a:pt x="4453250" y="1983614"/>
                  </a:lnTo>
                  <a:lnTo>
                    <a:pt x="4528561" y="1970533"/>
                  </a:lnTo>
                  <a:lnTo>
                    <a:pt x="4606666" y="1961262"/>
                  </a:lnTo>
                  <a:lnTo>
                    <a:pt x="4681977" y="1945387"/>
                  </a:lnTo>
                  <a:lnTo>
                    <a:pt x="4747128" y="1917447"/>
                  </a:lnTo>
                  <a:lnTo>
                    <a:pt x="4806691" y="1873759"/>
                  </a:lnTo>
                  <a:lnTo>
                    <a:pt x="4806691" y="1864488"/>
                  </a:lnTo>
                  <a:lnTo>
                    <a:pt x="4806691" y="1858011"/>
                  </a:lnTo>
                  <a:lnTo>
                    <a:pt x="4806691" y="1844930"/>
                  </a:lnTo>
                  <a:lnTo>
                    <a:pt x="4800214" y="1842136"/>
                  </a:lnTo>
                  <a:lnTo>
                    <a:pt x="4800214" y="1829055"/>
                  </a:lnTo>
                  <a:lnTo>
                    <a:pt x="4800214" y="1819784"/>
                  </a:lnTo>
                  <a:lnTo>
                    <a:pt x="4806691" y="1801242"/>
                  </a:lnTo>
                  <a:lnTo>
                    <a:pt x="4800214" y="1785367"/>
                  </a:lnTo>
                  <a:lnTo>
                    <a:pt x="4800214" y="1769492"/>
                  </a:lnTo>
                  <a:lnTo>
                    <a:pt x="4797420" y="1756411"/>
                  </a:lnTo>
                  <a:lnTo>
                    <a:pt x="4797420" y="1740536"/>
                  </a:lnTo>
                  <a:lnTo>
                    <a:pt x="4739640" y="1740536"/>
                  </a:lnTo>
                  <a:lnTo>
                    <a:pt x="4733163" y="1696848"/>
                  </a:lnTo>
                  <a:lnTo>
                    <a:pt x="4711827" y="1668908"/>
                  </a:lnTo>
                  <a:lnTo>
                    <a:pt x="4690491" y="1646556"/>
                  </a:lnTo>
                  <a:lnTo>
                    <a:pt x="4653280" y="1637285"/>
                  </a:lnTo>
                  <a:lnTo>
                    <a:pt x="4625340" y="1668908"/>
                  </a:lnTo>
                  <a:lnTo>
                    <a:pt x="4593717" y="1696848"/>
                  </a:lnTo>
                  <a:lnTo>
                    <a:pt x="4559300" y="1731265"/>
                  </a:lnTo>
                  <a:lnTo>
                    <a:pt x="4550029" y="1731265"/>
                  </a:lnTo>
                  <a:lnTo>
                    <a:pt x="4587240" y="1674496"/>
                  </a:lnTo>
                  <a:lnTo>
                    <a:pt x="4621657" y="1608456"/>
                  </a:lnTo>
                  <a:lnTo>
                    <a:pt x="4580763" y="1576833"/>
                  </a:lnTo>
                  <a:lnTo>
                    <a:pt x="4571492" y="1548894"/>
                  </a:lnTo>
                  <a:lnTo>
                    <a:pt x="4577969" y="1517271"/>
                  </a:lnTo>
                  <a:lnTo>
                    <a:pt x="4577969" y="1482854"/>
                  </a:lnTo>
                  <a:lnTo>
                    <a:pt x="4559427" y="1439166"/>
                  </a:lnTo>
                  <a:lnTo>
                    <a:pt x="4556633" y="1432689"/>
                  </a:lnTo>
                  <a:lnTo>
                    <a:pt x="4544568" y="1432689"/>
                  </a:lnTo>
                  <a:lnTo>
                    <a:pt x="4538091" y="1432689"/>
                  </a:lnTo>
                  <a:lnTo>
                    <a:pt x="4528820" y="1432689"/>
                  </a:lnTo>
                  <a:lnTo>
                    <a:pt x="4516755" y="1432689"/>
                  </a:lnTo>
                  <a:lnTo>
                    <a:pt x="4513961" y="1429895"/>
                  </a:lnTo>
                  <a:lnTo>
                    <a:pt x="4507483" y="1416814"/>
                  </a:lnTo>
                  <a:lnTo>
                    <a:pt x="4501006" y="1407542"/>
                  </a:lnTo>
                  <a:lnTo>
                    <a:pt x="4507483" y="1394461"/>
                  </a:lnTo>
                  <a:lnTo>
                    <a:pt x="4507483" y="1385190"/>
                  </a:lnTo>
                  <a:lnTo>
                    <a:pt x="4513961" y="1378713"/>
                  </a:lnTo>
                  <a:lnTo>
                    <a:pt x="4513961" y="1365632"/>
                  </a:lnTo>
                  <a:lnTo>
                    <a:pt x="4513961" y="1356361"/>
                  </a:lnTo>
                  <a:lnTo>
                    <a:pt x="4495419" y="1328421"/>
                  </a:lnTo>
                  <a:lnTo>
                    <a:pt x="4474083" y="1306069"/>
                  </a:lnTo>
                  <a:lnTo>
                    <a:pt x="4452747" y="1283717"/>
                  </a:lnTo>
                  <a:lnTo>
                    <a:pt x="4436872" y="1261365"/>
                  </a:lnTo>
                  <a:lnTo>
                    <a:pt x="4430395" y="1223265"/>
                  </a:lnTo>
                  <a:lnTo>
                    <a:pt x="4386707" y="1257682"/>
                  </a:lnTo>
                  <a:lnTo>
                    <a:pt x="4361561" y="1301370"/>
                  </a:lnTo>
                  <a:lnTo>
                    <a:pt x="4327144" y="1342264"/>
                  </a:lnTo>
                  <a:lnTo>
                    <a:pt x="4283456" y="1376681"/>
                  </a:lnTo>
                  <a:lnTo>
                    <a:pt x="4280662" y="1363600"/>
                  </a:lnTo>
                  <a:lnTo>
                    <a:pt x="4262120" y="1360806"/>
                  </a:lnTo>
                  <a:lnTo>
                    <a:pt x="4252849" y="1347725"/>
                  </a:lnTo>
                  <a:lnTo>
                    <a:pt x="4240783" y="1341248"/>
                  </a:lnTo>
                  <a:lnTo>
                    <a:pt x="4231512" y="1331977"/>
                  </a:lnTo>
                  <a:lnTo>
                    <a:pt x="4225035" y="1325500"/>
                  </a:lnTo>
                  <a:lnTo>
                    <a:pt x="4215764" y="1293877"/>
                  </a:lnTo>
                  <a:lnTo>
                    <a:pt x="4209287" y="1250189"/>
                  </a:lnTo>
                  <a:lnTo>
                    <a:pt x="4197222" y="1199897"/>
                  </a:lnTo>
                  <a:lnTo>
                    <a:pt x="4194428" y="1171957"/>
                  </a:lnTo>
                  <a:lnTo>
                    <a:pt x="4182363" y="1162686"/>
                  </a:lnTo>
                  <a:lnTo>
                    <a:pt x="4166488" y="1156209"/>
                  </a:lnTo>
                  <a:lnTo>
                    <a:pt x="4150613" y="1149732"/>
                  </a:lnTo>
                  <a:lnTo>
                    <a:pt x="4131310" y="1149732"/>
                  </a:lnTo>
                  <a:lnTo>
                    <a:pt x="4122039" y="1146938"/>
                  </a:lnTo>
                  <a:lnTo>
                    <a:pt x="4106164" y="1133857"/>
                  </a:lnTo>
                  <a:lnTo>
                    <a:pt x="4087622" y="1105917"/>
                  </a:lnTo>
                  <a:lnTo>
                    <a:pt x="4071747" y="1067817"/>
                  </a:lnTo>
                  <a:lnTo>
                    <a:pt x="4055872" y="1039877"/>
                  </a:lnTo>
                  <a:lnTo>
                    <a:pt x="3984244" y="1052958"/>
                  </a:lnTo>
                  <a:lnTo>
                    <a:pt x="3919220" y="1052958"/>
                  </a:lnTo>
                  <a:lnTo>
                    <a:pt x="3843909" y="1039877"/>
                  </a:lnTo>
                  <a:lnTo>
                    <a:pt x="3843909" y="1052958"/>
                  </a:lnTo>
                  <a:lnTo>
                    <a:pt x="3831844" y="1052958"/>
                  </a:lnTo>
                  <a:lnTo>
                    <a:pt x="3838321" y="1106933"/>
                  </a:lnTo>
                  <a:lnTo>
                    <a:pt x="3854196" y="1163702"/>
                  </a:lnTo>
                  <a:lnTo>
                    <a:pt x="3866261" y="1213994"/>
                  </a:lnTo>
                  <a:lnTo>
                    <a:pt x="3875532" y="1261492"/>
                  </a:lnTo>
                  <a:lnTo>
                    <a:pt x="3866261" y="1305180"/>
                  </a:lnTo>
                  <a:lnTo>
                    <a:pt x="3844925" y="1343280"/>
                  </a:lnTo>
                  <a:lnTo>
                    <a:pt x="3851403" y="1361822"/>
                  </a:lnTo>
                  <a:lnTo>
                    <a:pt x="3860674" y="1371093"/>
                  </a:lnTo>
                  <a:lnTo>
                    <a:pt x="3872739" y="1377570"/>
                  </a:lnTo>
                  <a:lnTo>
                    <a:pt x="3882010" y="1384047"/>
                  </a:lnTo>
                  <a:lnTo>
                    <a:pt x="3903346" y="1393318"/>
                  </a:lnTo>
                  <a:lnTo>
                    <a:pt x="3903346" y="1443610"/>
                  </a:lnTo>
                  <a:lnTo>
                    <a:pt x="3909823" y="1493902"/>
                  </a:lnTo>
                  <a:lnTo>
                    <a:pt x="3903346" y="1525525"/>
                  </a:lnTo>
                  <a:lnTo>
                    <a:pt x="3887471" y="1582294"/>
                  </a:lnTo>
                  <a:lnTo>
                    <a:pt x="3859531" y="1625982"/>
                  </a:lnTo>
                  <a:lnTo>
                    <a:pt x="3815843" y="1657605"/>
                  </a:lnTo>
                  <a:lnTo>
                    <a:pt x="3772155" y="1679957"/>
                  </a:lnTo>
                  <a:lnTo>
                    <a:pt x="3788030" y="1730249"/>
                  </a:lnTo>
                  <a:lnTo>
                    <a:pt x="3800095" y="1784224"/>
                  </a:lnTo>
                  <a:lnTo>
                    <a:pt x="3806572" y="1827912"/>
                  </a:lnTo>
                  <a:lnTo>
                    <a:pt x="3806572" y="1862330"/>
                  </a:lnTo>
                  <a:lnTo>
                    <a:pt x="3800095" y="1871600"/>
                  </a:lnTo>
                  <a:lnTo>
                    <a:pt x="3800095" y="1878077"/>
                  </a:lnTo>
                  <a:lnTo>
                    <a:pt x="3800095" y="1884554"/>
                  </a:lnTo>
                  <a:lnTo>
                    <a:pt x="3793618" y="1884554"/>
                  </a:lnTo>
                  <a:lnTo>
                    <a:pt x="3784347" y="1887348"/>
                  </a:lnTo>
                  <a:lnTo>
                    <a:pt x="3777869" y="1887348"/>
                  </a:lnTo>
                  <a:lnTo>
                    <a:pt x="3771392" y="1893825"/>
                  </a:lnTo>
                  <a:lnTo>
                    <a:pt x="3764915" y="1893825"/>
                  </a:lnTo>
                  <a:lnTo>
                    <a:pt x="3755644" y="1900302"/>
                  </a:lnTo>
                  <a:lnTo>
                    <a:pt x="3724021" y="1850010"/>
                  </a:lnTo>
                  <a:lnTo>
                    <a:pt x="3696081" y="1811910"/>
                  </a:lnTo>
                  <a:lnTo>
                    <a:pt x="3684016" y="1777493"/>
                  </a:lnTo>
                  <a:lnTo>
                    <a:pt x="3681222" y="1745870"/>
                  </a:lnTo>
                  <a:lnTo>
                    <a:pt x="3674745" y="1711453"/>
                  </a:lnTo>
                  <a:lnTo>
                    <a:pt x="3662680" y="1667765"/>
                  </a:lnTo>
                  <a:lnTo>
                    <a:pt x="3653408" y="1608202"/>
                  </a:lnTo>
                  <a:lnTo>
                    <a:pt x="3565905" y="1585850"/>
                  </a:lnTo>
                  <a:lnTo>
                    <a:pt x="3553840" y="1585850"/>
                  </a:lnTo>
                  <a:lnTo>
                    <a:pt x="3551046" y="1592327"/>
                  </a:lnTo>
                  <a:lnTo>
                    <a:pt x="3538981" y="1598804"/>
                  </a:lnTo>
                  <a:lnTo>
                    <a:pt x="3532504" y="1605281"/>
                  </a:lnTo>
                  <a:lnTo>
                    <a:pt x="3523233" y="1605281"/>
                  </a:lnTo>
                  <a:lnTo>
                    <a:pt x="3511167" y="1608075"/>
                  </a:lnTo>
                  <a:lnTo>
                    <a:pt x="3501896" y="1605281"/>
                  </a:lnTo>
                  <a:lnTo>
                    <a:pt x="3486021" y="1598804"/>
                  </a:lnTo>
                  <a:lnTo>
                    <a:pt x="3446905" y="1579246"/>
                  </a:lnTo>
                  <a:lnTo>
                    <a:pt x="3415283" y="1544829"/>
                  </a:lnTo>
                  <a:lnTo>
                    <a:pt x="3378072" y="1506729"/>
                  </a:lnTo>
                  <a:lnTo>
                    <a:pt x="3337178" y="1478789"/>
                  </a:lnTo>
                  <a:lnTo>
                    <a:pt x="3299967" y="1462914"/>
                  </a:lnTo>
                  <a:lnTo>
                    <a:pt x="3262756" y="1469391"/>
                  </a:lnTo>
                  <a:lnTo>
                    <a:pt x="3246881" y="1462914"/>
                  </a:lnTo>
                  <a:lnTo>
                    <a:pt x="3228339" y="1462914"/>
                  </a:lnTo>
                  <a:lnTo>
                    <a:pt x="3225545" y="1456437"/>
                  </a:lnTo>
                  <a:lnTo>
                    <a:pt x="3225545" y="1453643"/>
                  </a:lnTo>
                  <a:lnTo>
                    <a:pt x="3225545" y="1447166"/>
                  </a:lnTo>
                  <a:lnTo>
                    <a:pt x="3225545" y="1440689"/>
                  </a:lnTo>
                  <a:lnTo>
                    <a:pt x="3225545" y="1431418"/>
                  </a:lnTo>
                  <a:lnTo>
                    <a:pt x="3225545" y="1418337"/>
                  </a:lnTo>
                  <a:lnTo>
                    <a:pt x="3213480" y="1409066"/>
                  </a:lnTo>
                  <a:lnTo>
                    <a:pt x="3213480" y="1381126"/>
                  </a:lnTo>
                  <a:lnTo>
                    <a:pt x="3153917" y="1381126"/>
                  </a:lnTo>
                  <a:lnTo>
                    <a:pt x="3153917" y="1321563"/>
                  </a:lnTo>
                  <a:lnTo>
                    <a:pt x="3141852" y="1262000"/>
                  </a:lnTo>
                  <a:lnTo>
                    <a:pt x="3123310" y="1218312"/>
                  </a:lnTo>
                  <a:lnTo>
                    <a:pt x="3123310" y="1146048"/>
                  </a:lnTo>
                  <a:lnTo>
                    <a:pt x="3141852" y="1095756"/>
                  </a:lnTo>
                  <a:lnTo>
                    <a:pt x="3169792" y="1064133"/>
                  </a:lnTo>
                  <a:lnTo>
                    <a:pt x="3213100" y="1036320"/>
                  </a:lnTo>
                  <a:lnTo>
                    <a:pt x="3263392" y="1020445"/>
                  </a:lnTo>
                  <a:lnTo>
                    <a:pt x="3263392" y="1004697"/>
                  </a:lnTo>
                  <a:lnTo>
                    <a:pt x="3256915" y="986155"/>
                  </a:lnTo>
                  <a:lnTo>
                    <a:pt x="3256915" y="976884"/>
                  </a:lnTo>
                  <a:lnTo>
                    <a:pt x="3250438" y="970407"/>
                  </a:lnTo>
                  <a:lnTo>
                    <a:pt x="3247644" y="961136"/>
                  </a:lnTo>
                  <a:lnTo>
                    <a:pt x="3241167" y="948055"/>
                  </a:lnTo>
                  <a:lnTo>
                    <a:pt x="3213100" y="948055"/>
                  </a:lnTo>
                  <a:lnTo>
                    <a:pt x="3213100" y="938784"/>
                  </a:lnTo>
                  <a:lnTo>
                    <a:pt x="3234436" y="941578"/>
                  </a:lnTo>
                  <a:lnTo>
                    <a:pt x="3246501" y="948055"/>
                  </a:lnTo>
                  <a:lnTo>
                    <a:pt x="3262376" y="954532"/>
                  </a:lnTo>
                  <a:lnTo>
                    <a:pt x="3278251" y="961009"/>
                  </a:lnTo>
                  <a:lnTo>
                    <a:pt x="3299587" y="961009"/>
                  </a:lnTo>
                  <a:lnTo>
                    <a:pt x="3311652" y="920115"/>
                  </a:lnTo>
                  <a:lnTo>
                    <a:pt x="3320923" y="894969"/>
                  </a:lnTo>
                  <a:lnTo>
                    <a:pt x="3342259" y="872617"/>
                  </a:lnTo>
                  <a:lnTo>
                    <a:pt x="3370199" y="850265"/>
                  </a:lnTo>
                  <a:lnTo>
                    <a:pt x="3376676" y="837184"/>
                  </a:lnTo>
                  <a:lnTo>
                    <a:pt x="3385948" y="827913"/>
                  </a:lnTo>
                  <a:lnTo>
                    <a:pt x="3392425" y="814832"/>
                  </a:lnTo>
                  <a:lnTo>
                    <a:pt x="3392425" y="799084"/>
                  </a:lnTo>
                  <a:lnTo>
                    <a:pt x="3385948" y="783209"/>
                  </a:lnTo>
                  <a:lnTo>
                    <a:pt x="3379470" y="776732"/>
                  </a:lnTo>
                  <a:lnTo>
                    <a:pt x="3376676" y="770255"/>
                  </a:lnTo>
                  <a:lnTo>
                    <a:pt x="3370199" y="763778"/>
                  </a:lnTo>
                  <a:lnTo>
                    <a:pt x="3358134" y="754507"/>
                  </a:lnTo>
                  <a:lnTo>
                    <a:pt x="3348863" y="754507"/>
                  </a:lnTo>
                  <a:lnTo>
                    <a:pt x="3348863" y="742442"/>
                  </a:lnTo>
                  <a:lnTo>
                    <a:pt x="3401949" y="755523"/>
                  </a:lnTo>
                  <a:lnTo>
                    <a:pt x="3439160" y="777875"/>
                  </a:lnTo>
                  <a:lnTo>
                    <a:pt x="3467100" y="777875"/>
                  </a:lnTo>
                  <a:lnTo>
                    <a:pt x="3473577" y="723900"/>
                  </a:lnTo>
                  <a:lnTo>
                    <a:pt x="3480054" y="689483"/>
                  </a:lnTo>
                  <a:lnTo>
                    <a:pt x="3467989" y="657860"/>
                  </a:lnTo>
                  <a:lnTo>
                    <a:pt x="3467989" y="644652"/>
                  </a:lnTo>
                  <a:lnTo>
                    <a:pt x="3620516" y="635381"/>
                  </a:lnTo>
                  <a:lnTo>
                    <a:pt x="3620516" y="616712"/>
                  </a:lnTo>
                  <a:lnTo>
                    <a:pt x="3614039" y="607441"/>
                  </a:lnTo>
                  <a:lnTo>
                    <a:pt x="3614039" y="600964"/>
                  </a:lnTo>
                  <a:lnTo>
                    <a:pt x="3611245" y="594487"/>
                  </a:lnTo>
                  <a:lnTo>
                    <a:pt x="3604768" y="591693"/>
                  </a:lnTo>
                  <a:lnTo>
                    <a:pt x="3598291" y="585216"/>
                  </a:lnTo>
                  <a:lnTo>
                    <a:pt x="3598291" y="572135"/>
                  </a:lnTo>
                  <a:lnTo>
                    <a:pt x="3614166" y="578612"/>
                  </a:lnTo>
                  <a:lnTo>
                    <a:pt x="3626231" y="585089"/>
                  </a:lnTo>
                  <a:lnTo>
                    <a:pt x="3635502" y="591566"/>
                  </a:lnTo>
                  <a:lnTo>
                    <a:pt x="3647567" y="594360"/>
                  </a:lnTo>
                  <a:lnTo>
                    <a:pt x="3668903" y="594360"/>
                  </a:lnTo>
                  <a:lnTo>
                    <a:pt x="3675380" y="562737"/>
                  </a:lnTo>
                  <a:lnTo>
                    <a:pt x="3684651" y="519049"/>
                  </a:lnTo>
                  <a:lnTo>
                    <a:pt x="3696717" y="462280"/>
                  </a:lnTo>
                  <a:lnTo>
                    <a:pt x="3699511" y="414782"/>
                  </a:lnTo>
                  <a:lnTo>
                    <a:pt x="3705988" y="376682"/>
                  </a:lnTo>
                  <a:lnTo>
                    <a:pt x="3705988" y="354457"/>
                  </a:lnTo>
                  <a:lnTo>
                    <a:pt x="3705988" y="310769"/>
                  </a:lnTo>
                  <a:lnTo>
                    <a:pt x="3684778" y="292100"/>
                  </a:lnTo>
                  <a:lnTo>
                    <a:pt x="3656838" y="298577"/>
                  </a:lnTo>
                  <a:lnTo>
                    <a:pt x="3631692" y="311658"/>
                  </a:lnTo>
                  <a:lnTo>
                    <a:pt x="3610356" y="311658"/>
                  </a:lnTo>
                  <a:lnTo>
                    <a:pt x="3603879" y="298577"/>
                  </a:lnTo>
                  <a:lnTo>
                    <a:pt x="3591814" y="292100"/>
                  </a:lnTo>
                  <a:lnTo>
                    <a:pt x="3589020" y="282829"/>
                  </a:lnTo>
                  <a:lnTo>
                    <a:pt x="3576955" y="269748"/>
                  </a:lnTo>
                  <a:lnTo>
                    <a:pt x="3570477" y="260477"/>
                  </a:lnTo>
                  <a:lnTo>
                    <a:pt x="3561206" y="254000"/>
                  </a:lnTo>
                  <a:lnTo>
                    <a:pt x="3549141" y="247523"/>
                  </a:lnTo>
                  <a:lnTo>
                    <a:pt x="3539870" y="247523"/>
                  </a:lnTo>
                  <a:lnTo>
                    <a:pt x="3527805" y="260604"/>
                  </a:lnTo>
                  <a:lnTo>
                    <a:pt x="3496182" y="288544"/>
                  </a:lnTo>
                  <a:lnTo>
                    <a:pt x="3484117" y="326644"/>
                  </a:lnTo>
                  <a:lnTo>
                    <a:pt x="3484117" y="364744"/>
                  </a:lnTo>
                  <a:lnTo>
                    <a:pt x="3490594" y="402844"/>
                  </a:lnTo>
                  <a:lnTo>
                    <a:pt x="3490594" y="440944"/>
                  </a:lnTo>
                  <a:lnTo>
                    <a:pt x="3469258" y="491236"/>
                  </a:lnTo>
                  <a:lnTo>
                    <a:pt x="3441318" y="534924"/>
                  </a:lnTo>
                  <a:lnTo>
                    <a:pt x="3425443" y="528447"/>
                  </a:lnTo>
                  <a:lnTo>
                    <a:pt x="3416172" y="525653"/>
                  </a:lnTo>
                  <a:lnTo>
                    <a:pt x="3409695" y="519176"/>
                  </a:lnTo>
                  <a:lnTo>
                    <a:pt x="3403217" y="512699"/>
                  </a:lnTo>
                  <a:lnTo>
                    <a:pt x="3393946" y="503428"/>
                  </a:lnTo>
                  <a:lnTo>
                    <a:pt x="3400423" y="484886"/>
                  </a:lnTo>
                  <a:lnTo>
                    <a:pt x="3400423" y="459486"/>
                  </a:lnTo>
                  <a:lnTo>
                    <a:pt x="3403217" y="421386"/>
                  </a:lnTo>
                  <a:lnTo>
                    <a:pt x="3409695" y="377698"/>
                  </a:lnTo>
                  <a:lnTo>
                    <a:pt x="3409695" y="342392"/>
                  </a:lnTo>
                  <a:lnTo>
                    <a:pt x="3381754" y="355473"/>
                  </a:lnTo>
                  <a:lnTo>
                    <a:pt x="3365879" y="371348"/>
                  </a:lnTo>
                  <a:lnTo>
                    <a:pt x="3350004" y="387223"/>
                  </a:lnTo>
                  <a:lnTo>
                    <a:pt x="3334129" y="403098"/>
                  </a:lnTo>
                  <a:lnTo>
                    <a:pt x="3299713" y="403098"/>
                  </a:lnTo>
                  <a:lnTo>
                    <a:pt x="3290441" y="359410"/>
                  </a:lnTo>
                  <a:lnTo>
                    <a:pt x="3290441" y="311658"/>
                  </a:lnTo>
                  <a:lnTo>
                    <a:pt x="3212336" y="311658"/>
                  </a:lnTo>
                  <a:lnTo>
                    <a:pt x="3224401" y="289306"/>
                  </a:lnTo>
                  <a:lnTo>
                    <a:pt x="3227195" y="270764"/>
                  </a:lnTo>
                  <a:lnTo>
                    <a:pt x="3233672" y="254889"/>
                  </a:lnTo>
                  <a:lnTo>
                    <a:pt x="3245737" y="245618"/>
                  </a:lnTo>
                  <a:lnTo>
                    <a:pt x="3261613" y="232537"/>
                  </a:lnTo>
                  <a:lnTo>
                    <a:pt x="3261613" y="210185"/>
                  </a:lnTo>
                  <a:lnTo>
                    <a:pt x="3261613" y="187960"/>
                  </a:lnTo>
                  <a:lnTo>
                    <a:pt x="3255135" y="178689"/>
                  </a:lnTo>
                  <a:lnTo>
                    <a:pt x="3245864" y="165608"/>
                  </a:lnTo>
                  <a:lnTo>
                    <a:pt x="3233800" y="156337"/>
                  </a:lnTo>
                  <a:lnTo>
                    <a:pt x="3212464" y="149860"/>
                  </a:lnTo>
                  <a:lnTo>
                    <a:pt x="3218941" y="127508"/>
                  </a:lnTo>
                  <a:lnTo>
                    <a:pt x="3225417" y="118237"/>
                  </a:lnTo>
                  <a:lnTo>
                    <a:pt x="3228211" y="105156"/>
                  </a:lnTo>
                  <a:lnTo>
                    <a:pt x="3234688" y="89281"/>
                  </a:lnTo>
                  <a:lnTo>
                    <a:pt x="3241165" y="76200"/>
                  </a:lnTo>
                  <a:lnTo>
                    <a:pt x="3234688" y="66929"/>
                  </a:lnTo>
                  <a:lnTo>
                    <a:pt x="3225417" y="53848"/>
                  </a:lnTo>
                  <a:lnTo>
                    <a:pt x="3218941" y="51054"/>
                  </a:lnTo>
                  <a:lnTo>
                    <a:pt x="3212464" y="44577"/>
                  </a:lnTo>
                  <a:lnTo>
                    <a:pt x="3205987" y="38100"/>
                  </a:lnTo>
                  <a:lnTo>
                    <a:pt x="3205987" y="22352"/>
                  </a:lnTo>
                  <a:lnTo>
                    <a:pt x="3202940" y="0"/>
                  </a:lnTo>
                  <a:lnTo>
                    <a:pt x="3168523" y="6477"/>
                  </a:lnTo>
                  <a:lnTo>
                    <a:pt x="3136900" y="15748"/>
                  </a:lnTo>
                  <a:lnTo>
                    <a:pt x="3108960" y="28829"/>
                  </a:lnTo>
                  <a:lnTo>
                    <a:pt x="3071749" y="88392"/>
                  </a:lnTo>
                  <a:lnTo>
                    <a:pt x="3059684" y="142367"/>
                  </a:lnTo>
                  <a:lnTo>
                    <a:pt x="3066161" y="199136"/>
                  </a:lnTo>
                  <a:lnTo>
                    <a:pt x="3094101" y="246634"/>
                  </a:lnTo>
                  <a:lnTo>
                    <a:pt x="3131312" y="290322"/>
                  </a:lnTo>
                  <a:lnTo>
                    <a:pt x="3137789" y="312674"/>
                  </a:lnTo>
                  <a:lnTo>
                    <a:pt x="3131312" y="356362"/>
                  </a:lnTo>
                  <a:lnTo>
                    <a:pt x="3131312" y="406654"/>
                  </a:lnTo>
                  <a:lnTo>
                    <a:pt x="3131312" y="450342"/>
                  </a:lnTo>
                  <a:lnTo>
                    <a:pt x="3094101" y="450342"/>
                  </a:lnTo>
                  <a:lnTo>
                    <a:pt x="3094101" y="459613"/>
                  </a:lnTo>
                  <a:lnTo>
                    <a:pt x="3087624" y="478155"/>
                  </a:lnTo>
                  <a:lnTo>
                    <a:pt x="3087624" y="487426"/>
                  </a:lnTo>
                  <a:lnTo>
                    <a:pt x="3081147" y="509778"/>
                  </a:lnTo>
                  <a:lnTo>
                    <a:pt x="3056001" y="459486"/>
                  </a:lnTo>
                  <a:lnTo>
                    <a:pt x="3034665" y="411988"/>
                  </a:lnTo>
                  <a:lnTo>
                    <a:pt x="2962910" y="411988"/>
                  </a:lnTo>
                  <a:lnTo>
                    <a:pt x="2962910" y="450088"/>
                  </a:lnTo>
                  <a:lnTo>
                    <a:pt x="2956433" y="456565"/>
                  </a:lnTo>
                  <a:lnTo>
                    <a:pt x="2949956" y="459359"/>
                  </a:lnTo>
                  <a:lnTo>
                    <a:pt x="2947162" y="465836"/>
                  </a:lnTo>
                  <a:lnTo>
                    <a:pt x="2940685" y="472313"/>
                  </a:lnTo>
                  <a:lnTo>
                    <a:pt x="2884932" y="472313"/>
                  </a:lnTo>
                  <a:lnTo>
                    <a:pt x="2847721" y="465836"/>
                  </a:lnTo>
                  <a:lnTo>
                    <a:pt x="2810510" y="459359"/>
                  </a:lnTo>
                  <a:lnTo>
                    <a:pt x="2773300" y="450088"/>
                  </a:lnTo>
                  <a:lnTo>
                    <a:pt x="2713736" y="450088"/>
                  </a:lnTo>
                  <a:lnTo>
                    <a:pt x="2701672" y="427736"/>
                  </a:lnTo>
                  <a:lnTo>
                    <a:pt x="2692401" y="418465"/>
                  </a:lnTo>
                  <a:lnTo>
                    <a:pt x="2680336" y="399923"/>
                  </a:lnTo>
                  <a:lnTo>
                    <a:pt x="2664461" y="390652"/>
                  </a:lnTo>
                  <a:lnTo>
                    <a:pt x="2664461" y="352552"/>
                  </a:lnTo>
                  <a:lnTo>
                    <a:pt x="2523999" y="368427"/>
                  </a:lnTo>
                  <a:lnTo>
                    <a:pt x="2523999" y="377698"/>
                  </a:lnTo>
                  <a:lnTo>
                    <a:pt x="2511934" y="377698"/>
                  </a:lnTo>
                  <a:lnTo>
                    <a:pt x="2511934" y="396240"/>
                  </a:lnTo>
                  <a:lnTo>
                    <a:pt x="2518411" y="405511"/>
                  </a:lnTo>
                  <a:lnTo>
                    <a:pt x="2524888" y="418592"/>
                  </a:lnTo>
                  <a:lnTo>
                    <a:pt x="2527682" y="421386"/>
                  </a:lnTo>
                  <a:lnTo>
                    <a:pt x="2534158" y="437261"/>
                  </a:lnTo>
                  <a:lnTo>
                    <a:pt x="2630932" y="437261"/>
                  </a:lnTo>
                  <a:lnTo>
                    <a:pt x="2630932" y="450342"/>
                  </a:lnTo>
                  <a:lnTo>
                    <a:pt x="2609597" y="456819"/>
                  </a:lnTo>
                  <a:lnTo>
                    <a:pt x="2593722" y="459613"/>
                  </a:lnTo>
                  <a:lnTo>
                    <a:pt x="2572386" y="459613"/>
                  </a:lnTo>
                  <a:lnTo>
                    <a:pt x="2544446" y="459613"/>
                  </a:lnTo>
                  <a:lnTo>
                    <a:pt x="2544446" y="569341"/>
                  </a:lnTo>
                  <a:lnTo>
                    <a:pt x="2519300" y="537718"/>
                  </a:lnTo>
                  <a:lnTo>
                    <a:pt x="2491360" y="503301"/>
                  </a:lnTo>
                  <a:lnTo>
                    <a:pt x="2463420" y="471678"/>
                  </a:lnTo>
                  <a:lnTo>
                    <a:pt x="2438274" y="465201"/>
                  </a:lnTo>
                  <a:lnTo>
                    <a:pt x="2394586" y="465201"/>
                  </a:lnTo>
                  <a:lnTo>
                    <a:pt x="2344294" y="465201"/>
                  </a:lnTo>
                  <a:lnTo>
                    <a:pt x="2294002" y="458724"/>
                  </a:lnTo>
                  <a:lnTo>
                    <a:pt x="2256790" y="458724"/>
                  </a:lnTo>
                  <a:lnTo>
                    <a:pt x="2263267" y="449453"/>
                  </a:lnTo>
                  <a:lnTo>
                    <a:pt x="2266061" y="442976"/>
                  </a:lnTo>
                  <a:lnTo>
                    <a:pt x="2266061" y="436499"/>
                  </a:lnTo>
                  <a:lnTo>
                    <a:pt x="2272538" y="433705"/>
                  </a:lnTo>
                  <a:lnTo>
                    <a:pt x="2284603" y="427228"/>
                  </a:lnTo>
                  <a:lnTo>
                    <a:pt x="2293874" y="420751"/>
                  </a:lnTo>
                  <a:lnTo>
                    <a:pt x="2287397" y="411480"/>
                  </a:lnTo>
                  <a:lnTo>
                    <a:pt x="2278126" y="389128"/>
                  </a:lnTo>
                  <a:lnTo>
                    <a:pt x="2266061" y="373253"/>
                  </a:lnTo>
                  <a:lnTo>
                    <a:pt x="2256790" y="360172"/>
                  </a:lnTo>
                  <a:lnTo>
                    <a:pt x="2244725" y="350901"/>
                  </a:lnTo>
                  <a:lnTo>
                    <a:pt x="2235454" y="350901"/>
                  </a:lnTo>
                  <a:lnTo>
                    <a:pt x="2226183" y="353695"/>
                  </a:lnTo>
                  <a:lnTo>
                    <a:pt x="2207641" y="360172"/>
                  </a:lnTo>
                  <a:lnTo>
                    <a:pt x="2198370" y="366649"/>
                  </a:lnTo>
                  <a:lnTo>
                    <a:pt x="2182495" y="366649"/>
                  </a:lnTo>
                  <a:lnTo>
                    <a:pt x="2163953" y="366649"/>
                  </a:lnTo>
                  <a:lnTo>
                    <a:pt x="2117471" y="332232"/>
                  </a:lnTo>
                  <a:lnTo>
                    <a:pt x="2067179" y="294132"/>
                  </a:lnTo>
                  <a:lnTo>
                    <a:pt x="2016887" y="256032"/>
                  </a:lnTo>
                  <a:lnTo>
                    <a:pt x="1957324" y="240157"/>
                  </a:lnTo>
                  <a:lnTo>
                    <a:pt x="1945259" y="242951"/>
                  </a:lnTo>
                  <a:lnTo>
                    <a:pt x="1929384" y="249428"/>
                  </a:lnTo>
                  <a:lnTo>
                    <a:pt x="1920113" y="262509"/>
                  </a:lnTo>
                  <a:lnTo>
                    <a:pt x="1904238" y="271780"/>
                  </a:lnTo>
                  <a:lnTo>
                    <a:pt x="1885696" y="278257"/>
                  </a:lnTo>
                  <a:lnTo>
                    <a:pt x="1882902" y="265176"/>
                  </a:lnTo>
                  <a:lnTo>
                    <a:pt x="1876425" y="255905"/>
                  </a:lnTo>
                  <a:lnTo>
                    <a:pt x="1864360" y="240030"/>
                  </a:lnTo>
                  <a:lnTo>
                    <a:pt x="1861566" y="240030"/>
                  </a:lnTo>
                  <a:lnTo>
                    <a:pt x="1849501" y="240030"/>
                  </a:lnTo>
                  <a:lnTo>
                    <a:pt x="1843024" y="242824"/>
                  </a:lnTo>
                  <a:lnTo>
                    <a:pt x="1833753" y="249301"/>
                  </a:lnTo>
                  <a:lnTo>
                    <a:pt x="1827276" y="255778"/>
                  </a:lnTo>
                  <a:lnTo>
                    <a:pt x="1818005" y="265049"/>
                  </a:lnTo>
                  <a:lnTo>
                    <a:pt x="1777111" y="255778"/>
                  </a:lnTo>
                  <a:lnTo>
                    <a:pt x="1751965" y="233426"/>
                  </a:lnTo>
                  <a:lnTo>
                    <a:pt x="1733423" y="205486"/>
                  </a:lnTo>
                  <a:lnTo>
                    <a:pt x="1717548" y="167386"/>
                  </a:lnTo>
                  <a:lnTo>
                    <a:pt x="1708277" y="176657"/>
                  </a:lnTo>
                  <a:lnTo>
                    <a:pt x="1696212" y="195199"/>
                  </a:lnTo>
                  <a:lnTo>
                    <a:pt x="1689735" y="211074"/>
                  </a:lnTo>
                  <a:lnTo>
                    <a:pt x="1686941" y="226949"/>
                  </a:lnTo>
                  <a:lnTo>
                    <a:pt x="1636649" y="233426"/>
                  </a:lnTo>
                  <a:lnTo>
                    <a:pt x="1599438" y="233426"/>
                  </a:lnTo>
                  <a:lnTo>
                    <a:pt x="1562227" y="239903"/>
                  </a:lnTo>
                  <a:lnTo>
                    <a:pt x="1534287" y="255778"/>
                  </a:lnTo>
                  <a:lnTo>
                    <a:pt x="1506347" y="287401"/>
                  </a:lnTo>
                  <a:lnTo>
                    <a:pt x="1446784" y="278130"/>
                  </a:lnTo>
                  <a:lnTo>
                    <a:pt x="1446784" y="255778"/>
                  </a:lnTo>
                  <a:lnTo>
                    <a:pt x="1511935" y="227838"/>
                  </a:lnTo>
                  <a:lnTo>
                    <a:pt x="1571498" y="189738"/>
                  </a:lnTo>
                  <a:lnTo>
                    <a:pt x="1627251" y="146050"/>
                  </a:lnTo>
                  <a:lnTo>
                    <a:pt x="1645793" y="146050"/>
                  </a:lnTo>
                  <a:lnTo>
                    <a:pt x="1636522" y="139573"/>
                  </a:lnTo>
                  <a:lnTo>
                    <a:pt x="1627251" y="133096"/>
                  </a:lnTo>
                  <a:lnTo>
                    <a:pt x="1608709" y="130302"/>
                  </a:lnTo>
                  <a:lnTo>
                    <a:pt x="1599438" y="123825"/>
                  </a:lnTo>
                  <a:lnTo>
                    <a:pt x="1549146" y="133096"/>
                  </a:lnTo>
                  <a:lnTo>
                    <a:pt x="1511935" y="151638"/>
                  </a:lnTo>
                  <a:lnTo>
                    <a:pt x="1477518" y="176784"/>
                  </a:lnTo>
                  <a:lnTo>
                    <a:pt x="1445895" y="199136"/>
                  </a:lnTo>
                  <a:lnTo>
                    <a:pt x="1408684" y="221488"/>
                  </a:lnTo>
                  <a:lnTo>
                    <a:pt x="1364996" y="234569"/>
                  </a:lnTo>
                  <a:lnTo>
                    <a:pt x="1299845" y="241046"/>
                  </a:lnTo>
                  <a:lnTo>
                    <a:pt x="1309117" y="266192"/>
                  </a:lnTo>
                  <a:lnTo>
                    <a:pt x="1327658" y="288544"/>
                  </a:lnTo>
                  <a:lnTo>
                    <a:pt x="1343533" y="310896"/>
                  </a:lnTo>
                  <a:lnTo>
                    <a:pt x="1359408" y="329438"/>
                  </a:lnTo>
                  <a:lnTo>
                    <a:pt x="1359408" y="351790"/>
                  </a:lnTo>
                  <a:lnTo>
                    <a:pt x="1287781" y="338709"/>
                  </a:lnTo>
                  <a:lnTo>
                    <a:pt x="1228217" y="307086"/>
                  </a:lnTo>
                  <a:lnTo>
                    <a:pt x="1175131" y="272669"/>
                  </a:lnTo>
                  <a:lnTo>
                    <a:pt x="1119378" y="234569"/>
                  </a:lnTo>
                  <a:lnTo>
                    <a:pt x="1059815" y="206629"/>
                  </a:lnTo>
                  <a:lnTo>
                    <a:pt x="965835" y="219710"/>
                  </a:lnTo>
                  <a:lnTo>
                    <a:pt x="922147" y="206629"/>
                  </a:lnTo>
                  <a:lnTo>
                    <a:pt x="878459" y="184277"/>
                  </a:lnTo>
                  <a:lnTo>
                    <a:pt x="831977" y="168402"/>
                  </a:lnTo>
                  <a:lnTo>
                    <a:pt x="797560" y="155321"/>
                  </a:lnTo>
                  <a:lnTo>
                    <a:pt x="788289" y="155321"/>
                  </a:lnTo>
                  <a:lnTo>
                    <a:pt x="769747" y="161798"/>
                  </a:lnTo>
                  <a:lnTo>
                    <a:pt x="760476" y="168275"/>
                  </a:lnTo>
                  <a:lnTo>
                    <a:pt x="748411" y="168275"/>
                  </a:lnTo>
                  <a:lnTo>
                    <a:pt x="732536" y="174752"/>
                  </a:lnTo>
                  <a:lnTo>
                    <a:pt x="716661" y="168275"/>
                  </a:lnTo>
                  <a:lnTo>
                    <a:pt x="700786" y="161798"/>
                  </a:lnTo>
                  <a:lnTo>
                    <a:pt x="688721" y="152527"/>
                  </a:lnTo>
                  <a:lnTo>
                    <a:pt x="679450" y="139446"/>
                  </a:lnTo>
                  <a:lnTo>
                    <a:pt x="663575" y="123571"/>
                  </a:lnTo>
                  <a:lnTo>
                    <a:pt x="651510" y="114300"/>
                  </a:lnTo>
                  <a:lnTo>
                    <a:pt x="642239" y="107823"/>
                  </a:lnTo>
                  <a:lnTo>
                    <a:pt x="630174" y="107823"/>
                  </a:lnTo>
                  <a:lnTo>
                    <a:pt x="620903" y="107823"/>
                  </a:lnTo>
                  <a:lnTo>
                    <a:pt x="608838" y="114300"/>
                  </a:lnTo>
                  <a:lnTo>
                    <a:pt x="599567" y="117094"/>
                  </a:lnTo>
                  <a:lnTo>
                    <a:pt x="587502" y="117094"/>
                  </a:lnTo>
                  <a:lnTo>
                    <a:pt x="571627" y="117094"/>
                  </a:lnTo>
                  <a:lnTo>
                    <a:pt x="559562" y="107823"/>
                  </a:lnTo>
                  <a:lnTo>
                    <a:pt x="550291" y="94742"/>
                  </a:lnTo>
                  <a:lnTo>
                    <a:pt x="543814" y="91948"/>
                  </a:lnTo>
                  <a:lnTo>
                    <a:pt x="543814" y="79121"/>
                  </a:lnTo>
                  <a:lnTo>
                    <a:pt x="537337" y="72644"/>
                  </a:lnTo>
                  <a:lnTo>
                    <a:pt x="537337" y="63246"/>
                  </a:lnTo>
                  <a:lnTo>
                    <a:pt x="528066" y="56769"/>
                  </a:lnTo>
                  <a:lnTo>
                    <a:pt x="512191" y="47498"/>
                  </a:lnTo>
                  <a:lnTo>
                    <a:pt x="461899" y="79121"/>
                  </a:lnTo>
                  <a:lnTo>
                    <a:pt x="411607" y="101473"/>
                  </a:lnTo>
                  <a:lnTo>
                    <a:pt x="352044" y="117348"/>
                  </a:lnTo>
                  <a:lnTo>
                    <a:pt x="298958" y="145288"/>
                  </a:lnTo>
                  <a:lnTo>
                    <a:pt x="258064" y="176911"/>
                  </a:lnTo>
                  <a:lnTo>
                    <a:pt x="248793" y="211328"/>
                  </a:lnTo>
                  <a:lnTo>
                    <a:pt x="236728" y="249428"/>
                  </a:lnTo>
                  <a:lnTo>
                    <a:pt x="220853" y="287528"/>
                  </a:lnTo>
                  <a:lnTo>
                    <a:pt x="170561" y="315468"/>
                  </a:lnTo>
                  <a:lnTo>
                    <a:pt x="108204" y="321945"/>
                  </a:lnTo>
                  <a:lnTo>
                    <a:pt x="43053" y="315468"/>
                  </a:lnTo>
                  <a:lnTo>
                    <a:pt x="36576" y="331343"/>
                  </a:lnTo>
                  <a:lnTo>
                    <a:pt x="30099" y="349885"/>
                  </a:lnTo>
                  <a:lnTo>
                    <a:pt x="20828" y="365760"/>
                  </a:lnTo>
                  <a:lnTo>
                    <a:pt x="45974" y="416052"/>
                  </a:lnTo>
                  <a:lnTo>
                    <a:pt x="89662" y="447675"/>
                  </a:lnTo>
                  <a:lnTo>
                    <a:pt x="139954" y="479298"/>
                  </a:lnTo>
                  <a:lnTo>
                    <a:pt x="183642" y="513715"/>
                  </a:lnTo>
                  <a:lnTo>
                    <a:pt x="220853" y="557403"/>
                  </a:lnTo>
                  <a:lnTo>
                    <a:pt x="232918" y="573278"/>
                  </a:lnTo>
                  <a:lnTo>
                    <a:pt x="235712" y="589153"/>
                  </a:lnTo>
                  <a:lnTo>
                    <a:pt x="242189" y="607695"/>
                  </a:lnTo>
                  <a:lnTo>
                    <a:pt x="248666" y="623570"/>
                  </a:lnTo>
                  <a:lnTo>
                    <a:pt x="257937" y="639445"/>
                  </a:lnTo>
                  <a:lnTo>
                    <a:pt x="257937" y="661797"/>
                  </a:lnTo>
                  <a:lnTo>
                    <a:pt x="220726" y="677672"/>
                  </a:lnTo>
                  <a:lnTo>
                    <a:pt x="211455" y="661797"/>
                  </a:lnTo>
                  <a:lnTo>
                    <a:pt x="192913" y="645922"/>
                  </a:lnTo>
                  <a:lnTo>
                    <a:pt x="177038" y="632841"/>
                  </a:lnTo>
                  <a:lnTo>
                    <a:pt x="161163" y="616966"/>
                  </a:lnTo>
                  <a:lnTo>
                    <a:pt x="149098" y="616966"/>
                  </a:lnTo>
                  <a:lnTo>
                    <a:pt x="146304" y="616966"/>
                  </a:lnTo>
                  <a:lnTo>
                    <a:pt x="139827" y="623443"/>
                  </a:lnTo>
                  <a:lnTo>
                    <a:pt x="133350" y="623443"/>
                  </a:lnTo>
                  <a:lnTo>
                    <a:pt x="130556" y="629920"/>
                  </a:lnTo>
                  <a:lnTo>
                    <a:pt x="80010" y="629920"/>
                  </a:lnTo>
                  <a:lnTo>
                    <a:pt x="86487" y="639191"/>
                  </a:lnTo>
                  <a:lnTo>
                    <a:pt x="86487" y="645668"/>
                  </a:lnTo>
                  <a:lnTo>
                    <a:pt x="89281" y="652145"/>
                  </a:lnTo>
                  <a:lnTo>
                    <a:pt x="80010" y="661416"/>
                  </a:lnTo>
                  <a:lnTo>
                    <a:pt x="67945" y="674497"/>
                  </a:lnTo>
                  <a:lnTo>
                    <a:pt x="58547" y="674497"/>
                  </a:lnTo>
                  <a:lnTo>
                    <a:pt x="46482" y="677291"/>
                  </a:lnTo>
                  <a:lnTo>
                    <a:pt x="30607" y="683768"/>
                  </a:lnTo>
                  <a:lnTo>
                    <a:pt x="21336" y="690245"/>
                  </a:lnTo>
                  <a:lnTo>
                    <a:pt x="0" y="690245"/>
                  </a:lnTo>
                  <a:lnTo>
                    <a:pt x="9271" y="772160"/>
                  </a:lnTo>
                  <a:lnTo>
                    <a:pt x="52959" y="794512"/>
                  </a:lnTo>
                  <a:lnTo>
                    <a:pt x="108712" y="803783"/>
                  </a:lnTo>
                  <a:lnTo>
                    <a:pt x="155194" y="822325"/>
                  </a:lnTo>
                  <a:lnTo>
                    <a:pt x="189611" y="831596"/>
                  </a:lnTo>
                  <a:lnTo>
                    <a:pt x="205486" y="831596"/>
                  </a:lnTo>
                  <a:lnTo>
                    <a:pt x="214757" y="825119"/>
                  </a:lnTo>
                  <a:lnTo>
                    <a:pt x="226822" y="822325"/>
                  </a:lnTo>
                  <a:lnTo>
                    <a:pt x="233299" y="815848"/>
                  </a:lnTo>
                  <a:lnTo>
                    <a:pt x="236093" y="809371"/>
                  </a:lnTo>
                  <a:lnTo>
                    <a:pt x="248158" y="800100"/>
                  </a:lnTo>
                  <a:lnTo>
                    <a:pt x="292862" y="800100"/>
                  </a:lnTo>
                  <a:lnTo>
                    <a:pt x="286385" y="802894"/>
                  </a:lnTo>
                  <a:lnTo>
                    <a:pt x="286385" y="809371"/>
                  </a:lnTo>
                  <a:lnTo>
                    <a:pt x="286385" y="815848"/>
                  </a:lnTo>
                  <a:lnTo>
                    <a:pt x="279908" y="815848"/>
                  </a:lnTo>
                  <a:lnTo>
                    <a:pt x="273431" y="822325"/>
                  </a:lnTo>
                  <a:lnTo>
                    <a:pt x="273431" y="876300"/>
                  </a:lnTo>
                  <a:lnTo>
                    <a:pt x="257556" y="910717"/>
                  </a:lnTo>
                  <a:lnTo>
                    <a:pt x="236220" y="933069"/>
                  </a:lnTo>
                  <a:lnTo>
                    <a:pt x="204597" y="948944"/>
                  </a:lnTo>
                  <a:lnTo>
                    <a:pt x="170180" y="958215"/>
                  </a:lnTo>
                  <a:lnTo>
                    <a:pt x="132969" y="980567"/>
                  </a:lnTo>
                  <a:lnTo>
                    <a:pt x="111633" y="1008507"/>
                  </a:lnTo>
                  <a:lnTo>
                    <a:pt x="95758" y="1040130"/>
                  </a:lnTo>
                  <a:lnTo>
                    <a:pt x="80010" y="1080897"/>
                  </a:lnTo>
                  <a:lnTo>
                    <a:pt x="61341" y="1112647"/>
                  </a:lnTo>
                  <a:lnTo>
                    <a:pt x="95758" y="1172210"/>
                  </a:lnTo>
                  <a:lnTo>
                    <a:pt x="139446" y="1228979"/>
                  </a:lnTo>
                  <a:lnTo>
                    <a:pt x="192532" y="1267079"/>
                  </a:lnTo>
                  <a:lnTo>
                    <a:pt x="199009" y="1273556"/>
                  </a:lnTo>
                  <a:lnTo>
                    <a:pt x="208280" y="1273556"/>
                  </a:lnTo>
                  <a:lnTo>
                    <a:pt x="214757" y="1273556"/>
                  </a:lnTo>
                  <a:lnTo>
                    <a:pt x="221234" y="1267079"/>
                  </a:lnTo>
                  <a:lnTo>
                    <a:pt x="230505" y="1257808"/>
                  </a:lnTo>
                  <a:lnTo>
                    <a:pt x="242570" y="1289431"/>
                  </a:lnTo>
                  <a:lnTo>
                    <a:pt x="258445" y="1333119"/>
                  </a:lnTo>
                  <a:lnTo>
                    <a:pt x="264922" y="1364742"/>
                  </a:lnTo>
                  <a:lnTo>
                    <a:pt x="280797" y="1364742"/>
                  </a:lnTo>
                  <a:lnTo>
                    <a:pt x="292862" y="1365631"/>
                  </a:lnTo>
                  <a:lnTo>
                    <a:pt x="295656" y="1365631"/>
                  </a:lnTo>
                  <a:lnTo>
                    <a:pt x="302133" y="1359154"/>
                  </a:lnTo>
                  <a:lnTo>
                    <a:pt x="308610" y="1352677"/>
                  </a:lnTo>
                  <a:lnTo>
                    <a:pt x="315087" y="1346200"/>
                  </a:lnTo>
                  <a:lnTo>
                    <a:pt x="324358" y="1352677"/>
                  </a:lnTo>
                  <a:lnTo>
                    <a:pt x="330200" y="1352677"/>
                  </a:lnTo>
                  <a:lnTo>
                    <a:pt x="336677" y="1359154"/>
                  </a:lnTo>
                  <a:lnTo>
                    <a:pt x="336677" y="1368425"/>
                  </a:lnTo>
                  <a:lnTo>
                    <a:pt x="336677" y="1381506"/>
                  </a:lnTo>
                  <a:lnTo>
                    <a:pt x="373888" y="1368425"/>
                  </a:lnTo>
                  <a:lnTo>
                    <a:pt x="401828" y="1359154"/>
                  </a:lnTo>
                  <a:lnTo>
                    <a:pt x="442722" y="1346073"/>
                  </a:lnTo>
                  <a:lnTo>
                    <a:pt x="433451" y="1412113"/>
                  </a:lnTo>
                  <a:lnTo>
                    <a:pt x="405511" y="1462405"/>
                  </a:lnTo>
                  <a:lnTo>
                    <a:pt x="368300" y="1506093"/>
                  </a:lnTo>
                  <a:lnTo>
                    <a:pt x="318008" y="1544193"/>
                  </a:lnTo>
                  <a:lnTo>
                    <a:pt x="264922" y="1579499"/>
                  </a:lnTo>
                  <a:lnTo>
                    <a:pt x="209169" y="1611122"/>
                  </a:lnTo>
                  <a:lnTo>
                    <a:pt x="162687" y="1645539"/>
                  </a:lnTo>
                  <a:lnTo>
                    <a:pt x="125476" y="1683639"/>
                  </a:lnTo>
                  <a:lnTo>
                    <a:pt x="113538" y="1683639"/>
                  </a:lnTo>
                  <a:lnTo>
                    <a:pt x="113538" y="1692910"/>
                  </a:lnTo>
                  <a:lnTo>
                    <a:pt x="145161" y="1683639"/>
                  </a:lnTo>
                  <a:lnTo>
                    <a:pt x="195453" y="1661287"/>
                  </a:lnTo>
                  <a:lnTo>
                    <a:pt x="260604" y="1629664"/>
                  </a:lnTo>
                  <a:lnTo>
                    <a:pt x="325755" y="1588770"/>
                  </a:lnTo>
                  <a:lnTo>
                    <a:pt x="390906" y="1545082"/>
                  </a:lnTo>
                  <a:lnTo>
                    <a:pt x="456057" y="1506982"/>
                  </a:lnTo>
                  <a:lnTo>
                    <a:pt x="509143" y="1475359"/>
                  </a:lnTo>
                  <a:lnTo>
                    <a:pt x="552831" y="1440942"/>
                  </a:lnTo>
                  <a:lnTo>
                    <a:pt x="574167" y="1418590"/>
                  </a:lnTo>
                  <a:lnTo>
                    <a:pt x="608584" y="1368298"/>
                  </a:lnTo>
                  <a:lnTo>
                    <a:pt x="629920" y="1314323"/>
                  </a:lnTo>
                  <a:lnTo>
                    <a:pt x="645795" y="1264031"/>
                  </a:lnTo>
                  <a:lnTo>
                    <a:pt x="667131" y="1216533"/>
                  </a:lnTo>
                  <a:lnTo>
                    <a:pt x="701548" y="1172845"/>
                  </a:lnTo>
                  <a:lnTo>
                    <a:pt x="742442" y="1138428"/>
                  </a:lnTo>
                  <a:lnTo>
                    <a:pt x="742442" y="1129157"/>
                  </a:lnTo>
                  <a:lnTo>
                    <a:pt x="770382" y="1129157"/>
                  </a:lnTo>
                  <a:lnTo>
                    <a:pt x="742442" y="1176655"/>
                  </a:lnTo>
                  <a:lnTo>
                    <a:pt x="710819" y="1220343"/>
                  </a:lnTo>
                  <a:lnTo>
                    <a:pt x="689483" y="1270635"/>
                  </a:lnTo>
                  <a:lnTo>
                    <a:pt x="673608" y="1320927"/>
                  </a:lnTo>
                  <a:lnTo>
                    <a:pt x="738759" y="1305052"/>
                  </a:lnTo>
                  <a:lnTo>
                    <a:pt x="785241" y="1277112"/>
                  </a:lnTo>
                  <a:lnTo>
                    <a:pt x="840994" y="1249172"/>
                  </a:lnTo>
                  <a:lnTo>
                    <a:pt x="840994" y="1176782"/>
                  </a:lnTo>
                  <a:lnTo>
                    <a:pt x="891286" y="1183259"/>
                  </a:lnTo>
                  <a:lnTo>
                    <a:pt x="922909" y="1199134"/>
                  </a:lnTo>
                  <a:lnTo>
                    <a:pt x="950849" y="1221486"/>
                  </a:lnTo>
                  <a:lnTo>
                    <a:pt x="982472" y="1240028"/>
                  </a:lnTo>
                  <a:lnTo>
                    <a:pt x="1082040" y="1240028"/>
                  </a:lnTo>
                  <a:lnTo>
                    <a:pt x="1128522" y="1265174"/>
                  </a:lnTo>
                  <a:lnTo>
                    <a:pt x="1178814" y="1308862"/>
                  </a:lnTo>
                  <a:lnTo>
                    <a:pt x="1222502" y="1346962"/>
                  </a:lnTo>
                  <a:lnTo>
                    <a:pt x="1282065" y="1374902"/>
                  </a:lnTo>
                  <a:lnTo>
                    <a:pt x="1353693" y="1390777"/>
                  </a:lnTo>
                  <a:lnTo>
                    <a:pt x="1413256" y="1418717"/>
                  </a:lnTo>
                  <a:lnTo>
                    <a:pt x="1456944" y="1456817"/>
                  </a:lnTo>
                  <a:lnTo>
                    <a:pt x="1494155" y="1507109"/>
                  </a:lnTo>
                  <a:lnTo>
                    <a:pt x="1522095" y="1557401"/>
                  </a:lnTo>
                  <a:lnTo>
                    <a:pt x="1556512" y="1607693"/>
                  </a:lnTo>
                  <a:lnTo>
                    <a:pt x="1593723" y="1648587"/>
                  </a:lnTo>
                  <a:lnTo>
                    <a:pt x="1581658" y="1721104"/>
                  </a:lnTo>
                  <a:lnTo>
                    <a:pt x="1616075" y="1736979"/>
                  </a:lnTo>
                  <a:lnTo>
                    <a:pt x="1637411" y="1764919"/>
                  </a:lnTo>
                  <a:lnTo>
                    <a:pt x="1653286" y="1799336"/>
                  </a:lnTo>
                  <a:lnTo>
                    <a:pt x="1662557" y="1837436"/>
                  </a:lnTo>
                  <a:lnTo>
                    <a:pt x="1681099" y="1875536"/>
                  </a:lnTo>
                  <a:lnTo>
                    <a:pt x="1702435" y="1909953"/>
                  </a:lnTo>
                  <a:lnTo>
                    <a:pt x="1727581" y="1935099"/>
                  </a:lnTo>
                  <a:lnTo>
                    <a:pt x="1771269" y="1950974"/>
                  </a:lnTo>
                  <a:lnTo>
                    <a:pt x="1761998" y="1957451"/>
                  </a:lnTo>
                  <a:lnTo>
                    <a:pt x="1749933" y="1957451"/>
                  </a:lnTo>
                  <a:lnTo>
                    <a:pt x="1740662" y="1957451"/>
                  </a:lnTo>
                  <a:lnTo>
                    <a:pt x="1728597" y="1950974"/>
                  </a:lnTo>
                  <a:lnTo>
                    <a:pt x="1703451" y="1950974"/>
                  </a:lnTo>
                  <a:lnTo>
                    <a:pt x="1728597" y="2007743"/>
                  </a:lnTo>
                  <a:lnTo>
                    <a:pt x="1763014" y="2058035"/>
                  </a:lnTo>
                  <a:lnTo>
                    <a:pt x="1800225" y="2105533"/>
                  </a:lnTo>
                  <a:lnTo>
                    <a:pt x="1812290" y="2112010"/>
                  </a:lnTo>
                  <a:lnTo>
                    <a:pt x="1815084" y="2112010"/>
                  </a:lnTo>
                  <a:lnTo>
                    <a:pt x="1815084" y="2118487"/>
                  </a:lnTo>
                  <a:lnTo>
                    <a:pt x="1821561" y="2118487"/>
                  </a:lnTo>
                  <a:lnTo>
                    <a:pt x="1837436" y="2118487"/>
                  </a:lnTo>
                  <a:lnTo>
                    <a:pt x="1855978" y="2118487"/>
                  </a:lnTo>
                  <a:lnTo>
                    <a:pt x="1858772" y="2112010"/>
                  </a:lnTo>
                  <a:lnTo>
                    <a:pt x="1870837" y="2105533"/>
                  </a:lnTo>
                  <a:lnTo>
                    <a:pt x="1877314" y="2102739"/>
                  </a:lnTo>
                  <a:lnTo>
                    <a:pt x="1877314" y="2096262"/>
                  </a:lnTo>
                  <a:lnTo>
                    <a:pt x="1880108" y="2096262"/>
                  </a:lnTo>
                  <a:lnTo>
                    <a:pt x="1880108" y="2082800"/>
                  </a:lnTo>
                  <a:lnTo>
                    <a:pt x="1864233" y="2060448"/>
                  </a:lnTo>
                  <a:lnTo>
                    <a:pt x="1842897" y="2044573"/>
                  </a:lnTo>
                  <a:lnTo>
                    <a:pt x="1821561" y="2028698"/>
                  </a:lnTo>
                  <a:lnTo>
                    <a:pt x="1800225" y="2012823"/>
                  </a:lnTo>
                  <a:lnTo>
                    <a:pt x="1800225" y="1984883"/>
                  </a:lnTo>
                  <a:lnTo>
                    <a:pt x="1850517" y="2016506"/>
                  </a:lnTo>
                  <a:lnTo>
                    <a:pt x="1894206" y="2060194"/>
                  </a:lnTo>
                  <a:lnTo>
                    <a:pt x="1931416" y="2103882"/>
                  </a:lnTo>
                  <a:lnTo>
                    <a:pt x="1931416" y="2167128"/>
                  </a:lnTo>
                  <a:lnTo>
                    <a:pt x="1924939" y="2154047"/>
                  </a:lnTo>
                  <a:lnTo>
                    <a:pt x="1915669" y="2144776"/>
                  </a:lnTo>
                  <a:lnTo>
                    <a:pt x="1909192" y="2131695"/>
                  </a:lnTo>
                  <a:lnTo>
                    <a:pt x="1899921" y="2125218"/>
                  </a:lnTo>
                  <a:lnTo>
                    <a:pt x="1887856" y="2125218"/>
                  </a:lnTo>
                  <a:lnTo>
                    <a:pt x="1878585" y="2125218"/>
                  </a:lnTo>
                  <a:lnTo>
                    <a:pt x="1866520" y="2125218"/>
                  </a:lnTo>
                  <a:lnTo>
                    <a:pt x="1850645" y="2131695"/>
                  </a:lnTo>
                  <a:lnTo>
                    <a:pt x="1844168" y="2166112"/>
                  </a:lnTo>
                  <a:lnTo>
                    <a:pt x="1837691" y="2220087"/>
                  </a:lnTo>
                  <a:lnTo>
                    <a:pt x="1837691" y="2286127"/>
                  </a:lnTo>
                  <a:lnTo>
                    <a:pt x="1837691" y="2358644"/>
                  </a:lnTo>
                  <a:lnTo>
                    <a:pt x="1837691" y="2418207"/>
                  </a:lnTo>
                  <a:lnTo>
                    <a:pt x="1834897" y="2461895"/>
                  </a:lnTo>
                  <a:lnTo>
                    <a:pt x="1834897" y="2484247"/>
                  </a:lnTo>
                  <a:lnTo>
                    <a:pt x="1837691" y="2575433"/>
                  </a:lnTo>
                  <a:lnTo>
                    <a:pt x="1849756" y="2641473"/>
                  </a:lnTo>
                  <a:lnTo>
                    <a:pt x="1865631" y="2691765"/>
                  </a:lnTo>
                  <a:lnTo>
                    <a:pt x="1886967" y="2729865"/>
                  </a:lnTo>
                  <a:lnTo>
                    <a:pt x="1921384" y="2764282"/>
                  </a:lnTo>
                  <a:lnTo>
                    <a:pt x="1953007" y="2802382"/>
                  </a:lnTo>
                  <a:lnTo>
                    <a:pt x="1990218" y="2856357"/>
                  </a:lnTo>
                  <a:lnTo>
                    <a:pt x="2006093" y="2890775"/>
                  </a:lnTo>
                  <a:lnTo>
                    <a:pt x="2018158" y="2922398"/>
                  </a:lnTo>
                  <a:lnTo>
                    <a:pt x="2039494" y="2950338"/>
                  </a:lnTo>
                  <a:lnTo>
                    <a:pt x="2071117" y="2972689"/>
                  </a:lnTo>
                  <a:lnTo>
                    <a:pt x="2112011" y="2988564"/>
                  </a:lnTo>
                  <a:lnTo>
                    <a:pt x="2143634" y="3007107"/>
                  </a:lnTo>
                  <a:lnTo>
                    <a:pt x="2171574" y="3038730"/>
                  </a:lnTo>
                  <a:lnTo>
                    <a:pt x="2192910" y="3076830"/>
                  </a:lnTo>
                  <a:lnTo>
                    <a:pt x="2202181" y="3120518"/>
                  </a:lnTo>
                  <a:lnTo>
                    <a:pt x="2220723" y="3158618"/>
                  </a:lnTo>
                  <a:lnTo>
                    <a:pt x="2239265" y="3193035"/>
                  </a:lnTo>
                  <a:lnTo>
                    <a:pt x="2280159" y="3220975"/>
                  </a:lnTo>
                  <a:lnTo>
                    <a:pt x="2273682" y="3223769"/>
                  </a:lnTo>
                  <a:lnTo>
                    <a:pt x="2273682" y="3230246"/>
                  </a:lnTo>
                  <a:lnTo>
                    <a:pt x="2273682" y="3236723"/>
                  </a:lnTo>
                  <a:lnTo>
                    <a:pt x="2267205" y="3236723"/>
                  </a:lnTo>
                  <a:lnTo>
                    <a:pt x="2260728" y="3236723"/>
                  </a:lnTo>
                  <a:lnTo>
                    <a:pt x="2251457" y="3243200"/>
                  </a:lnTo>
                  <a:lnTo>
                    <a:pt x="2279397" y="3281300"/>
                  </a:lnTo>
                  <a:lnTo>
                    <a:pt x="2311020" y="3303652"/>
                  </a:lnTo>
                  <a:lnTo>
                    <a:pt x="2345437" y="3326004"/>
                  </a:lnTo>
                  <a:lnTo>
                    <a:pt x="2370583" y="3353944"/>
                  </a:lnTo>
                  <a:lnTo>
                    <a:pt x="2389125" y="3385567"/>
                  </a:lnTo>
                  <a:lnTo>
                    <a:pt x="2398396" y="3423667"/>
                  </a:lnTo>
                  <a:lnTo>
                    <a:pt x="2410461" y="3461767"/>
                  </a:lnTo>
                  <a:lnTo>
                    <a:pt x="2426336" y="3461767"/>
                  </a:lnTo>
                  <a:lnTo>
                    <a:pt x="2432813" y="3461767"/>
                  </a:lnTo>
                  <a:lnTo>
                    <a:pt x="2435607" y="3461767"/>
                  </a:lnTo>
                  <a:lnTo>
                    <a:pt x="2442084" y="3461767"/>
                  </a:lnTo>
                  <a:lnTo>
                    <a:pt x="2448561" y="3461767"/>
                  </a:lnTo>
                  <a:lnTo>
                    <a:pt x="2457832" y="3461767"/>
                  </a:lnTo>
                  <a:lnTo>
                    <a:pt x="2464309" y="3474848"/>
                  </a:lnTo>
                  <a:lnTo>
                    <a:pt x="2464309" y="3484119"/>
                  </a:lnTo>
                  <a:lnTo>
                    <a:pt x="2470786" y="3502661"/>
                  </a:lnTo>
                  <a:lnTo>
                    <a:pt x="2470786" y="3525013"/>
                  </a:lnTo>
                  <a:lnTo>
                    <a:pt x="2480057" y="3518536"/>
                  </a:lnTo>
                  <a:lnTo>
                    <a:pt x="2480057" y="3512059"/>
                  </a:lnTo>
                  <a:lnTo>
                    <a:pt x="2486534" y="3505582"/>
                  </a:lnTo>
                  <a:lnTo>
                    <a:pt x="2493011" y="3496311"/>
                  </a:lnTo>
                  <a:lnTo>
                    <a:pt x="2493011" y="3473958"/>
                  </a:lnTo>
                  <a:lnTo>
                    <a:pt x="2480946" y="3442336"/>
                  </a:lnTo>
                  <a:lnTo>
                    <a:pt x="2455800" y="3392044"/>
                  </a:lnTo>
                  <a:lnTo>
                    <a:pt x="2421383" y="3335275"/>
                  </a:lnTo>
                  <a:lnTo>
                    <a:pt x="2389760" y="3281300"/>
                  </a:lnTo>
                  <a:lnTo>
                    <a:pt x="2348866" y="3224531"/>
                  </a:lnTo>
                  <a:lnTo>
                    <a:pt x="2317242" y="3180843"/>
                  </a:lnTo>
                  <a:lnTo>
                    <a:pt x="2282825" y="3142743"/>
                  </a:lnTo>
                  <a:lnTo>
                    <a:pt x="2266950" y="3120391"/>
                  </a:lnTo>
                  <a:lnTo>
                    <a:pt x="2266950" y="3060828"/>
                  </a:lnTo>
                  <a:lnTo>
                    <a:pt x="2279015" y="3067305"/>
                  </a:lnTo>
                  <a:lnTo>
                    <a:pt x="2288286" y="3076576"/>
                  </a:lnTo>
                  <a:lnTo>
                    <a:pt x="2300351" y="3089657"/>
                  </a:lnTo>
                  <a:lnTo>
                    <a:pt x="2325497" y="3105532"/>
                  </a:lnTo>
                  <a:lnTo>
                    <a:pt x="2344039" y="3139949"/>
                  </a:lnTo>
                  <a:lnTo>
                    <a:pt x="2353310" y="3171572"/>
                  </a:lnTo>
                  <a:lnTo>
                    <a:pt x="2365375" y="3203195"/>
                  </a:lnTo>
                  <a:lnTo>
                    <a:pt x="2386711" y="3231135"/>
                  </a:lnTo>
                  <a:lnTo>
                    <a:pt x="2389505" y="3237612"/>
                  </a:lnTo>
                  <a:lnTo>
                    <a:pt x="2408047" y="3244089"/>
                  </a:lnTo>
                  <a:lnTo>
                    <a:pt x="2417318" y="3244089"/>
                  </a:lnTo>
                  <a:lnTo>
                    <a:pt x="2433193" y="3246883"/>
                  </a:lnTo>
                  <a:lnTo>
                    <a:pt x="2445258" y="3253360"/>
                  </a:lnTo>
                  <a:lnTo>
                    <a:pt x="2498344" y="3332481"/>
                  </a:lnTo>
                  <a:lnTo>
                    <a:pt x="2554097" y="3407792"/>
                  </a:lnTo>
                  <a:lnTo>
                    <a:pt x="2607183" y="3480308"/>
                  </a:lnTo>
                  <a:lnTo>
                    <a:pt x="2666746" y="3546349"/>
                  </a:lnTo>
                  <a:lnTo>
                    <a:pt x="2645410" y="3615183"/>
                  </a:lnTo>
                  <a:lnTo>
                    <a:pt x="2657475" y="3628264"/>
                  </a:lnTo>
                  <a:lnTo>
                    <a:pt x="2678811" y="3650616"/>
                  </a:lnTo>
                  <a:lnTo>
                    <a:pt x="2700147" y="3678556"/>
                  </a:lnTo>
                  <a:lnTo>
                    <a:pt x="2728087" y="3700908"/>
                  </a:lnTo>
                  <a:lnTo>
                    <a:pt x="2743962" y="3723260"/>
                  </a:lnTo>
                  <a:lnTo>
                    <a:pt x="2753233" y="3726054"/>
                  </a:lnTo>
                  <a:lnTo>
                    <a:pt x="2815590" y="3716783"/>
                  </a:lnTo>
                  <a:lnTo>
                    <a:pt x="2818384" y="3723260"/>
                  </a:lnTo>
                  <a:lnTo>
                    <a:pt x="2830449" y="3732531"/>
                  </a:lnTo>
                  <a:lnTo>
                    <a:pt x="2839720" y="3745612"/>
                  </a:lnTo>
                  <a:lnTo>
                    <a:pt x="2851785" y="3754884"/>
                  </a:lnTo>
                  <a:lnTo>
                    <a:pt x="2861056" y="3764155"/>
                  </a:lnTo>
                  <a:lnTo>
                    <a:pt x="2932684" y="3777236"/>
                  </a:lnTo>
                  <a:lnTo>
                    <a:pt x="2941955" y="3783713"/>
                  </a:lnTo>
                  <a:lnTo>
                    <a:pt x="2954019" y="3792984"/>
                  </a:lnTo>
                  <a:lnTo>
                    <a:pt x="2969894" y="3808859"/>
                  </a:lnTo>
                  <a:lnTo>
                    <a:pt x="2981959" y="3821940"/>
                  </a:lnTo>
                  <a:lnTo>
                    <a:pt x="2991230" y="3831211"/>
                  </a:lnTo>
                  <a:lnTo>
                    <a:pt x="3003295" y="3837688"/>
                  </a:lnTo>
                  <a:lnTo>
                    <a:pt x="3028441" y="3844165"/>
                  </a:lnTo>
                  <a:lnTo>
                    <a:pt x="3049777" y="3831084"/>
                  </a:lnTo>
                  <a:lnTo>
                    <a:pt x="3068319" y="3821813"/>
                  </a:lnTo>
                  <a:lnTo>
                    <a:pt x="3089655" y="3808732"/>
                  </a:lnTo>
                  <a:lnTo>
                    <a:pt x="3121278" y="3808732"/>
                  </a:lnTo>
                  <a:lnTo>
                    <a:pt x="3171570" y="3831084"/>
                  </a:lnTo>
                  <a:lnTo>
                    <a:pt x="3203193" y="3859025"/>
                  </a:lnTo>
                  <a:lnTo>
                    <a:pt x="3240404" y="3886965"/>
                  </a:lnTo>
                  <a:lnTo>
                    <a:pt x="3302761" y="3909317"/>
                  </a:lnTo>
                  <a:lnTo>
                    <a:pt x="3349243" y="3925192"/>
                  </a:lnTo>
                  <a:lnTo>
                    <a:pt x="3392931" y="3938273"/>
                  </a:lnTo>
                  <a:lnTo>
                    <a:pt x="3420871" y="3947544"/>
                  </a:lnTo>
                  <a:lnTo>
                    <a:pt x="3448812" y="3975484"/>
                  </a:lnTo>
                  <a:lnTo>
                    <a:pt x="3473958" y="4013584"/>
                  </a:lnTo>
                  <a:lnTo>
                    <a:pt x="3501898" y="4079624"/>
                  </a:lnTo>
                  <a:lnTo>
                    <a:pt x="3536315" y="4088895"/>
                  </a:lnTo>
                  <a:lnTo>
                    <a:pt x="3582797" y="4111248"/>
                  </a:lnTo>
                  <a:lnTo>
                    <a:pt x="3633089" y="4139188"/>
                  </a:lnTo>
                  <a:lnTo>
                    <a:pt x="3683381" y="4167128"/>
                  </a:lnTo>
                  <a:lnTo>
                    <a:pt x="3711321" y="4189480"/>
                  </a:lnTo>
                  <a:lnTo>
                    <a:pt x="3720592" y="4183003"/>
                  </a:lnTo>
                  <a:lnTo>
                    <a:pt x="3727069" y="4183003"/>
                  </a:lnTo>
                  <a:lnTo>
                    <a:pt x="3729863" y="4183003"/>
                  </a:lnTo>
                  <a:lnTo>
                    <a:pt x="3736340" y="4176526"/>
                  </a:lnTo>
                  <a:lnTo>
                    <a:pt x="3742817" y="4176526"/>
                  </a:lnTo>
                  <a:lnTo>
                    <a:pt x="3749294" y="4167255"/>
                  </a:lnTo>
                  <a:lnTo>
                    <a:pt x="3749294" y="4160777"/>
                  </a:lnTo>
                  <a:lnTo>
                    <a:pt x="3749294" y="4151506"/>
                  </a:lnTo>
                  <a:lnTo>
                    <a:pt x="3742817" y="4138425"/>
                  </a:lnTo>
                  <a:lnTo>
                    <a:pt x="3752088" y="4131948"/>
                  </a:lnTo>
                  <a:lnTo>
                    <a:pt x="3758566" y="4129154"/>
                  </a:lnTo>
                  <a:lnTo>
                    <a:pt x="3765043" y="4122677"/>
                  </a:lnTo>
                  <a:lnTo>
                    <a:pt x="3771520" y="4116200"/>
                  </a:lnTo>
                  <a:lnTo>
                    <a:pt x="3792856" y="4116200"/>
                  </a:lnTo>
                  <a:lnTo>
                    <a:pt x="3814192" y="4150617"/>
                  </a:lnTo>
                  <a:lnTo>
                    <a:pt x="3835528" y="4182240"/>
                  </a:lnTo>
                  <a:lnTo>
                    <a:pt x="3851403" y="4210180"/>
                  </a:lnTo>
                  <a:lnTo>
                    <a:pt x="3857880" y="4253868"/>
                  </a:lnTo>
                  <a:lnTo>
                    <a:pt x="3857880" y="4297556"/>
                  </a:lnTo>
                  <a:lnTo>
                    <a:pt x="3860674" y="4329179"/>
                  </a:lnTo>
                  <a:lnTo>
                    <a:pt x="3823463" y="4372867"/>
                  </a:lnTo>
                  <a:lnTo>
                    <a:pt x="3779775" y="4410967"/>
                  </a:lnTo>
                  <a:lnTo>
                    <a:pt x="3742564" y="4451861"/>
                  </a:lnTo>
                  <a:lnTo>
                    <a:pt x="3721228" y="4499359"/>
                  </a:lnTo>
                  <a:lnTo>
                    <a:pt x="3705353" y="4549651"/>
                  </a:lnTo>
                  <a:lnTo>
                    <a:pt x="3684017" y="4599942"/>
                  </a:lnTo>
                  <a:lnTo>
                    <a:pt x="3699892" y="4606420"/>
                  </a:lnTo>
                  <a:lnTo>
                    <a:pt x="3715767" y="4606420"/>
                  </a:lnTo>
                  <a:lnTo>
                    <a:pt x="3731642" y="4609214"/>
                  </a:lnTo>
                  <a:lnTo>
                    <a:pt x="3759582" y="4609214"/>
                  </a:lnTo>
                  <a:lnTo>
                    <a:pt x="3759582" y="4622295"/>
                  </a:lnTo>
                  <a:lnTo>
                    <a:pt x="3731642" y="4638170"/>
                  </a:lnTo>
                  <a:lnTo>
                    <a:pt x="3713100" y="4654045"/>
                  </a:lnTo>
                  <a:lnTo>
                    <a:pt x="3685160" y="4669920"/>
                  </a:lnTo>
                  <a:lnTo>
                    <a:pt x="3685160" y="4692272"/>
                  </a:lnTo>
                  <a:lnTo>
                    <a:pt x="3685160" y="4714624"/>
                  </a:lnTo>
                  <a:lnTo>
                    <a:pt x="3685160" y="4733166"/>
                  </a:lnTo>
                  <a:lnTo>
                    <a:pt x="3673095" y="4755518"/>
                  </a:lnTo>
                  <a:lnTo>
                    <a:pt x="3685160" y="4764789"/>
                  </a:lnTo>
                  <a:lnTo>
                    <a:pt x="3694431" y="4777870"/>
                  </a:lnTo>
                  <a:lnTo>
                    <a:pt x="3706496" y="4780664"/>
                  </a:lnTo>
                  <a:lnTo>
                    <a:pt x="3722371" y="4780664"/>
                  </a:lnTo>
                  <a:lnTo>
                    <a:pt x="3731642" y="4793745"/>
                  </a:lnTo>
                  <a:lnTo>
                    <a:pt x="3766059" y="4825368"/>
                  </a:lnTo>
                  <a:lnTo>
                    <a:pt x="3787395" y="4869056"/>
                  </a:lnTo>
                  <a:lnTo>
                    <a:pt x="3803270" y="4925825"/>
                  </a:lnTo>
                  <a:lnTo>
                    <a:pt x="3819145" y="4973323"/>
                  </a:lnTo>
                  <a:lnTo>
                    <a:pt x="3840481" y="5023615"/>
                  </a:lnTo>
                  <a:lnTo>
                    <a:pt x="3902838" y="5112007"/>
                  </a:lnTo>
                  <a:lnTo>
                    <a:pt x="3978149" y="5193922"/>
                  </a:lnTo>
                  <a:lnTo>
                    <a:pt x="4072129" y="5257168"/>
                  </a:lnTo>
                  <a:lnTo>
                    <a:pt x="4180968" y="5298062"/>
                  </a:lnTo>
                  <a:lnTo>
                    <a:pt x="4168903" y="5386454"/>
                  </a:lnTo>
                  <a:lnTo>
                    <a:pt x="4162426" y="5481323"/>
                  </a:lnTo>
                  <a:lnTo>
                    <a:pt x="4159632" y="5578986"/>
                  </a:lnTo>
                  <a:lnTo>
                    <a:pt x="4141090" y="5673855"/>
                  </a:lnTo>
                  <a:lnTo>
                    <a:pt x="4109467" y="5819016"/>
                  </a:lnTo>
                  <a:lnTo>
                    <a:pt x="4081527" y="5966971"/>
                  </a:lnTo>
                  <a:lnTo>
                    <a:pt x="4049904" y="6101845"/>
                  </a:lnTo>
                  <a:lnTo>
                    <a:pt x="4012693" y="6233925"/>
                  </a:lnTo>
                  <a:lnTo>
                    <a:pt x="4006216" y="6268341"/>
                  </a:lnTo>
                  <a:lnTo>
                    <a:pt x="4015487" y="6306441"/>
                  </a:lnTo>
                  <a:lnTo>
                    <a:pt x="4021964" y="6328794"/>
                  </a:lnTo>
                  <a:lnTo>
                    <a:pt x="3984753" y="6558537"/>
                  </a:lnTo>
                  <a:lnTo>
                    <a:pt x="3984753" y="6571618"/>
                  </a:lnTo>
                  <a:lnTo>
                    <a:pt x="4006089" y="6565141"/>
                  </a:lnTo>
                  <a:lnTo>
                    <a:pt x="4015360" y="6552060"/>
                  </a:lnTo>
                  <a:lnTo>
                    <a:pt x="4021837" y="6542789"/>
                  </a:lnTo>
                  <a:lnTo>
                    <a:pt x="4031109" y="6529708"/>
                  </a:lnTo>
                  <a:lnTo>
                    <a:pt x="4043174" y="6520437"/>
                  </a:lnTo>
                  <a:lnTo>
                    <a:pt x="4043174" y="6529708"/>
                  </a:lnTo>
                  <a:lnTo>
                    <a:pt x="4059049" y="6529708"/>
                  </a:lnTo>
                  <a:lnTo>
                    <a:pt x="4031109" y="6639436"/>
                  </a:lnTo>
                  <a:lnTo>
                    <a:pt x="3999486" y="6639436"/>
                  </a:lnTo>
                  <a:lnTo>
                    <a:pt x="3978150" y="6696204"/>
                  </a:lnTo>
                  <a:lnTo>
                    <a:pt x="3956814" y="6762245"/>
                  </a:lnTo>
                  <a:lnTo>
                    <a:pt x="3940939" y="6831078"/>
                  </a:lnTo>
                  <a:lnTo>
                    <a:pt x="3934462" y="6910199"/>
                  </a:lnTo>
                  <a:lnTo>
                    <a:pt x="3927985" y="6992114"/>
                  </a:lnTo>
                  <a:lnTo>
                    <a:pt x="3940050" y="7064632"/>
                  </a:lnTo>
                  <a:lnTo>
                    <a:pt x="3961386" y="7133465"/>
                  </a:lnTo>
                  <a:lnTo>
                    <a:pt x="3993009" y="7196711"/>
                  </a:lnTo>
                  <a:lnTo>
                    <a:pt x="4043300" y="7240399"/>
                  </a:lnTo>
                  <a:lnTo>
                    <a:pt x="4102864" y="7272022"/>
                  </a:lnTo>
                  <a:lnTo>
                    <a:pt x="4102864" y="7294374"/>
                  </a:lnTo>
                  <a:lnTo>
                    <a:pt x="4059175" y="7266434"/>
                  </a:lnTo>
                  <a:lnTo>
                    <a:pt x="4021965" y="7234811"/>
                  </a:lnTo>
                  <a:lnTo>
                    <a:pt x="3984754" y="7196711"/>
                  </a:lnTo>
                  <a:lnTo>
                    <a:pt x="3972689" y="7196711"/>
                  </a:lnTo>
                  <a:lnTo>
                    <a:pt x="3991230" y="7240399"/>
                  </a:lnTo>
                  <a:lnTo>
                    <a:pt x="4022853" y="7284087"/>
                  </a:lnTo>
                  <a:lnTo>
                    <a:pt x="4066541" y="7327775"/>
                  </a:lnTo>
                  <a:lnTo>
                    <a:pt x="4116833" y="7365875"/>
                  </a:lnTo>
                  <a:lnTo>
                    <a:pt x="4163315" y="7391021"/>
                  </a:lnTo>
                  <a:lnTo>
                    <a:pt x="4213607" y="7404102"/>
                  </a:lnTo>
                  <a:lnTo>
                    <a:pt x="4263899" y="7391021"/>
                  </a:lnTo>
                  <a:lnTo>
                    <a:pt x="4273170" y="7388227"/>
                  </a:lnTo>
                  <a:lnTo>
                    <a:pt x="4279647" y="7381750"/>
                  </a:lnTo>
                  <a:lnTo>
                    <a:pt x="4286124" y="7381750"/>
                  </a:lnTo>
                  <a:lnTo>
                    <a:pt x="4286124" y="7375273"/>
                  </a:lnTo>
                  <a:lnTo>
                    <a:pt x="4292602" y="7372479"/>
                  </a:lnTo>
                  <a:lnTo>
                    <a:pt x="4301873" y="7366002"/>
                  </a:lnTo>
                  <a:lnTo>
                    <a:pt x="4292602" y="7352921"/>
                  </a:lnTo>
                  <a:lnTo>
                    <a:pt x="4292602" y="7350127"/>
                  </a:lnTo>
                  <a:lnTo>
                    <a:pt x="4292602" y="7343650"/>
                  </a:lnTo>
                  <a:lnTo>
                    <a:pt x="4280536" y="7343650"/>
                  </a:lnTo>
                  <a:lnTo>
                    <a:pt x="4277742" y="7343650"/>
                  </a:lnTo>
                  <a:lnTo>
                    <a:pt x="4259200" y="7343650"/>
                  </a:lnTo>
                  <a:lnTo>
                    <a:pt x="4256406" y="7309233"/>
                  </a:lnTo>
                  <a:lnTo>
                    <a:pt x="4249929" y="7271133"/>
                  </a:lnTo>
                  <a:lnTo>
                    <a:pt x="4243452" y="7239510"/>
                  </a:lnTo>
                  <a:lnTo>
                    <a:pt x="4234181" y="7211570"/>
                  </a:lnTo>
                  <a:lnTo>
                    <a:pt x="4227704" y="7205093"/>
                  </a:lnTo>
                  <a:lnTo>
                    <a:pt x="4227704" y="7198616"/>
                  </a:lnTo>
                  <a:lnTo>
                    <a:pt x="4221227" y="7198616"/>
                  </a:lnTo>
                  <a:lnTo>
                    <a:pt x="4211956" y="7195822"/>
                  </a:lnTo>
                  <a:lnTo>
                    <a:pt x="4184016" y="7233922"/>
                  </a:lnTo>
                  <a:lnTo>
                    <a:pt x="4149599" y="7272022"/>
                  </a:lnTo>
                  <a:lnTo>
                    <a:pt x="4149599" y="7285103"/>
                  </a:lnTo>
                  <a:lnTo>
                    <a:pt x="4140328" y="7285103"/>
                  </a:lnTo>
                  <a:lnTo>
                    <a:pt x="4140328" y="7266561"/>
                  </a:lnTo>
                  <a:lnTo>
                    <a:pt x="4140328" y="7257290"/>
                  </a:lnTo>
                  <a:lnTo>
                    <a:pt x="4146805" y="7244209"/>
                  </a:lnTo>
                  <a:lnTo>
                    <a:pt x="4149599" y="7234938"/>
                  </a:lnTo>
                  <a:lnTo>
                    <a:pt x="4177539" y="7200521"/>
                  </a:lnTo>
                  <a:lnTo>
                    <a:pt x="4214750" y="7168898"/>
                  </a:lnTo>
                  <a:lnTo>
                    <a:pt x="4255644" y="7146546"/>
                  </a:lnTo>
                  <a:lnTo>
                    <a:pt x="4280790" y="7140069"/>
                  </a:lnTo>
                  <a:lnTo>
                    <a:pt x="4277996" y="7112129"/>
                  </a:lnTo>
                  <a:lnTo>
                    <a:pt x="4265931" y="7096254"/>
                  </a:lnTo>
                  <a:lnTo>
                    <a:pt x="4250056" y="7080379"/>
                  </a:lnTo>
                  <a:lnTo>
                    <a:pt x="4234181" y="7064504"/>
                  </a:lnTo>
                  <a:lnTo>
                    <a:pt x="4250056" y="7014211"/>
                  </a:lnTo>
                  <a:lnTo>
                    <a:pt x="4277996" y="6960236"/>
                  </a:lnTo>
                  <a:lnTo>
                    <a:pt x="4315207" y="6903468"/>
                  </a:lnTo>
                  <a:lnTo>
                    <a:pt x="4358895" y="6859780"/>
                  </a:lnTo>
                  <a:lnTo>
                    <a:pt x="4402583" y="6837428"/>
                  </a:lnTo>
                  <a:lnTo>
                    <a:pt x="4411854" y="6799328"/>
                  </a:lnTo>
                  <a:lnTo>
                    <a:pt x="4395979" y="6786246"/>
                  </a:lnTo>
                  <a:lnTo>
                    <a:pt x="4380104" y="6776975"/>
                  </a:lnTo>
                  <a:lnTo>
                    <a:pt x="4361562" y="6767705"/>
                  </a:lnTo>
                  <a:lnTo>
                    <a:pt x="4352291" y="6749162"/>
                  </a:lnTo>
                  <a:lnTo>
                    <a:pt x="4340226" y="6726810"/>
                  </a:lnTo>
                  <a:lnTo>
                    <a:pt x="4340226" y="6724017"/>
                  </a:lnTo>
                  <a:lnTo>
                    <a:pt x="4337432" y="6717540"/>
                  </a:lnTo>
                  <a:lnTo>
                    <a:pt x="4340226" y="6711062"/>
                  </a:lnTo>
                  <a:lnTo>
                    <a:pt x="4340226" y="6704585"/>
                  </a:lnTo>
                  <a:lnTo>
                    <a:pt x="4340226" y="6695315"/>
                  </a:lnTo>
                  <a:lnTo>
                    <a:pt x="4340226" y="6679440"/>
                  </a:lnTo>
                  <a:lnTo>
                    <a:pt x="4358768" y="6679440"/>
                  </a:lnTo>
                  <a:lnTo>
                    <a:pt x="4374643" y="6672962"/>
                  </a:lnTo>
                  <a:lnTo>
                    <a:pt x="4381500" y="6672962"/>
                  </a:lnTo>
                  <a:lnTo>
                    <a:pt x="4390771" y="6666485"/>
                  </a:lnTo>
                  <a:lnTo>
                    <a:pt x="4402836" y="6634862"/>
                  </a:lnTo>
                  <a:lnTo>
                    <a:pt x="4412107" y="6600445"/>
                  </a:lnTo>
                  <a:lnTo>
                    <a:pt x="4427982" y="6568822"/>
                  </a:lnTo>
                  <a:lnTo>
                    <a:pt x="4434460" y="6550280"/>
                  </a:lnTo>
                  <a:lnTo>
                    <a:pt x="4446525" y="6547486"/>
                  </a:lnTo>
                  <a:lnTo>
                    <a:pt x="4462400" y="6541009"/>
                  </a:lnTo>
                  <a:lnTo>
                    <a:pt x="4478275" y="6534532"/>
                  </a:lnTo>
                  <a:lnTo>
                    <a:pt x="4499611" y="6528055"/>
                  </a:lnTo>
                  <a:lnTo>
                    <a:pt x="4490339" y="6512180"/>
                  </a:lnTo>
                  <a:lnTo>
                    <a:pt x="4483862" y="6502909"/>
                  </a:lnTo>
                  <a:lnTo>
                    <a:pt x="4471797" y="6489828"/>
                  </a:lnTo>
                  <a:lnTo>
                    <a:pt x="4462526" y="6483351"/>
                  </a:lnTo>
                  <a:lnTo>
                    <a:pt x="4450461" y="6480557"/>
                  </a:lnTo>
                  <a:lnTo>
                    <a:pt x="4434586" y="6467476"/>
                  </a:lnTo>
                  <a:lnTo>
                    <a:pt x="4413250" y="6458205"/>
                  </a:lnTo>
                  <a:lnTo>
                    <a:pt x="4413250" y="6435853"/>
                  </a:lnTo>
                  <a:lnTo>
                    <a:pt x="4456938" y="6429376"/>
                  </a:lnTo>
                  <a:lnTo>
                    <a:pt x="4500626" y="6429376"/>
                  </a:lnTo>
                  <a:lnTo>
                    <a:pt x="4535043" y="6422899"/>
                  </a:lnTo>
                  <a:lnTo>
                    <a:pt x="4560189" y="6422899"/>
                  </a:lnTo>
                  <a:lnTo>
                    <a:pt x="4557395" y="6400547"/>
                  </a:lnTo>
                  <a:lnTo>
                    <a:pt x="4557395" y="6391275"/>
                  </a:lnTo>
                  <a:lnTo>
                    <a:pt x="4557395" y="6380099"/>
                  </a:lnTo>
                  <a:lnTo>
                    <a:pt x="4557395" y="6377305"/>
                  </a:lnTo>
                  <a:lnTo>
                    <a:pt x="4560189" y="6364224"/>
                  </a:lnTo>
                  <a:lnTo>
                    <a:pt x="4560189" y="6341872"/>
                  </a:lnTo>
                  <a:lnTo>
                    <a:pt x="4560189" y="6319520"/>
                  </a:lnTo>
                  <a:lnTo>
                    <a:pt x="4566666" y="6303645"/>
                  </a:lnTo>
                  <a:lnTo>
                    <a:pt x="4573143" y="6290564"/>
                  </a:lnTo>
                  <a:lnTo>
                    <a:pt x="4654042" y="6268212"/>
                  </a:lnTo>
                  <a:lnTo>
                    <a:pt x="4750816" y="6265418"/>
                  </a:lnTo>
                  <a:lnTo>
                    <a:pt x="4757293" y="6221730"/>
                  </a:lnTo>
                  <a:lnTo>
                    <a:pt x="4763770" y="6180836"/>
                  </a:lnTo>
                  <a:lnTo>
                    <a:pt x="4757293" y="6149213"/>
                  </a:lnTo>
                  <a:lnTo>
                    <a:pt x="4741418" y="6117590"/>
                  </a:lnTo>
                  <a:lnTo>
                    <a:pt x="4704207" y="6095238"/>
                  </a:lnTo>
                  <a:lnTo>
                    <a:pt x="4704207" y="6072886"/>
                  </a:lnTo>
                  <a:lnTo>
                    <a:pt x="4773042" y="6088761"/>
                  </a:lnTo>
                  <a:lnTo>
                    <a:pt x="4851147" y="6104636"/>
                  </a:lnTo>
                  <a:lnTo>
                    <a:pt x="4888357" y="6060948"/>
                  </a:lnTo>
                  <a:lnTo>
                    <a:pt x="4922774" y="6022848"/>
                  </a:lnTo>
                  <a:lnTo>
                    <a:pt x="4954397" y="5979160"/>
                  </a:lnTo>
                  <a:lnTo>
                    <a:pt x="4982337" y="5913120"/>
                  </a:lnTo>
                  <a:lnTo>
                    <a:pt x="4985131" y="5913120"/>
                  </a:lnTo>
                  <a:lnTo>
                    <a:pt x="4991608" y="5906643"/>
                  </a:lnTo>
                  <a:lnTo>
                    <a:pt x="4998086" y="5906643"/>
                  </a:lnTo>
                  <a:lnTo>
                    <a:pt x="5004563" y="5900165"/>
                  </a:lnTo>
                  <a:lnTo>
                    <a:pt x="5007357" y="5913246"/>
                  </a:lnTo>
                  <a:lnTo>
                    <a:pt x="5013834" y="5929121"/>
                  </a:lnTo>
                  <a:lnTo>
                    <a:pt x="5013834" y="5942202"/>
                  </a:lnTo>
                  <a:lnTo>
                    <a:pt x="5013834" y="5964555"/>
                  </a:lnTo>
                  <a:lnTo>
                    <a:pt x="5029709" y="5964555"/>
                  </a:lnTo>
                  <a:lnTo>
                    <a:pt x="5051045" y="5901308"/>
                  </a:lnTo>
                  <a:lnTo>
                    <a:pt x="5072381" y="5853811"/>
                  </a:lnTo>
                  <a:lnTo>
                    <a:pt x="5093717" y="5803519"/>
                  </a:lnTo>
                  <a:lnTo>
                    <a:pt x="5105782" y="5743956"/>
                  </a:lnTo>
                  <a:lnTo>
                    <a:pt x="5112259" y="5671439"/>
                  </a:lnTo>
                  <a:lnTo>
                    <a:pt x="5149470" y="5671439"/>
                  </a:lnTo>
                  <a:lnTo>
                    <a:pt x="5142993" y="5655564"/>
                  </a:lnTo>
                  <a:lnTo>
                    <a:pt x="5136516" y="5639689"/>
                  </a:lnTo>
                  <a:lnTo>
                    <a:pt x="5136516" y="5626608"/>
                  </a:lnTo>
                  <a:lnTo>
                    <a:pt x="5136516" y="5617337"/>
                  </a:lnTo>
                  <a:lnTo>
                    <a:pt x="5148581" y="5598795"/>
                  </a:lnTo>
                  <a:lnTo>
                    <a:pt x="5176521" y="5567172"/>
                  </a:lnTo>
                  <a:lnTo>
                    <a:pt x="5220209" y="5551297"/>
                  </a:lnTo>
                  <a:lnTo>
                    <a:pt x="5266691" y="5538216"/>
                  </a:lnTo>
                  <a:lnTo>
                    <a:pt x="5316983" y="5535422"/>
                  </a:lnTo>
                  <a:lnTo>
                    <a:pt x="5367275" y="5528945"/>
                  </a:lnTo>
                  <a:lnTo>
                    <a:pt x="5398898" y="5515864"/>
                  </a:lnTo>
                  <a:lnTo>
                    <a:pt x="5414773" y="5493512"/>
                  </a:lnTo>
                  <a:lnTo>
                    <a:pt x="5442713" y="5455412"/>
                  </a:lnTo>
                  <a:lnTo>
                    <a:pt x="5470653" y="5405120"/>
                  </a:lnTo>
                  <a:lnTo>
                    <a:pt x="5498593" y="5357622"/>
                  </a:lnTo>
                  <a:lnTo>
                    <a:pt x="5519929" y="5313934"/>
                  </a:lnTo>
                  <a:lnTo>
                    <a:pt x="5529200" y="5285994"/>
                  </a:lnTo>
                  <a:lnTo>
                    <a:pt x="5535677" y="5242306"/>
                  </a:lnTo>
                  <a:lnTo>
                    <a:pt x="5523612" y="5192014"/>
                  </a:lnTo>
                  <a:lnTo>
                    <a:pt x="5520818" y="5148326"/>
                  </a:lnTo>
                  <a:lnTo>
                    <a:pt x="5520818" y="5116703"/>
                  </a:lnTo>
                  <a:lnTo>
                    <a:pt x="5545964" y="5066411"/>
                  </a:lnTo>
                  <a:lnTo>
                    <a:pt x="5583175" y="5000371"/>
                  </a:lnTo>
                  <a:lnTo>
                    <a:pt x="5626863" y="4934331"/>
                  </a:lnTo>
                  <a:lnTo>
                    <a:pt x="5670551" y="4874768"/>
                  </a:lnTo>
                  <a:lnTo>
                    <a:pt x="5711445" y="4824476"/>
                  </a:lnTo>
                  <a:lnTo>
                    <a:pt x="5704968" y="4799330"/>
                  </a:lnTo>
                  <a:lnTo>
                    <a:pt x="5697475" y="4777994"/>
                  </a:lnTo>
                  <a:close/>
                  <a:moveTo>
                    <a:pt x="4017772" y="2301494"/>
                  </a:moveTo>
                  <a:lnTo>
                    <a:pt x="4024249" y="2295017"/>
                  </a:lnTo>
                  <a:lnTo>
                    <a:pt x="4030726" y="2288540"/>
                  </a:lnTo>
                  <a:lnTo>
                    <a:pt x="4039997" y="2279269"/>
                  </a:lnTo>
                  <a:lnTo>
                    <a:pt x="4046474" y="2266188"/>
                  </a:lnTo>
                  <a:lnTo>
                    <a:pt x="4055745" y="2266188"/>
                  </a:lnTo>
                  <a:lnTo>
                    <a:pt x="4052951" y="2279269"/>
                  </a:lnTo>
                  <a:lnTo>
                    <a:pt x="4046474" y="2285746"/>
                  </a:lnTo>
                  <a:lnTo>
                    <a:pt x="4039997" y="2295017"/>
                  </a:lnTo>
                  <a:lnTo>
                    <a:pt x="4039997" y="2301494"/>
                  </a:lnTo>
                  <a:lnTo>
                    <a:pt x="4037203" y="2317369"/>
                  </a:lnTo>
                  <a:lnTo>
                    <a:pt x="4025138" y="2310892"/>
                  </a:lnTo>
                  <a:lnTo>
                    <a:pt x="4018661" y="2308098"/>
                  </a:lnTo>
                  <a:lnTo>
                    <a:pt x="4018661" y="2301621"/>
                  </a:lnTo>
                  <a:close/>
                  <a:moveTo>
                    <a:pt x="3321939" y="2136775"/>
                  </a:moveTo>
                  <a:lnTo>
                    <a:pt x="3349879" y="2102358"/>
                  </a:lnTo>
                  <a:lnTo>
                    <a:pt x="3375025" y="2064258"/>
                  </a:lnTo>
                  <a:lnTo>
                    <a:pt x="3430778" y="2070735"/>
                  </a:lnTo>
                  <a:lnTo>
                    <a:pt x="3474466" y="2093087"/>
                  </a:lnTo>
                  <a:lnTo>
                    <a:pt x="3499612" y="2115439"/>
                  </a:lnTo>
                  <a:lnTo>
                    <a:pt x="3520948" y="2147062"/>
                  </a:lnTo>
                  <a:lnTo>
                    <a:pt x="3539490" y="2181479"/>
                  </a:lnTo>
                  <a:lnTo>
                    <a:pt x="3564636" y="2206625"/>
                  </a:lnTo>
                  <a:lnTo>
                    <a:pt x="3605530" y="2235454"/>
                  </a:lnTo>
                  <a:lnTo>
                    <a:pt x="3630676" y="2244725"/>
                  </a:lnTo>
                  <a:lnTo>
                    <a:pt x="3652012" y="2244725"/>
                  </a:lnTo>
                  <a:lnTo>
                    <a:pt x="3679953" y="2251202"/>
                  </a:lnTo>
                  <a:lnTo>
                    <a:pt x="3707893" y="2267077"/>
                  </a:lnTo>
                  <a:lnTo>
                    <a:pt x="3707893" y="2295906"/>
                  </a:lnTo>
                  <a:lnTo>
                    <a:pt x="3701416" y="2311781"/>
                  </a:lnTo>
                  <a:lnTo>
                    <a:pt x="3701416" y="2324862"/>
                  </a:lnTo>
                  <a:lnTo>
                    <a:pt x="3694938" y="2331339"/>
                  </a:lnTo>
                  <a:lnTo>
                    <a:pt x="3692144" y="2334133"/>
                  </a:lnTo>
                  <a:lnTo>
                    <a:pt x="3685667" y="2334133"/>
                  </a:lnTo>
                  <a:lnTo>
                    <a:pt x="3679190" y="2334133"/>
                  </a:lnTo>
                  <a:lnTo>
                    <a:pt x="3672713" y="2340610"/>
                  </a:lnTo>
                  <a:lnTo>
                    <a:pt x="3669919" y="2347087"/>
                  </a:lnTo>
                  <a:lnTo>
                    <a:pt x="3663442" y="2353564"/>
                  </a:lnTo>
                  <a:lnTo>
                    <a:pt x="3651377" y="2385187"/>
                  </a:lnTo>
                  <a:lnTo>
                    <a:pt x="3657854" y="2414016"/>
                  </a:lnTo>
                  <a:lnTo>
                    <a:pt x="3664331" y="2429891"/>
                  </a:lnTo>
                  <a:lnTo>
                    <a:pt x="3664331" y="2452243"/>
                  </a:lnTo>
                  <a:lnTo>
                    <a:pt x="3648456" y="2481072"/>
                  </a:lnTo>
                  <a:lnTo>
                    <a:pt x="3651250" y="2490343"/>
                  </a:lnTo>
                  <a:lnTo>
                    <a:pt x="3651250" y="2496819"/>
                  </a:lnTo>
                  <a:lnTo>
                    <a:pt x="3651250" y="2503296"/>
                  </a:lnTo>
                  <a:lnTo>
                    <a:pt x="3657727" y="2509773"/>
                  </a:lnTo>
                  <a:lnTo>
                    <a:pt x="3664204" y="2512567"/>
                  </a:lnTo>
                  <a:lnTo>
                    <a:pt x="3673475" y="2509773"/>
                  </a:lnTo>
                  <a:lnTo>
                    <a:pt x="3707892" y="2496692"/>
                  </a:lnTo>
                  <a:lnTo>
                    <a:pt x="3754374" y="2474340"/>
                  </a:lnTo>
                  <a:lnTo>
                    <a:pt x="3804666" y="2442717"/>
                  </a:lnTo>
                  <a:lnTo>
                    <a:pt x="3860419" y="2413888"/>
                  </a:lnTo>
                  <a:lnTo>
                    <a:pt x="3904107" y="2379471"/>
                  </a:lnTo>
                  <a:lnTo>
                    <a:pt x="3941318" y="2357119"/>
                  </a:lnTo>
                  <a:lnTo>
                    <a:pt x="3962654" y="2341244"/>
                  </a:lnTo>
                  <a:lnTo>
                    <a:pt x="3971925" y="2347721"/>
                  </a:lnTo>
                  <a:lnTo>
                    <a:pt x="3978403" y="2347721"/>
                  </a:lnTo>
                  <a:lnTo>
                    <a:pt x="3984880" y="2347721"/>
                  </a:lnTo>
                  <a:lnTo>
                    <a:pt x="3991357" y="2354198"/>
                  </a:lnTo>
                  <a:lnTo>
                    <a:pt x="3991357" y="2356992"/>
                  </a:lnTo>
                  <a:lnTo>
                    <a:pt x="3994151" y="2370073"/>
                  </a:lnTo>
                  <a:lnTo>
                    <a:pt x="4006216" y="2370073"/>
                  </a:lnTo>
                  <a:lnTo>
                    <a:pt x="3984880" y="2401696"/>
                  </a:lnTo>
                  <a:lnTo>
                    <a:pt x="3934588" y="2430525"/>
                  </a:lnTo>
                  <a:lnTo>
                    <a:pt x="3881502" y="2452877"/>
                  </a:lnTo>
                  <a:lnTo>
                    <a:pt x="3825749" y="2475229"/>
                  </a:lnTo>
                  <a:lnTo>
                    <a:pt x="3772663" y="2504058"/>
                  </a:lnTo>
                  <a:lnTo>
                    <a:pt x="3722371" y="2532887"/>
                  </a:lnTo>
                  <a:lnTo>
                    <a:pt x="3694431" y="2573781"/>
                  </a:lnTo>
                  <a:lnTo>
                    <a:pt x="3625597" y="2564510"/>
                  </a:lnTo>
                  <a:lnTo>
                    <a:pt x="3619120" y="2491993"/>
                  </a:lnTo>
                  <a:lnTo>
                    <a:pt x="3619120" y="2425064"/>
                  </a:lnTo>
                  <a:lnTo>
                    <a:pt x="3619120" y="2371089"/>
                  </a:lnTo>
                  <a:lnTo>
                    <a:pt x="3612643" y="2310637"/>
                  </a:lnTo>
                  <a:lnTo>
                    <a:pt x="3575432" y="2310637"/>
                  </a:lnTo>
                  <a:lnTo>
                    <a:pt x="3568955" y="2332989"/>
                  </a:lnTo>
                  <a:lnTo>
                    <a:pt x="3553080" y="2364612"/>
                  </a:lnTo>
                  <a:lnTo>
                    <a:pt x="3537205" y="2402712"/>
                  </a:lnTo>
                  <a:lnTo>
                    <a:pt x="3518663" y="2447416"/>
                  </a:lnTo>
                  <a:lnTo>
                    <a:pt x="3502788" y="2481833"/>
                  </a:lnTo>
                  <a:lnTo>
                    <a:pt x="3493517" y="2504185"/>
                  </a:lnTo>
                  <a:lnTo>
                    <a:pt x="3493517" y="2513456"/>
                  </a:lnTo>
                  <a:lnTo>
                    <a:pt x="3474975" y="2510662"/>
                  </a:lnTo>
                  <a:lnTo>
                    <a:pt x="3472181" y="2504185"/>
                  </a:lnTo>
                  <a:lnTo>
                    <a:pt x="3465704" y="2497708"/>
                  </a:lnTo>
                  <a:lnTo>
                    <a:pt x="3459226" y="2491231"/>
                  </a:lnTo>
                  <a:lnTo>
                    <a:pt x="3459226" y="2481961"/>
                  </a:lnTo>
                  <a:lnTo>
                    <a:pt x="3455543" y="2463418"/>
                  </a:lnTo>
                  <a:lnTo>
                    <a:pt x="3455543" y="2435478"/>
                  </a:lnTo>
                  <a:lnTo>
                    <a:pt x="3474085" y="2390774"/>
                  </a:lnTo>
                  <a:lnTo>
                    <a:pt x="3495421" y="2339593"/>
                  </a:lnTo>
                  <a:lnTo>
                    <a:pt x="3520567" y="2301493"/>
                  </a:lnTo>
                  <a:lnTo>
                    <a:pt x="3541903" y="2267076"/>
                  </a:lnTo>
                  <a:lnTo>
                    <a:pt x="3520567" y="2241930"/>
                  </a:lnTo>
                  <a:lnTo>
                    <a:pt x="3499231" y="2228849"/>
                  </a:lnTo>
                  <a:lnTo>
                    <a:pt x="3477895" y="2219578"/>
                  </a:lnTo>
                  <a:lnTo>
                    <a:pt x="3452749" y="2206497"/>
                  </a:lnTo>
                  <a:lnTo>
                    <a:pt x="3436874" y="2168397"/>
                  </a:lnTo>
                  <a:lnTo>
                    <a:pt x="3408934" y="2168397"/>
                  </a:lnTo>
                  <a:lnTo>
                    <a:pt x="3408934" y="2184272"/>
                  </a:lnTo>
                  <a:lnTo>
                    <a:pt x="3402457" y="2197353"/>
                  </a:lnTo>
                  <a:lnTo>
                    <a:pt x="3402457" y="2213228"/>
                  </a:lnTo>
                  <a:lnTo>
                    <a:pt x="3395980" y="2235580"/>
                  </a:lnTo>
                  <a:lnTo>
                    <a:pt x="3374644" y="2206751"/>
                  </a:lnTo>
                  <a:lnTo>
                    <a:pt x="3358769" y="2190876"/>
                  </a:lnTo>
                  <a:lnTo>
                    <a:pt x="3337433" y="2181605"/>
                  </a:lnTo>
                  <a:lnTo>
                    <a:pt x="3305810" y="2184399"/>
                  </a:lnTo>
                  <a:lnTo>
                    <a:pt x="3321685" y="213690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5681094" y="1209895"/>
            <a:ext cx="6725765" cy="2316343"/>
            <a:chOff x="0" y="0"/>
            <a:chExt cx="8967686" cy="30884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967343" cy="3093847"/>
            </a:xfrm>
            <a:custGeom>
              <a:avLst/>
              <a:gdLst/>
              <a:ahLst/>
              <a:cxnLst/>
              <a:rect l="l" t="t" r="r" b="b"/>
              <a:pathLst>
                <a:path w="8967343" h="3093847">
                  <a:moveTo>
                    <a:pt x="21336" y="768350"/>
                  </a:moveTo>
                  <a:lnTo>
                    <a:pt x="78105" y="784225"/>
                  </a:lnTo>
                  <a:lnTo>
                    <a:pt x="115316" y="813054"/>
                  </a:lnTo>
                  <a:lnTo>
                    <a:pt x="146939" y="838200"/>
                  </a:lnTo>
                  <a:lnTo>
                    <a:pt x="181356" y="872617"/>
                  </a:lnTo>
                  <a:lnTo>
                    <a:pt x="212979" y="897763"/>
                  </a:lnTo>
                  <a:lnTo>
                    <a:pt x="212979" y="888492"/>
                  </a:lnTo>
                  <a:lnTo>
                    <a:pt x="231521" y="888492"/>
                  </a:lnTo>
                  <a:lnTo>
                    <a:pt x="231521" y="897763"/>
                  </a:lnTo>
                  <a:lnTo>
                    <a:pt x="234315" y="910844"/>
                  </a:lnTo>
                  <a:lnTo>
                    <a:pt x="246380" y="926719"/>
                  </a:lnTo>
                  <a:lnTo>
                    <a:pt x="252857" y="949071"/>
                  </a:lnTo>
                  <a:lnTo>
                    <a:pt x="230759" y="949071"/>
                  </a:lnTo>
                  <a:lnTo>
                    <a:pt x="218694" y="949071"/>
                  </a:lnTo>
                  <a:lnTo>
                    <a:pt x="218694" y="955548"/>
                  </a:lnTo>
                  <a:lnTo>
                    <a:pt x="212090" y="955548"/>
                  </a:lnTo>
                  <a:lnTo>
                    <a:pt x="202819" y="955548"/>
                  </a:lnTo>
                  <a:lnTo>
                    <a:pt x="190754" y="962025"/>
                  </a:lnTo>
                  <a:lnTo>
                    <a:pt x="147066" y="927608"/>
                  </a:lnTo>
                  <a:lnTo>
                    <a:pt x="103378" y="911733"/>
                  </a:lnTo>
                  <a:lnTo>
                    <a:pt x="50292" y="898652"/>
                  </a:lnTo>
                  <a:lnTo>
                    <a:pt x="0" y="873506"/>
                  </a:lnTo>
                  <a:lnTo>
                    <a:pt x="18542" y="857631"/>
                  </a:lnTo>
                  <a:lnTo>
                    <a:pt x="21336" y="839089"/>
                  </a:lnTo>
                  <a:lnTo>
                    <a:pt x="18542" y="823214"/>
                  </a:lnTo>
                  <a:lnTo>
                    <a:pt x="18542" y="799973"/>
                  </a:lnTo>
                  <a:lnTo>
                    <a:pt x="21336" y="768350"/>
                  </a:lnTo>
                  <a:close/>
                  <a:moveTo>
                    <a:pt x="3820541" y="745998"/>
                  </a:moveTo>
                  <a:lnTo>
                    <a:pt x="3832606" y="745998"/>
                  </a:lnTo>
                  <a:lnTo>
                    <a:pt x="3841877" y="748792"/>
                  </a:lnTo>
                  <a:lnTo>
                    <a:pt x="3848354" y="755269"/>
                  </a:lnTo>
                  <a:lnTo>
                    <a:pt x="3854831" y="761746"/>
                  </a:lnTo>
                  <a:lnTo>
                    <a:pt x="3857625" y="768223"/>
                  </a:lnTo>
                  <a:lnTo>
                    <a:pt x="3857625" y="771906"/>
                  </a:lnTo>
                  <a:lnTo>
                    <a:pt x="3857625" y="778383"/>
                  </a:lnTo>
                  <a:lnTo>
                    <a:pt x="3864103" y="791464"/>
                  </a:lnTo>
                  <a:lnTo>
                    <a:pt x="3841750" y="791464"/>
                  </a:lnTo>
                  <a:lnTo>
                    <a:pt x="3832479" y="794258"/>
                  </a:lnTo>
                  <a:lnTo>
                    <a:pt x="3820414" y="794258"/>
                  </a:lnTo>
                  <a:lnTo>
                    <a:pt x="3811143" y="800735"/>
                  </a:lnTo>
                  <a:lnTo>
                    <a:pt x="3792601" y="800735"/>
                  </a:lnTo>
                  <a:lnTo>
                    <a:pt x="3792601" y="791464"/>
                  </a:lnTo>
                  <a:lnTo>
                    <a:pt x="3783330" y="791464"/>
                  </a:lnTo>
                  <a:lnTo>
                    <a:pt x="3783330" y="750697"/>
                  </a:lnTo>
                  <a:lnTo>
                    <a:pt x="3799205" y="750697"/>
                  </a:lnTo>
                  <a:lnTo>
                    <a:pt x="3815080" y="747903"/>
                  </a:lnTo>
                  <a:lnTo>
                    <a:pt x="3820668" y="747903"/>
                  </a:lnTo>
                  <a:lnTo>
                    <a:pt x="3820668" y="745998"/>
                  </a:lnTo>
                  <a:close/>
                  <a:moveTo>
                    <a:pt x="190754" y="718185"/>
                  </a:moveTo>
                  <a:lnTo>
                    <a:pt x="241046" y="718185"/>
                  </a:lnTo>
                  <a:lnTo>
                    <a:pt x="241046" y="727456"/>
                  </a:lnTo>
                  <a:lnTo>
                    <a:pt x="231775" y="727456"/>
                  </a:lnTo>
                  <a:lnTo>
                    <a:pt x="219710" y="727456"/>
                  </a:lnTo>
                  <a:lnTo>
                    <a:pt x="213233" y="733933"/>
                  </a:lnTo>
                  <a:lnTo>
                    <a:pt x="210439" y="733933"/>
                  </a:lnTo>
                  <a:lnTo>
                    <a:pt x="203962" y="733933"/>
                  </a:lnTo>
                  <a:lnTo>
                    <a:pt x="197485" y="727456"/>
                  </a:lnTo>
                  <a:lnTo>
                    <a:pt x="191008" y="718185"/>
                  </a:lnTo>
                  <a:close/>
                  <a:moveTo>
                    <a:pt x="5365750" y="639064"/>
                  </a:moveTo>
                  <a:lnTo>
                    <a:pt x="5402961" y="639064"/>
                  </a:lnTo>
                  <a:lnTo>
                    <a:pt x="5415026" y="683768"/>
                  </a:lnTo>
                  <a:lnTo>
                    <a:pt x="5424297" y="712597"/>
                  </a:lnTo>
                  <a:lnTo>
                    <a:pt x="5446649" y="725678"/>
                  </a:lnTo>
                  <a:lnTo>
                    <a:pt x="5483860" y="741553"/>
                  </a:lnTo>
                  <a:lnTo>
                    <a:pt x="5467985" y="807593"/>
                  </a:lnTo>
                  <a:lnTo>
                    <a:pt x="5445633" y="873633"/>
                  </a:lnTo>
                  <a:lnTo>
                    <a:pt x="5414010" y="921131"/>
                  </a:lnTo>
                  <a:lnTo>
                    <a:pt x="5414010" y="860425"/>
                  </a:lnTo>
                  <a:lnTo>
                    <a:pt x="5342382" y="860425"/>
                  </a:lnTo>
                  <a:lnTo>
                    <a:pt x="5348859" y="790702"/>
                  </a:lnTo>
                  <a:lnTo>
                    <a:pt x="5355336" y="724662"/>
                  </a:lnTo>
                  <a:lnTo>
                    <a:pt x="5365623" y="639064"/>
                  </a:lnTo>
                  <a:close/>
                  <a:moveTo>
                    <a:pt x="8815070" y="496697"/>
                  </a:moveTo>
                  <a:lnTo>
                    <a:pt x="8827135" y="496697"/>
                  </a:lnTo>
                  <a:lnTo>
                    <a:pt x="8827135" y="509778"/>
                  </a:lnTo>
                  <a:lnTo>
                    <a:pt x="8829928" y="525653"/>
                  </a:lnTo>
                  <a:lnTo>
                    <a:pt x="8836406" y="532130"/>
                  </a:lnTo>
                  <a:lnTo>
                    <a:pt x="8842883" y="541401"/>
                  </a:lnTo>
                  <a:lnTo>
                    <a:pt x="8849360" y="547878"/>
                  </a:lnTo>
                  <a:lnTo>
                    <a:pt x="8858631" y="557149"/>
                  </a:lnTo>
                  <a:lnTo>
                    <a:pt x="8870696" y="547878"/>
                  </a:lnTo>
                  <a:lnTo>
                    <a:pt x="8873489" y="534797"/>
                  </a:lnTo>
                  <a:lnTo>
                    <a:pt x="8879967" y="532003"/>
                  </a:lnTo>
                  <a:lnTo>
                    <a:pt x="8892032" y="532003"/>
                  </a:lnTo>
                  <a:lnTo>
                    <a:pt x="8907907" y="525526"/>
                  </a:lnTo>
                  <a:lnTo>
                    <a:pt x="8917177" y="557149"/>
                  </a:lnTo>
                  <a:lnTo>
                    <a:pt x="8935720" y="579501"/>
                  </a:lnTo>
                  <a:lnTo>
                    <a:pt x="8951595" y="601853"/>
                  </a:lnTo>
                  <a:lnTo>
                    <a:pt x="8960865" y="630682"/>
                  </a:lnTo>
                  <a:lnTo>
                    <a:pt x="8967343" y="668782"/>
                  </a:lnTo>
                  <a:lnTo>
                    <a:pt x="8967343" y="675259"/>
                  </a:lnTo>
                  <a:lnTo>
                    <a:pt x="8960865" y="681736"/>
                  </a:lnTo>
                  <a:lnTo>
                    <a:pt x="8960865" y="684530"/>
                  </a:lnTo>
                  <a:lnTo>
                    <a:pt x="8960865" y="691007"/>
                  </a:lnTo>
                  <a:lnTo>
                    <a:pt x="8960865" y="697484"/>
                  </a:lnTo>
                  <a:lnTo>
                    <a:pt x="8958072" y="706755"/>
                  </a:lnTo>
                  <a:lnTo>
                    <a:pt x="8923655" y="729107"/>
                  </a:lnTo>
                  <a:lnTo>
                    <a:pt x="8873362" y="751459"/>
                  </a:lnTo>
                  <a:lnTo>
                    <a:pt x="8813799" y="764540"/>
                  </a:lnTo>
                  <a:lnTo>
                    <a:pt x="8754236" y="773811"/>
                  </a:lnTo>
                  <a:lnTo>
                    <a:pt x="8703944" y="780288"/>
                  </a:lnTo>
                  <a:lnTo>
                    <a:pt x="8710421" y="751459"/>
                  </a:lnTo>
                  <a:lnTo>
                    <a:pt x="8716898" y="742188"/>
                  </a:lnTo>
                  <a:lnTo>
                    <a:pt x="8723375" y="729107"/>
                  </a:lnTo>
                  <a:lnTo>
                    <a:pt x="8726169" y="726313"/>
                  </a:lnTo>
                  <a:lnTo>
                    <a:pt x="8732646" y="726313"/>
                  </a:lnTo>
                  <a:lnTo>
                    <a:pt x="8744711" y="719836"/>
                  </a:lnTo>
                  <a:lnTo>
                    <a:pt x="8747505" y="719836"/>
                  </a:lnTo>
                  <a:lnTo>
                    <a:pt x="8753982" y="713359"/>
                  </a:lnTo>
                  <a:lnTo>
                    <a:pt x="8766047" y="706882"/>
                  </a:lnTo>
                  <a:lnTo>
                    <a:pt x="8781922" y="662178"/>
                  </a:lnTo>
                  <a:lnTo>
                    <a:pt x="8781922" y="617728"/>
                  </a:lnTo>
                  <a:lnTo>
                    <a:pt x="8775445" y="576834"/>
                  </a:lnTo>
                  <a:lnTo>
                    <a:pt x="8784716" y="542417"/>
                  </a:lnTo>
                  <a:lnTo>
                    <a:pt x="8812656" y="510794"/>
                  </a:lnTo>
                  <a:lnTo>
                    <a:pt x="8812656" y="496824"/>
                  </a:lnTo>
                  <a:lnTo>
                    <a:pt x="8814561" y="496824"/>
                  </a:lnTo>
                  <a:close/>
                  <a:moveTo>
                    <a:pt x="443738" y="474472"/>
                  </a:moveTo>
                  <a:lnTo>
                    <a:pt x="503301" y="540512"/>
                  </a:lnTo>
                  <a:lnTo>
                    <a:pt x="578612" y="590804"/>
                  </a:lnTo>
                  <a:lnTo>
                    <a:pt x="672592" y="628904"/>
                  </a:lnTo>
                  <a:lnTo>
                    <a:pt x="679069" y="682879"/>
                  </a:lnTo>
                  <a:lnTo>
                    <a:pt x="694944" y="723773"/>
                  </a:lnTo>
                  <a:lnTo>
                    <a:pt x="710819" y="746125"/>
                  </a:lnTo>
                  <a:lnTo>
                    <a:pt x="733171" y="768477"/>
                  </a:lnTo>
                  <a:lnTo>
                    <a:pt x="755523" y="800100"/>
                  </a:lnTo>
                  <a:lnTo>
                    <a:pt x="718312" y="806577"/>
                  </a:lnTo>
                  <a:lnTo>
                    <a:pt x="681101" y="813054"/>
                  </a:lnTo>
                  <a:lnTo>
                    <a:pt x="646684" y="828929"/>
                  </a:lnTo>
                  <a:lnTo>
                    <a:pt x="624332" y="851281"/>
                  </a:lnTo>
                  <a:lnTo>
                    <a:pt x="621538" y="860552"/>
                  </a:lnTo>
                  <a:lnTo>
                    <a:pt x="615061" y="873633"/>
                  </a:lnTo>
                  <a:lnTo>
                    <a:pt x="608584" y="882904"/>
                  </a:lnTo>
                  <a:lnTo>
                    <a:pt x="602107" y="889381"/>
                  </a:lnTo>
                  <a:lnTo>
                    <a:pt x="592836" y="898652"/>
                  </a:lnTo>
                  <a:lnTo>
                    <a:pt x="558419" y="905129"/>
                  </a:lnTo>
                  <a:lnTo>
                    <a:pt x="511937" y="911606"/>
                  </a:lnTo>
                  <a:lnTo>
                    <a:pt x="455168" y="905129"/>
                  </a:lnTo>
                  <a:lnTo>
                    <a:pt x="411480" y="898652"/>
                  </a:lnTo>
                  <a:lnTo>
                    <a:pt x="402209" y="867029"/>
                  </a:lnTo>
                  <a:lnTo>
                    <a:pt x="395732" y="844677"/>
                  </a:lnTo>
                  <a:lnTo>
                    <a:pt x="389255" y="828802"/>
                  </a:lnTo>
                  <a:lnTo>
                    <a:pt x="373380" y="799973"/>
                  </a:lnTo>
                  <a:lnTo>
                    <a:pt x="445008" y="777621"/>
                  </a:lnTo>
                  <a:lnTo>
                    <a:pt x="445008" y="768350"/>
                  </a:lnTo>
                  <a:lnTo>
                    <a:pt x="388239" y="761873"/>
                  </a:lnTo>
                  <a:lnTo>
                    <a:pt x="351028" y="748792"/>
                  </a:lnTo>
                  <a:lnTo>
                    <a:pt x="323088" y="726440"/>
                  </a:lnTo>
                  <a:lnTo>
                    <a:pt x="320294" y="710565"/>
                  </a:lnTo>
                  <a:lnTo>
                    <a:pt x="308229" y="694690"/>
                  </a:lnTo>
                  <a:lnTo>
                    <a:pt x="301752" y="678815"/>
                  </a:lnTo>
                  <a:lnTo>
                    <a:pt x="301752" y="660527"/>
                  </a:lnTo>
                  <a:lnTo>
                    <a:pt x="301752" y="651256"/>
                  </a:lnTo>
                  <a:lnTo>
                    <a:pt x="301752" y="638175"/>
                  </a:lnTo>
                  <a:lnTo>
                    <a:pt x="308229" y="638175"/>
                  </a:lnTo>
                  <a:lnTo>
                    <a:pt x="314706" y="635381"/>
                  </a:lnTo>
                  <a:lnTo>
                    <a:pt x="321183" y="635381"/>
                  </a:lnTo>
                  <a:lnTo>
                    <a:pt x="323977" y="635381"/>
                  </a:lnTo>
                  <a:lnTo>
                    <a:pt x="336042" y="628904"/>
                  </a:lnTo>
                  <a:lnTo>
                    <a:pt x="340741" y="614045"/>
                  </a:lnTo>
                  <a:lnTo>
                    <a:pt x="340741" y="595376"/>
                  </a:lnTo>
                  <a:lnTo>
                    <a:pt x="340741" y="586105"/>
                  </a:lnTo>
                  <a:lnTo>
                    <a:pt x="343535" y="579628"/>
                  </a:lnTo>
                  <a:lnTo>
                    <a:pt x="350012" y="570357"/>
                  </a:lnTo>
                  <a:lnTo>
                    <a:pt x="356489" y="570357"/>
                  </a:lnTo>
                  <a:lnTo>
                    <a:pt x="362966" y="563880"/>
                  </a:lnTo>
                  <a:lnTo>
                    <a:pt x="365760" y="563880"/>
                  </a:lnTo>
                  <a:lnTo>
                    <a:pt x="372237" y="563880"/>
                  </a:lnTo>
                  <a:lnTo>
                    <a:pt x="381508" y="557403"/>
                  </a:lnTo>
                  <a:lnTo>
                    <a:pt x="387985" y="535051"/>
                  </a:lnTo>
                  <a:lnTo>
                    <a:pt x="394462" y="519176"/>
                  </a:lnTo>
                  <a:lnTo>
                    <a:pt x="400939" y="503301"/>
                  </a:lnTo>
                  <a:lnTo>
                    <a:pt x="410210" y="487426"/>
                  </a:lnTo>
                  <a:lnTo>
                    <a:pt x="416687" y="480949"/>
                  </a:lnTo>
                  <a:lnTo>
                    <a:pt x="423164" y="480949"/>
                  </a:lnTo>
                  <a:lnTo>
                    <a:pt x="425958" y="474472"/>
                  </a:lnTo>
                  <a:lnTo>
                    <a:pt x="432435" y="474472"/>
                  </a:lnTo>
                  <a:lnTo>
                    <a:pt x="443611" y="474472"/>
                  </a:lnTo>
                  <a:close/>
                  <a:moveTo>
                    <a:pt x="3664331" y="414020"/>
                  </a:moveTo>
                  <a:lnTo>
                    <a:pt x="3680206" y="420497"/>
                  </a:lnTo>
                  <a:lnTo>
                    <a:pt x="3696081" y="423291"/>
                  </a:lnTo>
                  <a:lnTo>
                    <a:pt x="3705352" y="429768"/>
                  </a:lnTo>
                  <a:lnTo>
                    <a:pt x="3723894" y="436245"/>
                  </a:lnTo>
                  <a:lnTo>
                    <a:pt x="3723894" y="452120"/>
                  </a:lnTo>
                  <a:lnTo>
                    <a:pt x="3726688" y="465201"/>
                  </a:lnTo>
                  <a:lnTo>
                    <a:pt x="3726688" y="474472"/>
                  </a:lnTo>
                  <a:lnTo>
                    <a:pt x="3733165" y="487553"/>
                  </a:lnTo>
                  <a:lnTo>
                    <a:pt x="3695954" y="487553"/>
                  </a:lnTo>
                  <a:lnTo>
                    <a:pt x="3689477" y="474472"/>
                  </a:lnTo>
                  <a:lnTo>
                    <a:pt x="3683000" y="465201"/>
                  </a:lnTo>
                  <a:lnTo>
                    <a:pt x="3673729" y="452120"/>
                  </a:lnTo>
                  <a:lnTo>
                    <a:pt x="3667252" y="445643"/>
                  </a:lnTo>
                  <a:lnTo>
                    <a:pt x="3667252" y="429768"/>
                  </a:lnTo>
                  <a:lnTo>
                    <a:pt x="3664458" y="413893"/>
                  </a:lnTo>
                  <a:close/>
                  <a:moveTo>
                    <a:pt x="5184394" y="341503"/>
                  </a:moveTo>
                  <a:lnTo>
                    <a:pt x="5202936" y="370332"/>
                  </a:lnTo>
                  <a:lnTo>
                    <a:pt x="5218811" y="424307"/>
                  </a:lnTo>
                  <a:lnTo>
                    <a:pt x="5241163" y="474599"/>
                  </a:lnTo>
                  <a:lnTo>
                    <a:pt x="5269103" y="524891"/>
                  </a:lnTo>
                  <a:lnTo>
                    <a:pt x="5284978" y="547243"/>
                  </a:lnTo>
                  <a:lnTo>
                    <a:pt x="5294249" y="534162"/>
                  </a:lnTo>
                  <a:lnTo>
                    <a:pt x="5300726" y="531368"/>
                  </a:lnTo>
                  <a:lnTo>
                    <a:pt x="5312792" y="531368"/>
                  </a:lnTo>
                  <a:lnTo>
                    <a:pt x="5322063" y="524891"/>
                  </a:lnTo>
                  <a:lnTo>
                    <a:pt x="5344415" y="524891"/>
                  </a:lnTo>
                  <a:lnTo>
                    <a:pt x="5344415" y="534162"/>
                  </a:lnTo>
                  <a:lnTo>
                    <a:pt x="5356480" y="534162"/>
                  </a:lnTo>
                  <a:lnTo>
                    <a:pt x="5356480" y="568579"/>
                  </a:lnTo>
                  <a:lnTo>
                    <a:pt x="5271771" y="577850"/>
                  </a:lnTo>
                  <a:lnTo>
                    <a:pt x="5262500" y="666242"/>
                  </a:lnTo>
                  <a:lnTo>
                    <a:pt x="5234560" y="738759"/>
                  </a:lnTo>
                  <a:lnTo>
                    <a:pt x="5212207" y="811276"/>
                  </a:lnTo>
                  <a:lnTo>
                    <a:pt x="5202936" y="871728"/>
                  </a:lnTo>
                  <a:lnTo>
                    <a:pt x="5196459" y="932180"/>
                  </a:lnTo>
                  <a:lnTo>
                    <a:pt x="5196459" y="982472"/>
                  </a:lnTo>
                  <a:lnTo>
                    <a:pt x="5184394" y="1029970"/>
                  </a:lnTo>
                  <a:lnTo>
                    <a:pt x="5175123" y="1029970"/>
                  </a:lnTo>
                  <a:lnTo>
                    <a:pt x="5175123" y="1020699"/>
                  </a:lnTo>
                  <a:lnTo>
                    <a:pt x="5159248" y="998347"/>
                  </a:lnTo>
                  <a:lnTo>
                    <a:pt x="5131308" y="969518"/>
                  </a:lnTo>
                  <a:lnTo>
                    <a:pt x="5099685" y="931418"/>
                  </a:lnTo>
                  <a:lnTo>
                    <a:pt x="5071745" y="893318"/>
                  </a:lnTo>
                  <a:lnTo>
                    <a:pt x="5049393" y="855218"/>
                  </a:lnTo>
                  <a:lnTo>
                    <a:pt x="5037327" y="820801"/>
                  </a:lnTo>
                  <a:lnTo>
                    <a:pt x="5043805" y="798449"/>
                  </a:lnTo>
                  <a:lnTo>
                    <a:pt x="5055870" y="791972"/>
                  </a:lnTo>
                  <a:lnTo>
                    <a:pt x="5065141" y="791972"/>
                  </a:lnTo>
                  <a:lnTo>
                    <a:pt x="5071618" y="791972"/>
                  </a:lnTo>
                  <a:lnTo>
                    <a:pt x="5078095" y="791972"/>
                  </a:lnTo>
                  <a:lnTo>
                    <a:pt x="5080889" y="791972"/>
                  </a:lnTo>
                  <a:lnTo>
                    <a:pt x="5087366" y="791972"/>
                  </a:lnTo>
                  <a:lnTo>
                    <a:pt x="5093843" y="791083"/>
                  </a:lnTo>
                  <a:lnTo>
                    <a:pt x="5103114" y="778002"/>
                  </a:lnTo>
                  <a:lnTo>
                    <a:pt x="5093843" y="778002"/>
                  </a:lnTo>
                  <a:lnTo>
                    <a:pt x="5093843" y="768350"/>
                  </a:lnTo>
                  <a:lnTo>
                    <a:pt x="5043551" y="761873"/>
                  </a:lnTo>
                  <a:lnTo>
                    <a:pt x="5015611" y="745998"/>
                  </a:lnTo>
                  <a:lnTo>
                    <a:pt x="4993259" y="717169"/>
                  </a:lnTo>
                  <a:lnTo>
                    <a:pt x="5015611" y="710692"/>
                  </a:lnTo>
                  <a:lnTo>
                    <a:pt x="5034153" y="704215"/>
                  </a:lnTo>
                  <a:lnTo>
                    <a:pt x="5043424" y="701421"/>
                  </a:lnTo>
                  <a:lnTo>
                    <a:pt x="5055489" y="694944"/>
                  </a:lnTo>
                  <a:lnTo>
                    <a:pt x="5064761" y="688467"/>
                  </a:lnTo>
                  <a:lnTo>
                    <a:pt x="5076826" y="679196"/>
                  </a:lnTo>
                  <a:lnTo>
                    <a:pt x="5076826" y="666115"/>
                  </a:lnTo>
                  <a:lnTo>
                    <a:pt x="5033138" y="666115"/>
                  </a:lnTo>
                  <a:lnTo>
                    <a:pt x="5021073" y="672592"/>
                  </a:lnTo>
                  <a:lnTo>
                    <a:pt x="5011801" y="672592"/>
                  </a:lnTo>
                  <a:lnTo>
                    <a:pt x="4999736" y="679069"/>
                  </a:lnTo>
                  <a:lnTo>
                    <a:pt x="4983861" y="679069"/>
                  </a:lnTo>
                  <a:lnTo>
                    <a:pt x="4955921" y="628777"/>
                  </a:lnTo>
                  <a:lnTo>
                    <a:pt x="4924298" y="578485"/>
                  </a:lnTo>
                  <a:lnTo>
                    <a:pt x="4927092" y="562610"/>
                  </a:lnTo>
                  <a:lnTo>
                    <a:pt x="4927092" y="553339"/>
                  </a:lnTo>
                  <a:lnTo>
                    <a:pt x="4933569" y="546862"/>
                  </a:lnTo>
                  <a:lnTo>
                    <a:pt x="4940047" y="533781"/>
                  </a:lnTo>
                  <a:lnTo>
                    <a:pt x="4940047" y="524510"/>
                  </a:lnTo>
                  <a:lnTo>
                    <a:pt x="4946524" y="508635"/>
                  </a:lnTo>
                  <a:lnTo>
                    <a:pt x="4934458" y="508635"/>
                  </a:lnTo>
                  <a:lnTo>
                    <a:pt x="4934458" y="495808"/>
                  </a:lnTo>
                  <a:lnTo>
                    <a:pt x="4925187" y="502285"/>
                  </a:lnTo>
                  <a:lnTo>
                    <a:pt x="4918710" y="502285"/>
                  </a:lnTo>
                  <a:lnTo>
                    <a:pt x="4912233" y="502285"/>
                  </a:lnTo>
                  <a:lnTo>
                    <a:pt x="4905756" y="502285"/>
                  </a:lnTo>
                  <a:lnTo>
                    <a:pt x="4905756" y="495808"/>
                  </a:lnTo>
                  <a:lnTo>
                    <a:pt x="4896485" y="486537"/>
                  </a:lnTo>
                  <a:lnTo>
                    <a:pt x="4890008" y="473456"/>
                  </a:lnTo>
                  <a:lnTo>
                    <a:pt x="4883531" y="464185"/>
                  </a:lnTo>
                  <a:lnTo>
                    <a:pt x="4880737" y="457708"/>
                  </a:lnTo>
                  <a:lnTo>
                    <a:pt x="4880737" y="441833"/>
                  </a:lnTo>
                  <a:lnTo>
                    <a:pt x="4874259" y="423291"/>
                  </a:lnTo>
                  <a:lnTo>
                    <a:pt x="4933822" y="385191"/>
                  </a:lnTo>
                  <a:lnTo>
                    <a:pt x="4993386" y="353568"/>
                  </a:lnTo>
                  <a:lnTo>
                    <a:pt x="4999863" y="369443"/>
                  </a:lnTo>
                  <a:lnTo>
                    <a:pt x="5006340" y="385318"/>
                  </a:lnTo>
                  <a:lnTo>
                    <a:pt x="5012817" y="391795"/>
                  </a:lnTo>
                  <a:lnTo>
                    <a:pt x="5022088" y="398272"/>
                  </a:lnTo>
                  <a:lnTo>
                    <a:pt x="5028565" y="398272"/>
                  </a:lnTo>
                  <a:lnTo>
                    <a:pt x="5035042" y="401066"/>
                  </a:lnTo>
                  <a:lnTo>
                    <a:pt x="5044313" y="407543"/>
                  </a:lnTo>
                  <a:lnTo>
                    <a:pt x="5056379" y="414020"/>
                  </a:lnTo>
                  <a:lnTo>
                    <a:pt x="5065650" y="445643"/>
                  </a:lnTo>
                  <a:lnTo>
                    <a:pt x="5072127" y="486537"/>
                  </a:lnTo>
                  <a:lnTo>
                    <a:pt x="5078604" y="524637"/>
                  </a:lnTo>
                  <a:lnTo>
                    <a:pt x="5103750" y="524637"/>
                  </a:lnTo>
                  <a:lnTo>
                    <a:pt x="5103750" y="495808"/>
                  </a:lnTo>
                  <a:lnTo>
                    <a:pt x="5094479" y="464185"/>
                  </a:lnTo>
                  <a:lnTo>
                    <a:pt x="5094479" y="423291"/>
                  </a:lnTo>
                  <a:lnTo>
                    <a:pt x="5103750" y="385191"/>
                  </a:lnTo>
                  <a:lnTo>
                    <a:pt x="5115815" y="353568"/>
                  </a:lnTo>
                  <a:lnTo>
                    <a:pt x="5183760" y="341503"/>
                  </a:lnTo>
                  <a:close/>
                  <a:moveTo>
                    <a:pt x="8257921" y="313563"/>
                  </a:moveTo>
                  <a:lnTo>
                    <a:pt x="8273796" y="326644"/>
                  </a:lnTo>
                  <a:lnTo>
                    <a:pt x="8285861" y="335915"/>
                  </a:lnTo>
                  <a:lnTo>
                    <a:pt x="8301736" y="335915"/>
                  </a:lnTo>
                  <a:lnTo>
                    <a:pt x="8317611" y="335915"/>
                  </a:lnTo>
                  <a:lnTo>
                    <a:pt x="8345551" y="342392"/>
                  </a:lnTo>
                  <a:lnTo>
                    <a:pt x="8339074" y="355473"/>
                  </a:lnTo>
                  <a:lnTo>
                    <a:pt x="8339074" y="358267"/>
                  </a:lnTo>
                  <a:lnTo>
                    <a:pt x="8339074" y="364744"/>
                  </a:lnTo>
                  <a:lnTo>
                    <a:pt x="8336280" y="371221"/>
                  </a:lnTo>
                  <a:lnTo>
                    <a:pt x="8336280" y="377698"/>
                  </a:lnTo>
                  <a:lnTo>
                    <a:pt x="8295387" y="400050"/>
                  </a:lnTo>
                  <a:lnTo>
                    <a:pt x="8242301" y="409321"/>
                  </a:lnTo>
                  <a:lnTo>
                    <a:pt x="8185532" y="415798"/>
                  </a:lnTo>
                  <a:lnTo>
                    <a:pt x="8182739" y="402717"/>
                  </a:lnTo>
                  <a:lnTo>
                    <a:pt x="8182739" y="393446"/>
                  </a:lnTo>
                  <a:lnTo>
                    <a:pt x="8176261" y="380365"/>
                  </a:lnTo>
                  <a:lnTo>
                    <a:pt x="8176261" y="364617"/>
                  </a:lnTo>
                  <a:lnTo>
                    <a:pt x="8192136" y="355346"/>
                  </a:lnTo>
                  <a:lnTo>
                    <a:pt x="8204202" y="342265"/>
                  </a:lnTo>
                  <a:lnTo>
                    <a:pt x="8213472" y="335788"/>
                  </a:lnTo>
                  <a:lnTo>
                    <a:pt x="8225537" y="326517"/>
                  </a:lnTo>
                  <a:lnTo>
                    <a:pt x="8234808" y="320040"/>
                  </a:lnTo>
                  <a:lnTo>
                    <a:pt x="8258049" y="313563"/>
                  </a:lnTo>
                  <a:close/>
                  <a:moveTo>
                    <a:pt x="6578853" y="313563"/>
                  </a:moveTo>
                  <a:lnTo>
                    <a:pt x="6622542" y="320040"/>
                  </a:lnTo>
                  <a:lnTo>
                    <a:pt x="6654164" y="335915"/>
                  </a:lnTo>
                  <a:lnTo>
                    <a:pt x="6685787" y="354457"/>
                  </a:lnTo>
                  <a:lnTo>
                    <a:pt x="6676517" y="363728"/>
                  </a:lnTo>
                  <a:lnTo>
                    <a:pt x="6670039" y="379603"/>
                  </a:lnTo>
                  <a:lnTo>
                    <a:pt x="6660769" y="386080"/>
                  </a:lnTo>
                  <a:lnTo>
                    <a:pt x="6644894" y="392557"/>
                  </a:lnTo>
                  <a:lnTo>
                    <a:pt x="6626351" y="399034"/>
                  </a:lnTo>
                  <a:lnTo>
                    <a:pt x="6603999" y="399034"/>
                  </a:lnTo>
                  <a:lnTo>
                    <a:pt x="6588124" y="408305"/>
                  </a:lnTo>
                  <a:lnTo>
                    <a:pt x="6572250" y="408305"/>
                  </a:lnTo>
                  <a:lnTo>
                    <a:pt x="6556375" y="414782"/>
                  </a:lnTo>
                  <a:lnTo>
                    <a:pt x="6534150" y="414782"/>
                  </a:lnTo>
                  <a:lnTo>
                    <a:pt x="6534150" y="380492"/>
                  </a:lnTo>
                  <a:lnTo>
                    <a:pt x="6536944" y="358140"/>
                  </a:lnTo>
                  <a:lnTo>
                    <a:pt x="6559296" y="342265"/>
                  </a:lnTo>
                  <a:lnTo>
                    <a:pt x="6578853" y="313436"/>
                  </a:lnTo>
                  <a:close/>
                  <a:moveTo>
                    <a:pt x="2391790" y="313563"/>
                  </a:moveTo>
                  <a:lnTo>
                    <a:pt x="2435478" y="313563"/>
                  </a:lnTo>
                  <a:lnTo>
                    <a:pt x="2444749" y="342392"/>
                  </a:lnTo>
                  <a:lnTo>
                    <a:pt x="2456814" y="358267"/>
                  </a:lnTo>
                  <a:lnTo>
                    <a:pt x="2466085" y="380619"/>
                  </a:lnTo>
                  <a:lnTo>
                    <a:pt x="2472562" y="415036"/>
                  </a:lnTo>
                  <a:lnTo>
                    <a:pt x="2463291" y="415036"/>
                  </a:lnTo>
                  <a:lnTo>
                    <a:pt x="2428874" y="392684"/>
                  </a:lnTo>
                  <a:lnTo>
                    <a:pt x="2406522" y="370332"/>
                  </a:lnTo>
                  <a:lnTo>
                    <a:pt x="2390647" y="347980"/>
                  </a:lnTo>
                  <a:lnTo>
                    <a:pt x="2390647" y="313436"/>
                  </a:lnTo>
                  <a:lnTo>
                    <a:pt x="2391536" y="313436"/>
                  </a:lnTo>
                  <a:close/>
                  <a:moveTo>
                    <a:pt x="8549131" y="243840"/>
                  </a:moveTo>
                  <a:lnTo>
                    <a:pt x="8558402" y="243840"/>
                  </a:lnTo>
                  <a:lnTo>
                    <a:pt x="8570467" y="250317"/>
                  </a:lnTo>
                  <a:lnTo>
                    <a:pt x="8573260" y="250317"/>
                  </a:lnTo>
                  <a:lnTo>
                    <a:pt x="8579738" y="250317"/>
                  </a:lnTo>
                  <a:lnTo>
                    <a:pt x="8586215" y="253111"/>
                  </a:lnTo>
                  <a:lnTo>
                    <a:pt x="8574150" y="266192"/>
                  </a:lnTo>
                  <a:lnTo>
                    <a:pt x="8564879" y="275463"/>
                  </a:lnTo>
                  <a:lnTo>
                    <a:pt x="8558402" y="291338"/>
                  </a:lnTo>
                  <a:lnTo>
                    <a:pt x="8551925" y="304419"/>
                  </a:lnTo>
                  <a:lnTo>
                    <a:pt x="8549131" y="326771"/>
                  </a:lnTo>
                  <a:lnTo>
                    <a:pt x="8558402" y="326771"/>
                  </a:lnTo>
                  <a:lnTo>
                    <a:pt x="8570467" y="310896"/>
                  </a:lnTo>
                  <a:lnTo>
                    <a:pt x="8579738" y="297815"/>
                  </a:lnTo>
                  <a:lnTo>
                    <a:pt x="8591803" y="288544"/>
                  </a:lnTo>
                  <a:lnTo>
                    <a:pt x="8607678" y="282067"/>
                  </a:lnTo>
                  <a:lnTo>
                    <a:pt x="8639301" y="313690"/>
                  </a:lnTo>
                  <a:lnTo>
                    <a:pt x="8680194" y="342519"/>
                  </a:lnTo>
                  <a:lnTo>
                    <a:pt x="8705340" y="364871"/>
                  </a:lnTo>
                  <a:lnTo>
                    <a:pt x="8705340" y="437388"/>
                  </a:lnTo>
                  <a:lnTo>
                    <a:pt x="8723882" y="453263"/>
                  </a:lnTo>
                  <a:lnTo>
                    <a:pt x="8739757" y="466344"/>
                  </a:lnTo>
                  <a:lnTo>
                    <a:pt x="8755632" y="469138"/>
                  </a:lnTo>
                  <a:lnTo>
                    <a:pt x="8767697" y="491490"/>
                  </a:lnTo>
                  <a:lnTo>
                    <a:pt x="8776968" y="536194"/>
                  </a:lnTo>
                  <a:lnTo>
                    <a:pt x="8754616" y="565023"/>
                  </a:lnTo>
                  <a:lnTo>
                    <a:pt x="8745345" y="593852"/>
                  </a:lnTo>
                  <a:lnTo>
                    <a:pt x="8722993" y="609727"/>
                  </a:lnTo>
                  <a:lnTo>
                    <a:pt x="8695053" y="616204"/>
                  </a:lnTo>
                  <a:lnTo>
                    <a:pt x="8644761" y="618998"/>
                  </a:lnTo>
                  <a:lnTo>
                    <a:pt x="8607550" y="587375"/>
                  </a:lnTo>
                  <a:lnTo>
                    <a:pt x="8550781" y="558546"/>
                  </a:lnTo>
                  <a:lnTo>
                    <a:pt x="8491218" y="542671"/>
                  </a:lnTo>
                  <a:lnTo>
                    <a:pt x="8431655" y="520319"/>
                  </a:lnTo>
                  <a:lnTo>
                    <a:pt x="8378569" y="497967"/>
                  </a:lnTo>
                  <a:lnTo>
                    <a:pt x="8344152" y="466344"/>
                  </a:lnTo>
                  <a:lnTo>
                    <a:pt x="8366504" y="453263"/>
                  </a:lnTo>
                  <a:lnTo>
                    <a:pt x="8382379" y="443992"/>
                  </a:lnTo>
                  <a:lnTo>
                    <a:pt x="8394444" y="430911"/>
                  </a:lnTo>
                  <a:lnTo>
                    <a:pt x="8400921" y="415036"/>
                  </a:lnTo>
                  <a:lnTo>
                    <a:pt x="8403715" y="386207"/>
                  </a:lnTo>
                  <a:lnTo>
                    <a:pt x="8400921" y="376936"/>
                  </a:lnTo>
                  <a:lnTo>
                    <a:pt x="8394700" y="358140"/>
                  </a:lnTo>
                  <a:lnTo>
                    <a:pt x="8394700" y="334899"/>
                  </a:lnTo>
                  <a:lnTo>
                    <a:pt x="8394700" y="312547"/>
                  </a:lnTo>
                  <a:lnTo>
                    <a:pt x="8394700" y="309753"/>
                  </a:lnTo>
                  <a:lnTo>
                    <a:pt x="8401177" y="309753"/>
                  </a:lnTo>
                  <a:lnTo>
                    <a:pt x="8403971" y="303276"/>
                  </a:lnTo>
                  <a:lnTo>
                    <a:pt x="8454263" y="290195"/>
                  </a:lnTo>
                  <a:lnTo>
                    <a:pt x="8507349" y="265049"/>
                  </a:lnTo>
                  <a:lnTo>
                    <a:pt x="8549259" y="243713"/>
                  </a:lnTo>
                  <a:close/>
                  <a:moveTo>
                    <a:pt x="7855203" y="230759"/>
                  </a:moveTo>
                  <a:lnTo>
                    <a:pt x="7886700" y="230759"/>
                  </a:lnTo>
                  <a:lnTo>
                    <a:pt x="7930388" y="275463"/>
                  </a:lnTo>
                  <a:lnTo>
                    <a:pt x="7987157" y="313563"/>
                  </a:lnTo>
                  <a:lnTo>
                    <a:pt x="7987157" y="325628"/>
                  </a:lnTo>
                  <a:lnTo>
                    <a:pt x="7975092" y="325628"/>
                  </a:lnTo>
                  <a:lnTo>
                    <a:pt x="7975092" y="341503"/>
                  </a:lnTo>
                  <a:lnTo>
                    <a:pt x="7922006" y="312674"/>
                  </a:lnTo>
                  <a:lnTo>
                    <a:pt x="7884795" y="274574"/>
                  </a:lnTo>
                  <a:lnTo>
                    <a:pt x="7855076" y="230886"/>
                  </a:lnTo>
                  <a:close/>
                  <a:moveTo>
                    <a:pt x="6757542" y="214884"/>
                  </a:moveTo>
                  <a:lnTo>
                    <a:pt x="6801230" y="227965"/>
                  </a:lnTo>
                  <a:lnTo>
                    <a:pt x="6835647" y="237236"/>
                  </a:lnTo>
                  <a:lnTo>
                    <a:pt x="6867270" y="253111"/>
                  </a:lnTo>
                  <a:lnTo>
                    <a:pt x="6867270" y="281940"/>
                  </a:lnTo>
                  <a:lnTo>
                    <a:pt x="6839330" y="288417"/>
                  </a:lnTo>
                  <a:lnTo>
                    <a:pt x="6814184" y="297688"/>
                  </a:lnTo>
                  <a:lnTo>
                    <a:pt x="6773290" y="304165"/>
                  </a:lnTo>
                  <a:lnTo>
                    <a:pt x="6757415" y="310642"/>
                  </a:lnTo>
                  <a:lnTo>
                    <a:pt x="6748145" y="313436"/>
                  </a:lnTo>
                  <a:lnTo>
                    <a:pt x="6729602" y="313436"/>
                  </a:lnTo>
                  <a:lnTo>
                    <a:pt x="6713727" y="313436"/>
                  </a:lnTo>
                  <a:lnTo>
                    <a:pt x="6713727" y="281813"/>
                  </a:lnTo>
                  <a:lnTo>
                    <a:pt x="6725793" y="265938"/>
                  </a:lnTo>
                  <a:lnTo>
                    <a:pt x="6741668" y="243586"/>
                  </a:lnTo>
                  <a:lnTo>
                    <a:pt x="6757543" y="214757"/>
                  </a:lnTo>
                  <a:close/>
                  <a:moveTo>
                    <a:pt x="5425313" y="183261"/>
                  </a:moveTo>
                  <a:lnTo>
                    <a:pt x="5425313" y="243713"/>
                  </a:lnTo>
                  <a:lnTo>
                    <a:pt x="5447665" y="243713"/>
                  </a:lnTo>
                  <a:lnTo>
                    <a:pt x="5459730" y="237236"/>
                  </a:lnTo>
                  <a:lnTo>
                    <a:pt x="5469001" y="237236"/>
                  </a:lnTo>
                  <a:lnTo>
                    <a:pt x="5481067" y="237236"/>
                  </a:lnTo>
                  <a:lnTo>
                    <a:pt x="5483861" y="237236"/>
                  </a:lnTo>
                  <a:lnTo>
                    <a:pt x="5495926" y="243713"/>
                  </a:lnTo>
                  <a:lnTo>
                    <a:pt x="5511801" y="252984"/>
                  </a:lnTo>
                  <a:lnTo>
                    <a:pt x="5511801" y="281813"/>
                  </a:lnTo>
                  <a:lnTo>
                    <a:pt x="5523866" y="288290"/>
                  </a:lnTo>
                  <a:lnTo>
                    <a:pt x="5539741" y="288290"/>
                  </a:lnTo>
                  <a:lnTo>
                    <a:pt x="5549012" y="281813"/>
                  </a:lnTo>
                  <a:lnTo>
                    <a:pt x="5567554" y="281813"/>
                  </a:lnTo>
                  <a:lnTo>
                    <a:pt x="5570348" y="275336"/>
                  </a:lnTo>
                  <a:lnTo>
                    <a:pt x="5582413" y="281813"/>
                  </a:lnTo>
                  <a:lnTo>
                    <a:pt x="5591684" y="291084"/>
                  </a:lnTo>
                  <a:lnTo>
                    <a:pt x="5603749" y="309626"/>
                  </a:lnTo>
                  <a:lnTo>
                    <a:pt x="5613021" y="325501"/>
                  </a:lnTo>
                  <a:lnTo>
                    <a:pt x="5597146" y="363601"/>
                  </a:lnTo>
                  <a:lnTo>
                    <a:pt x="5581271" y="401701"/>
                  </a:lnTo>
                  <a:lnTo>
                    <a:pt x="5569205" y="446405"/>
                  </a:lnTo>
                  <a:lnTo>
                    <a:pt x="5531995" y="446405"/>
                  </a:lnTo>
                  <a:lnTo>
                    <a:pt x="5504054" y="459486"/>
                  </a:lnTo>
                  <a:lnTo>
                    <a:pt x="5478908" y="475361"/>
                  </a:lnTo>
                  <a:lnTo>
                    <a:pt x="5435220" y="488442"/>
                  </a:lnTo>
                  <a:lnTo>
                    <a:pt x="5407280" y="466090"/>
                  </a:lnTo>
                  <a:lnTo>
                    <a:pt x="5370069" y="453009"/>
                  </a:lnTo>
                  <a:lnTo>
                    <a:pt x="5332858" y="437134"/>
                  </a:lnTo>
                  <a:lnTo>
                    <a:pt x="5326381" y="424053"/>
                  </a:lnTo>
                  <a:lnTo>
                    <a:pt x="5326381" y="414782"/>
                  </a:lnTo>
                  <a:lnTo>
                    <a:pt x="5319904" y="401701"/>
                  </a:lnTo>
                  <a:lnTo>
                    <a:pt x="5313427" y="385826"/>
                  </a:lnTo>
                  <a:lnTo>
                    <a:pt x="5297552" y="369951"/>
                  </a:lnTo>
                  <a:lnTo>
                    <a:pt x="5281677" y="354076"/>
                  </a:lnTo>
                  <a:lnTo>
                    <a:pt x="5269612" y="340995"/>
                  </a:lnTo>
                  <a:lnTo>
                    <a:pt x="5260341" y="318643"/>
                  </a:lnTo>
                  <a:lnTo>
                    <a:pt x="5253863" y="280543"/>
                  </a:lnTo>
                  <a:lnTo>
                    <a:pt x="5276216" y="251714"/>
                  </a:lnTo>
                  <a:lnTo>
                    <a:pt x="5292091" y="229362"/>
                  </a:lnTo>
                  <a:lnTo>
                    <a:pt x="5314443" y="229362"/>
                  </a:lnTo>
                  <a:lnTo>
                    <a:pt x="5332985" y="235839"/>
                  </a:lnTo>
                  <a:lnTo>
                    <a:pt x="5355337" y="242316"/>
                  </a:lnTo>
                  <a:lnTo>
                    <a:pt x="5377689" y="242316"/>
                  </a:lnTo>
                  <a:lnTo>
                    <a:pt x="5377689" y="204216"/>
                  </a:lnTo>
                  <a:lnTo>
                    <a:pt x="5386960" y="197739"/>
                  </a:lnTo>
                  <a:lnTo>
                    <a:pt x="5399025" y="191262"/>
                  </a:lnTo>
                  <a:lnTo>
                    <a:pt x="5401819" y="191262"/>
                  </a:lnTo>
                  <a:lnTo>
                    <a:pt x="5413884" y="184785"/>
                  </a:lnTo>
                  <a:lnTo>
                    <a:pt x="5425060" y="182880"/>
                  </a:lnTo>
                  <a:close/>
                  <a:moveTo>
                    <a:pt x="6835521" y="142367"/>
                  </a:moveTo>
                  <a:lnTo>
                    <a:pt x="6879209" y="142367"/>
                  </a:lnTo>
                  <a:lnTo>
                    <a:pt x="6904355" y="171196"/>
                  </a:lnTo>
                  <a:lnTo>
                    <a:pt x="6932295" y="187071"/>
                  </a:lnTo>
                  <a:lnTo>
                    <a:pt x="6954647" y="209423"/>
                  </a:lnTo>
                  <a:lnTo>
                    <a:pt x="6976999" y="243840"/>
                  </a:lnTo>
                  <a:lnTo>
                    <a:pt x="6926707" y="243840"/>
                  </a:lnTo>
                  <a:lnTo>
                    <a:pt x="6895084" y="209423"/>
                  </a:lnTo>
                  <a:lnTo>
                    <a:pt x="6860667" y="184277"/>
                  </a:lnTo>
                  <a:lnTo>
                    <a:pt x="6835521" y="142367"/>
                  </a:lnTo>
                  <a:close/>
                  <a:moveTo>
                    <a:pt x="1316355" y="142367"/>
                  </a:moveTo>
                  <a:lnTo>
                    <a:pt x="1353566" y="142367"/>
                  </a:lnTo>
                  <a:lnTo>
                    <a:pt x="1369441" y="155448"/>
                  </a:lnTo>
                  <a:lnTo>
                    <a:pt x="1381506" y="164719"/>
                  </a:lnTo>
                  <a:lnTo>
                    <a:pt x="1387983" y="177800"/>
                  </a:lnTo>
                  <a:lnTo>
                    <a:pt x="1397254" y="193675"/>
                  </a:lnTo>
                  <a:lnTo>
                    <a:pt x="1403731" y="206756"/>
                  </a:lnTo>
                  <a:lnTo>
                    <a:pt x="1431671" y="177927"/>
                  </a:lnTo>
                  <a:lnTo>
                    <a:pt x="1463294" y="164846"/>
                  </a:lnTo>
                  <a:lnTo>
                    <a:pt x="1513586" y="171323"/>
                  </a:lnTo>
                  <a:lnTo>
                    <a:pt x="1513586" y="216027"/>
                  </a:lnTo>
                  <a:lnTo>
                    <a:pt x="1582420" y="222504"/>
                  </a:lnTo>
                  <a:lnTo>
                    <a:pt x="1644777" y="231775"/>
                  </a:lnTo>
                  <a:lnTo>
                    <a:pt x="1697863" y="244856"/>
                  </a:lnTo>
                  <a:lnTo>
                    <a:pt x="1757426" y="251333"/>
                  </a:lnTo>
                  <a:lnTo>
                    <a:pt x="1823466" y="244856"/>
                  </a:lnTo>
                  <a:lnTo>
                    <a:pt x="1823466" y="282956"/>
                  </a:lnTo>
                  <a:lnTo>
                    <a:pt x="1835531" y="282956"/>
                  </a:lnTo>
                  <a:lnTo>
                    <a:pt x="1844802" y="282956"/>
                  </a:lnTo>
                  <a:lnTo>
                    <a:pt x="1851279" y="282956"/>
                  </a:lnTo>
                  <a:lnTo>
                    <a:pt x="1857756" y="289433"/>
                  </a:lnTo>
                  <a:lnTo>
                    <a:pt x="1864233" y="292227"/>
                  </a:lnTo>
                  <a:lnTo>
                    <a:pt x="1852168" y="292227"/>
                  </a:lnTo>
                  <a:lnTo>
                    <a:pt x="1800987" y="325755"/>
                  </a:lnTo>
                  <a:lnTo>
                    <a:pt x="1741424" y="363855"/>
                  </a:lnTo>
                  <a:lnTo>
                    <a:pt x="1669796" y="398272"/>
                  </a:lnTo>
                  <a:lnTo>
                    <a:pt x="1603756" y="436372"/>
                  </a:lnTo>
                  <a:lnTo>
                    <a:pt x="1557274" y="467995"/>
                  </a:lnTo>
                  <a:lnTo>
                    <a:pt x="1522857" y="496824"/>
                  </a:lnTo>
                  <a:lnTo>
                    <a:pt x="1573149" y="496824"/>
                  </a:lnTo>
                  <a:lnTo>
                    <a:pt x="1589024" y="487553"/>
                  </a:lnTo>
                  <a:lnTo>
                    <a:pt x="1604899" y="481076"/>
                  </a:lnTo>
                  <a:lnTo>
                    <a:pt x="1623441" y="474599"/>
                  </a:lnTo>
                  <a:lnTo>
                    <a:pt x="1645793" y="474599"/>
                  </a:lnTo>
                  <a:lnTo>
                    <a:pt x="1645793" y="487680"/>
                  </a:lnTo>
                  <a:lnTo>
                    <a:pt x="1579753" y="535178"/>
                  </a:lnTo>
                  <a:lnTo>
                    <a:pt x="1522984" y="585470"/>
                  </a:lnTo>
                  <a:lnTo>
                    <a:pt x="1476502" y="635762"/>
                  </a:lnTo>
                  <a:lnTo>
                    <a:pt x="1419733" y="680466"/>
                  </a:lnTo>
                  <a:lnTo>
                    <a:pt x="1360169" y="718566"/>
                  </a:lnTo>
                  <a:lnTo>
                    <a:pt x="1282064" y="740918"/>
                  </a:lnTo>
                  <a:lnTo>
                    <a:pt x="1282064" y="779018"/>
                  </a:lnTo>
                  <a:lnTo>
                    <a:pt x="1244853" y="785495"/>
                  </a:lnTo>
                  <a:lnTo>
                    <a:pt x="1201165" y="801370"/>
                  </a:lnTo>
                  <a:lnTo>
                    <a:pt x="1176019" y="823722"/>
                  </a:lnTo>
                  <a:lnTo>
                    <a:pt x="1191894" y="836803"/>
                  </a:lnTo>
                  <a:lnTo>
                    <a:pt x="1201165" y="846074"/>
                  </a:lnTo>
                  <a:lnTo>
                    <a:pt x="1207642" y="852551"/>
                  </a:lnTo>
                  <a:lnTo>
                    <a:pt x="1207642" y="861822"/>
                  </a:lnTo>
                  <a:lnTo>
                    <a:pt x="1207642" y="874903"/>
                  </a:lnTo>
                  <a:lnTo>
                    <a:pt x="1201165" y="890778"/>
                  </a:lnTo>
                  <a:lnTo>
                    <a:pt x="1201165" y="913130"/>
                  </a:lnTo>
                  <a:lnTo>
                    <a:pt x="1082039" y="922401"/>
                  </a:lnTo>
                  <a:lnTo>
                    <a:pt x="1082039" y="935482"/>
                  </a:lnTo>
                  <a:lnTo>
                    <a:pt x="1097914" y="941959"/>
                  </a:lnTo>
                  <a:lnTo>
                    <a:pt x="1104392" y="941959"/>
                  </a:lnTo>
                  <a:lnTo>
                    <a:pt x="1113663" y="941959"/>
                  </a:lnTo>
                  <a:lnTo>
                    <a:pt x="1120140" y="944753"/>
                  </a:lnTo>
                  <a:lnTo>
                    <a:pt x="1120140" y="951230"/>
                  </a:lnTo>
                  <a:lnTo>
                    <a:pt x="1132205" y="964311"/>
                  </a:lnTo>
                  <a:lnTo>
                    <a:pt x="1113536" y="964311"/>
                  </a:lnTo>
                  <a:lnTo>
                    <a:pt x="1088390" y="973582"/>
                  </a:lnTo>
                  <a:lnTo>
                    <a:pt x="1053973" y="986663"/>
                  </a:lnTo>
                  <a:lnTo>
                    <a:pt x="1022350" y="995934"/>
                  </a:lnTo>
                  <a:lnTo>
                    <a:pt x="1031621" y="1002411"/>
                  </a:lnTo>
                  <a:lnTo>
                    <a:pt x="1038098" y="1002411"/>
                  </a:lnTo>
                  <a:lnTo>
                    <a:pt x="1044575" y="1002411"/>
                  </a:lnTo>
                  <a:lnTo>
                    <a:pt x="1047369" y="1008888"/>
                  </a:lnTo>
                  <a:lnTo>
                    <a:pt x="1053846" y="1008888"/>
                  </a:lnTo>
                  <a:lnTo>
                    <a:pt x="1047369" y="1018159"/>
                  </a:lnTo>
                  <a:lnTo>
                    <a:pt x="1044575" y="1031240"/>
                  </a:lnTo>
                  <a:lnTo>
                    <a:pt x="1038098" y="1034034"/>
                  </a:lnTo>
                  <a:lnTo>
                    <a:pt x="1044575" y="1040511"/>
                  </a:lnTo>
                  <a:lnTo>
                    <a:pt x="1044575" y="1046988"/>
                  </a:lnTo>
                  <a:lnTo>
                    <a:pt x="1047369" y="1056259"/>
                  </a:lnTo>
                  <a:lnTo>
                    <a:pt x="1053846" y="1069340"/>
                  </a:lnTo>
                  <a:lnTo>
                    <a:pt x="1031494" y="1075817"/>
                  </a:lnTo>
                  <a:lnTo>
                    <a:pt x="1015873" y="1075817"/>
                  </a:lnTo>
                  <a:lnTo>
                    <a:pt x="999998" y="1075817"/>
                  </a:lnTo>
                  <a:lnTo>
                    <a:pt x="981456" y="1085089"/>
                  </a:lnTo>
                  <a:lnTo>
                    <a:pt x="1038225" y="1085089"/>
                  </a:lnTo>
                  <a:lnTo>
                    <a:pt x="1081913" y="1098169"/>
                  </a:lnTo>
                  <a:lnTo>
                    <a:pt x="1081913" y="1120522"/>
                  </a:lnTo>
                  <a:lnTo>
                    <a:pt x="1010285" y="1120522"/>
                  </a:lnTo>
                  <a:lnTo>
                    <a:pt x="1003808" y="1136397"/>
                  </a:lnTo>
                  <a:lnTo>
                    <a:pt x="1003808" y="1142874"/>
                  </a:lnTo>
                  <a:lnTo>
                    <a:pt x="1003808" y="1145668"/>
                  </a:lnTo>
                  <a:lnTo>
                    <a:pt x="1001014" y="1152145"/>
                  </a:lnTo>
                  <a:lnTo>
                    <a:pt x="994537" y="1158622"/>
                  </a:lnTo>
                  <a:lnTo>
                    <a:pt x="966597" y="1167893"/>
                  </a:lnTo>
                  <a:lnTo>
                    <a:pt x="929386" y="1167893"/>
                  </a:lnTo>
                  <a:lnTo>
                    <a:pt x="892175" y="1167893"/>
                  </a:lnTo>
                  <a:lnTo>
                    <a:pt x="854964" y="1145541"/>
                  </a:lnTo>
                  <a:lnTo>
                    <a:pt x="804672" y="1145541"/>
                  </a:lnTo>
                  <a:lnTo>
                    <a:pt x="754380" y="1152018"/>
                  </a:lnTo>
                  <a:lnTo>
                    <a:pt x="701294" y="1158495"/>
                  </a:lnTo>
                  <a:lnTo>
                    <a:pt x="651002" y="1152018"/>
                  </a:lnTo>
                  <a:lnTo>
                    <a:pt x="600710" y="1136143"/>
                  </a:lnTo>
                  <a:lnTo>
                    <a:pt x="597916" y="1129666"/>
                  </a:lnTo>
                  <a:lnTo>
                    <a:pt x="597916" y="1123189"/>
                  </a:lnTo>
                  <a:lnTo>
                    <a:pt x="591439" y="1123189"/>
                  </a:lnTo>
                  <a:lnTo>
                    <a:pt x="591439" y="1116330"/>
                  </a:lnTo>
                  <a:lnTo>
                    <a:pt x="591439" y="1103249"/>
                  </a:lnTo>
                  <a:lnTo>
                    <a:pt x="600710" y="1103249"/>
                  </a:lnTo>
                  <a:lnTo>
                    <a:pt x="607187" y="1093978"/>
                  </a:lnTo>
                  <a:lnTo>
                    <a:pt x="619252" y="1080897"/>
                  </a:lnTo>
                  <a:lnTo>
                    <a:pt x="622046" y="1074420"/>
                  </a:lnTo>
                  <a:lnTo>
                    <a:pt x="634111" y="1071626"/>
                  </a:lnTo>
                  <a:lnTo>
                    <a:pt x="640588" y="1058545"/>
                  </a:lnTo>
                  <a:lnTo>
                    <a:pt x="649859" y="1042670"/>
                  </a:lnTo>
                  <a:lnTo>
                    <a:pt x="627507" y="1036193"/>
                  </a:lnTo>
                  <a:lnTo>
                    <a:pt x="611632" y="1026922"/>
                  </a:lnTo>
                  <a:lnTo>
                    <a:pt x="599567" y="1008380"/>
                  </a:lnTo>
                  <a:lnTo>
                    <a:pt x="596773" y="992505"/>
                  </a:lnTo>
                  <a:lnTo>
                    <a:pt x="590296" y="970153"/>
                  </a:lnTo>
                  <a:lnTo>
                    <a:pt x="612648" y="970153"/>
                  </a:lnTo>
                  <a:lnTo>
                    <a:pt x="649859" y="960882"/>
                  </a:lnTo>
                  <a:lnTo>
                    <a:pt x="693547" y="970153"/>
                  </a:lnTo>
                  <a:lnTo>
                    <a:pt x="730758" y="986028"/>
                  </a:lnTo>
                  <a:lnTo>
                    <a:pt x="767969" y="1004570"/>
                  </a:lnTo>
                  <a:lnTo>
                    <a:pt x="767969" y="982345"/>
                  </a:lnTo>
                  <a:lnTo>
                    <a:pt x="730758" y="963803"/>
                  </a:lnTo>
                  <a:lnTo>
                    <a:pt x="699135" y="947928"/>
                  </a:lnTo>
                  <a:lnTo>
                    <a:pt x="671195" y="919099"/>
                  </a:lnTo>
                  <a:lnTo>
                    <a:pt x="680466" y="919099"/>
                  </a:lnTo>
                  <a:lnTo>
                    <a:pt x="708406" y="878205"/>
                  </a:lnTo>
                  <a:lnTo>
                    <a:pt x="742823" y="849376"/>
                  </a:lnTo>
                  <a:lnTo>
                    <a:pt x="786511" y="827024"/>
                  </a:lnTo>
                  <a:lnTo>
                    <a:pt x="839597" y="811149"/>
                  </a:lnTo>
                  <a:lnTo>
                    <a:pt x="839597" y="799973"/>
                  </a:lnTo>
                  <a:lnTo>
                    <a:pt x="789305" y="784098"/>
                  </a:lnTo>
                  <a:lnTo>
                    <a:pt x="752094" y="755269"/>
                  </a:lnTo>
                  <a:lnTo>
                    <a:pt x="720471" y="717169"/>
                  </a:lnTo>
                  <a:lnTo>
                    <a:pt x="692531" y="679069"/>
                  </a:lnTo>
                  <a:lnTo>
                    <a:pt x="708406" y="672592"/>
                  </a:lnTo>
                  <a:lnTo>
                    <a:pt x="720471" y="672592"/>
                  </a:lnTo>
                  <a:lnTo>
                    <a:pt x="736346" y="666115"/>
                  </a:lnTo>
                  <a:lnTo>
                    <a:pt x="752221" y="666115"/>
                  </a:lnTo>
                  <a:lnTo>
                    <a:pt x="774573" y="681990"/>
                  </a:lnTo>
                  <a:lnTo>
                    <a:pt x="790448" y="700532"/>
                  </a:lnTo>
                  <a:lnTo>
                    <a:pt x="812800" y="716407"/>
                  </a:lnTo>
                  <a:lnTo>
                    <a:pt x="812800" y="703326"/>
                  </a:lnTo>
                  <a:lnTo>
                    <a:pt x="810006" y="694055"/>
                  </a:lnTo>
                  <a:lnTo>
                    <a:pt x="803529" y="694055"/>
                  </a:lnTo>
                  <a:lnTo>
                    <a:pt x="803529" y="687578"/>
                  </a:lnTo>
                  <a:lnTo>
                    <a:pt x="797052" y="681101"/>
                  </a:lnTo>
                  <a:lnTo>
                    <a:pt x="797052" y="678180"/>
                  </a:lnTo>
                  <a:lnTo>
                    <a:pt x="790575" y="665099"/>
                  </a:lnTo>
                  <a:lnTo>
                    <a:pt x="802640" y="665099"/>
                  </a:lnTo>
                  <a:lnTo>
                    <a:pt x="802640" y="655828"/>
                  </a:lnTo>
                  <a:lnTo>
                    <a:pt x="852932" y="637286"/>
                  </a:lnTo>
                  <a:lnTo>
                    <a:pt x="899414" y="628015"/>
                  </a:lnTo>
                  <a:lnTo>
                    <a:pt x="949706" y="621538"/>
                  </a:lnTo>
                  <a:lnTo>
                    <a:pt x="1009269" y="628015"/>
                  </a:lnTo>
                  <a:lnTo>
                    <a:pt x="981329" y="593598"/>
                  </a:lnTo>
                  <a:lnTo>
                    <a:pt x="1015873" y="584200"/>
                  </a:lnTo>
                  <a:lnTo>
                    <a:pt x="1053084" y="568325"/>
                  </a:lnTo>
                  <a:lnTo>
                    <a:pt x="1090295" y="552450"/>
                  </a:lnTo>
                  <a:lnTo>
                    <a:pt x="1112647" y="533908"/>
                  </a:lnTo>
                  <a:lnTo>
                    <a:pt x="1131189" y="533908"/>
                  </a:lnTo>
                  <a:lnTo>
                    <a:pt x="1131189" y="524637"/>
                  </a:lnTo>
                  <a:lnTo>
                    <a:pt x="1103249" y="524637"/>
                  </a:lnTo>
                  <a:lnTo>
                    <a:pt x="1091184" y="531114"/>
                  </a:lnTo>
                  <a:lnTo>
                    <a:pt x="1081913" y="533908"/>
                  </a:lnTo>
                  <a:lnTo>
                    <a:pt x="1075436" y="533908"/>
                  </a:lnTo>
                  <a:lnTo>
                    <a:pt x="1068959" y="533908"/>
                  </a:lnTo>
                  <a:lnTo>
                    <a:pt x="1066165" y="533908"/>
                  </a:lnTo>
                  <a:lnTo>
                    <a:pt x="1059688" y="531114"/>
                  </a:lnTo>
                  <a:lnTo>
                    <a:pt x="1053211" y="524637"/>
                  </a:lnTo>
                  <a:lnTo>
                    <a:pt x="1043940" y="524637"/>
                  </a:lnTo>
                  <a:lnTo>
                    <a:pt x="1031875" y="533908"/>
                  </a:lnTo>
                  <a:lnTo>
                    <a:pt x="1016000" y="552450"/>
                  </a:lnTo>
                  <a:lnTo>
                    <a:pt x="1000125" y="568325"/>
                  </a:lnTo>
                  <a:lnTo>
                    <a:pt x="987933" y="584200"/>
                  </a:lnTo>
                  <a:lnTo>
                    <a:pt x="972058" y="593471"/>
                  </a:lnTo>
                  <a:lnTo>
                    <a:pt x="912495" y="612013"/>
                  </a:lnTo>
                  <a:lnTo>
                    <a:pt x="855853" y="612013"/>
                  </a:lnTo>
                  <a:lnTo>
                    <a:pt x="802767" y="598932"/>
                  </a:lnTo>
                  <a:lnTo>
                    <a:pt x="752475" y="576580"/>
                  </a:lnTo>
                  <a:lnTo>
                    <a:pt x="745998" y="576580"/>
                  </a:lnTo>
                  <a:lnTo>
                    <a:pt x="736727" y="583057"/>
                  </a:lnTo>
                  <a:lnTo>
                    <a:pt x="720852" y="589534"/>
                  </a:lnTo>
                  <a:lnTo>
                    <a:pt x="708787" y="592328"/>
                  </a:lnTo>
                  <a:lnTo>
                    <a:pt x="699516" y="598805"/>
                  </a:lnTo>
                  <a:lnTo>
                    <a:pt x="680974" y="605282"/>
                  </a:lnTo>
                  <a:lnTo>
                    <a:pt x="671703" y="576453"/>
                  </a:lnTo>
                  <a:lnTo>
                    <a:pt x="680974" y="573659"/>
                  </a:lnTo>
                  <a:lnTo>
                    <a:pt x="687451" y="567182"/>
                  </a:lnTo>
                  <a:lnTo>
                    <a:pt x="693928" y="554101"/>
                  </a:lnTo>
                  <a:lnTo>
                    <a:pt x="662305" y="554101"/>
                  </a:lnTo>
                  <a:lnTo>
                    <a:pt x="650240" y="560578"/>
                  </a:lnTo>
                  <a:lnTo>
                    <a:pt x="634365" y="567055"/>
                  </a:lnTo>
                  <a:lnTo>
                    <a:pt x="618617" y="567055"/>
                  </a:lnTo>
                  <a:lnTo>
                    <a:pt x="600075" y="567055"/>
                  </a:lnTo>
                  <a:lnTo>
                    <a:pt x="590804" y="532638"/>
                  </a:lnTo>
                  <a:lnTo>
                    <a:pt x="600075" y="529844"/>
                  </a:lnTo>
                  <a:lnTo>
                    <a:pt x="606552" y="529844"/>
                  </a:lnTo>
                  <a:lnTo>
                    <a:pt x="613029" y="529844"/>
                  </a:lnTo>
                  <a:lnTo>
                    <a:pt x="619506" y="523367"/>
                  </a:lnTo>
                  <a:lnTo>
                    <a:pt x="622300" y="523367"/>
                  </a:lnTo>
                  <a:lnTo>
                    <a:pt x="553466" y="532638"/>
                  </a:lnTo>
                  <a:lnTo>
                    <a:pt x="546989" y="516763"/>
                  </a:lnTo>
                  <a:lnTo>
                    <a:pt x="534924" y="507492"/>
                  </a:lnTo>
                  <a:lnTo>
                    <a:pt x="532130" y="501015"/>
                  </a:lnTo>
                  <a:lnTo>
                    <a:pt x="525653" y="487934"/>
                  </a:lnTo>
                  <a:lnTo>
                    <a:pt x="513588" y="472059"/>
                  </a:lnTo>
                  <a:lnTo>
                    <a:pt x="532130" y="465582"/>
                  </a:lnTo>
                  <a:lnTo>
                    <a:pt x="541401" y="465582"/>
                  </a:lnTo>
                  <a:lnTo>
                    <a:pt x="547878" y="465582"/>
                  </a:lnTo>
                  <a:lnTo>
                    <a:pt x="554355" y="465582"/>
                  </a:lnTo>
                  <a:lnTo>
                    <a:pt x="554355" y="464693"/>
                  </a:lnTo>
                  <a:lnTo>
                    <a:pt x="557149" y="458216"/>
                  </a:lnTo>
                  <a:lnTo>
                    <a:pt x="563626" y="445135"/>
                  </a:lnTo>
                  <a:lnTo>
                    <a:pt x="541274" y="442341"/>
                  </a:lnTo>
                  <a:lnTo>
                    <a:pt x="518922" y="435864"/>
                  </a:lnTo>
                  <a:lnTo>
                    <a:pt x="509651" y="422783"/>
                  </a:lnTo>
                  <a:lnTo>
                    <a:pt x="491109" y="413512"/>
                  </a:lnTo>
                  <a:lnTo>
                    <a:pt x="503174" y="413512"/>
                  </a:lnTo>
                  <a:lnTo>
                    <a:pt x="503174" y="398145"/>
                  </a:lnTo>
                  <a:lnTo>
                    <a:pt x="556260" y="407416"/>
                  </a:lnTo>
                  <a:lnTo>
                    <a:pt x="584200" y="400939"/>
                  </a:lnTo>
                  <a:lnTo>
                    <a:pt x="606552" y="391668"/>
                  </a:lnTo>
                  <a:lnTo>
                    <a:pt x="618617" y="375793"/>
                  </a:lnTo>
                  <a:lnTo>
                    <a:pt x="634492" y="353441"/>
                  </a:lnTo>
                  <a:lnTo>
                    <a:pt x="662432" y="340360"/>
                  </a:lnTo>
                  <a:lnTo>
                    <a:pt x="694055" y="331089"/>
                  </a:lnTo>
                  <a:lnTo>
                    <a:pt x="716407" y="340360"/>
                  </a:lnTo>
                  <a:lnTo>
                    <a:pt x="744347" y="353441"/>
                  </a:lnTo>
                  <a:lnTo>
                    <a:pt x="766699" y="356235"/>
                  </a:lnTo>
                  <a:lnTo>
                    <a:pt x="791845" y="353441"/>
                  </a:lnTo>
                  <a:lnTo>
                    <a:pt x="782574" y="346964"/>
                  </a:lnTo>
                  <a:lnTo>
                    <a:pt x="770509" y="340487"/>
                  </a:lnTo>
                  <a:lnTo>
                    <a:pt x="767715" y="340487"/>
                  </a:lnTo>
                  <a:lnTo>
                    <a:pt x="767715" y="334899"/>
                  </a:lnTo>
                  <a:lnTo>
                    <a:pt x="761238" y="332105"/>
                  </a:lnTo>
                  <a:lnTo>
                    <a:pt x="761238" y="319024"/>
                  </a:lnTo>
                  <a:lnTo>
                    <a:pt x="754761" y="303149"/>
                  </a:lnTo>
                  <a:lnTo>
                    <a:pt x="770636" y="296672"/>
                  </a:lnTo>
                  <a:lnTo>
                    <a:pt x="782701" y="290195"/>
                  </a:lnTo>
                  <a:lnTo>
                    <a:pt x="791972" y="290195"/>
                  </a:lnTo>
                  <a:lnTo>
                    <a:pt x="798449" y="287401"/>
                  </a:lnTo>
                  <a:lnTo>
                    <a:pt x="810514" y="280924"/>
                  </a:lnTo>
                  <a:lnTo>
                    <a:pt x="832866" y="280924"/>
                  </a:lnTo>
                  <a:lnTo>
                    <a:pt x="842137" y="287401"/>
                  </a:lnTo>
                  <a:lnTo>
                    <a:pt x="854202" y="296672"/>
                  </a:lnTo>
                  <a:lnTo>
                    <a:pt x="863473" y="303149"/>
                  </a:lnTo>
                  <a:lnTo>
                    <a:pt x="863473" y="290195"/>
                  </a:lnTo>
                  <a:lnTo>
                    <a:pt x="856996" y="287401"/>
                  </a:lnTo>
                  <a:lnTo>
                    <a:pt x="856996" y="280924"/>
                  </a:lnTo>
                  <a:lnTo>
                    <a:pt x="856996" y="274447"/>
                  </a:lnTo>
                  <a:lnTo>
                    <a:pt x="854202" y="265176"/>
                  </a:lnTo>
                  <a:lnTo>
                    <a:pt x="870077" y="258699"/>
                  </a:lnTo>
                  <a:lnTo>
                    <a:pt x="879348" y="252222"/>
                  </a:lnTo>
                  <a:lnTo>
                    <a:pt x="897890" y="242951"/>
                  </a:lnTo>
                  <a:lnTo>
                    <a:pt x="907161" y="229870"/>
                  </a:lnTo>
                  <a:lnTo>
                    <a:pt x="913638" y="229870"/>
                  </a:lnTo>
                  <a:lnTo>
                    <a:pt x="935990" y="229870"/>
                  </a:lnTo>
                  <a:lnTo>
                    <a:pt x="951865" y="236347"/>
                  </a:lnTo>
                  <a:lnTo>
                    <a:pt x="963930" y="249428"/>
                  </a:lnTo>
                  <a:lnTo>
                    <a:pt x="982472" y="249428"/>
                  </a:lnTo>
                  <a:lnTo>
                    <a:pt x="1010412" y="242951"/>
                  </a:lnTo>
                  <a:lnTo>
                    <a:pt x="1022477" y="204851"/>
                  </a:lnTo>
                  <a:lnTo>
                    <a:pt x="1038352" y="198374"/>
                  </a:lnTo>
                  <a:lnTo>
                    <a:pt x="1054227" y="198374"/>
                  </a:lnTo>
                  <a:lnTo>
                    <a:pt x="1070102" y="198374"/>
                  </a:lnTo>
                  <a:lnTo>
                    <a:pt x="1082167" y="204851"/>
                  </a:lnTo>
                  <a:lnTo>
                    <a:pt x="1091438" y="204851"/>
                  </a:lnTo>
                  <a:lnTo>
                    <a:pt x="1113790" y="170434"/>
                  </a:lnTo>
                  <a:lnTo>
                    <a:pt x="1148207" y="163957"/>
                  </a:lnTo>
                  <a:lnTo>
                    <a:pt x="1170559" y="177038"/>
                  </a:lnTo>
                  <a:lnTo>
                    <a:pt x="1192911" y="186309"/>
                  </a:lnTo>
                  <a:lnTo>
                    <a:pt x="1215263" y="192786"/>
                  </a:lnTo>
                  <a:lnTo>
                    <a:pt x="1243203" y="183515"/>
                  </a:lnTo>
                  <a:lnTo>
                    <a:pt x="1280414" y="161163"/>
                  </a:lnTo>
                  <a:lnTo>
                    <a:pt x="1316736" y="142621"/>
                  </a:lnTo>
                  <a:close/>
                  <a:moveTo>
                    <a:pt x="6578854" y="133096"/>
                  </a:moveTo>
                  <a:lnTo>
                    <a:pt x="6601206" y="139573"/>
                  </a:lnTo>
                  <a:lnTo>
                    <a:pt x="6623558" y="148844"/>
                  </a:lnTo>
                  <a:lnTo>
                    <a:pt x="6632829" y="161925"/>
                  </a:lnTo>
                  <a:lnTo>
                    <a:pt x="6648704" y="171196"/>
                  </a:lnTo>
                  <a:lnTo>
                    <a:pt x="6667247" y="184277"/>
                  </a:lnTo>
                  <a:lnTo>
                    <a:pt x="6655181" y="215900"/>
                  </a:lnTo>
                  <a:lnTo>
                    <a:pt x="6589141" y="254000"/>
                  </a:lnTo>
                  <a:lnTo>
                    <a:pt x="6538849" y="298704"/>
                  </a:lnTo>
                  <a:lnTo>
                    <a:pt x="6495161" y="355473"/>
                  </a:lnTo>
                  <a:lnTo>
                    <a:pt x="6485890" y="355473"/>
                  </a:lnTo>
                  <a:lnTo>
                    <a:pt x="6485890" y="342392"/>
                  </a:lnTo>
                  <a:lnTo>
                    <a:pt x="6470015" y="333121"/>
                  </a:lnTo>
                  <a:lnTo>
                    <a:pt x="6457950" y="320040"/>
                  </a:lnTo>
                  <a:lnTo>
                    <a:pt x="6451472" y="310769"/>
                  </a:lnTo>
                  <a:lnTo>
                    <a:pt x="6442201" y="297688"/>
                  </a:lnTo>
                  <a:lnTo>
                    <a:pt x="6435724" y="281813"/>
                  </a:lnTo>
                  <a:lnTo>
                    <a:pt x="6447789" y="259461"/>
                  </a:lnTo>
                  <a:lnTo>
                    <a:pt x="6450583" y="243586"/>
                  </a:lnTo>
                  <a:lnTo>
                    <a:pt x="6457061" y="214757"/>
                  </a:lnTo>
                  <a:lnTo>
                    <a:pt x="6376162" y="214757"/>
                  </a:lnTo>
                  <a:lnTo>
                    <a:pt x="6376162" y="192532"/>
                  </a:lnTo>
                  <a:lnTo>
                    <a:pt x="6419850" y="176657"/>
                  </a:lnTo>
                  <a:lnTo>
                    <a:pt x="6463538" y="163576"/>
                  </a:lnTo>
                  <a:lnTo>
                    <a:pt x="6516624" y="154305"/>
                  </a:lnTo>
                  <a:lnTo>
                    <a:pt x="6523101" y="170180"/>
                  </a:lnTo>
                  <a:lnTo>
                    <a:pt x="6529578" y="176657"/>
                  </a:lnTo>
                  <a:lnTo>
                    <a:pt x="6529578" y="183134"/>
                  </a:lnTo>
                  <a:lnTo>
                    <a:pt x="6536055" y="183134"/>
                  </a:lnTo>
                  <a:lnTo>
                    <a:pt x="6536055" y="185928"/>
                  </a:lnTo>
                  <a:lnTo>
                    <a:pt x="6545326" y="192405"/>
                  </a:lnTo>
                  <a:lnTo>
                    <a:pt x="6551803" y="176530"/>
                  </a:lnTo>
                  <a:lnTo>
                    <a:pt x="6558280" y="163449"/>
                  </a:lnTo>
                  <a:lnTo>
                    <a:pt x="6561074" y="154178"/>
                  </a:lnTo>
                  <a:lnTo>
                    <a:pt x="6573139" y="141097"/>
                  </a:lnTo>
                  <a:lnTo>
                    <a:pt x="6578727" y="132715"/>
                  </a:lnTo>
                  <a:close/>
                  <a:moveTo>
                    <a:pt x="6713728" y="72644"/>
                  </a:moveTo>
                  <a:lnTo>
                    <a:pt x="6725793" y="75438"/>
                  </a:lnTo>
                  <a:lnTo>
                    <a:pt x="6728587" y="75438"/>
                  </a:lnTo>
                  <a:lnTo>
                    <a:pt x="6735064" y="81915"/>
                  </a:lnTo>
                  <a:lnTo>
                    <a:pt x="6741541" y="88392"/>
                  </a:lnTo>
                  <a:lnTo>
                    <a:pt x="6748018" y="97663"/>
                  </a:lnTo>
                  <a:lnTo>
                    <a:pt x="6757289" y="116205"/>
                  </a:lnTo>
                  <a:lnTo>
                    <a:pt x="6769354" y="132080"/>
                  </a:lnTo>
                  <a:lnTo>
                    <a:pt x="6772148" y="154432"/>
                  </a:lnTo>
                  <a:lnTo>
                    <a:pt x="6747002" y="154432"/>
                  </a:lnTo>
                  <a:lnTo>
                    <a:pt x="6747002" y="141351"/>
                  </a:lnTo>
                  <a:lnTo>
                    <a:pt x="6734937" y="132080"/>
                  </a:lnTo>
                  <a:lnTo>
                    <a:pt x="6725666" y="118999"/>
                  </a:lnTo>
                  <a:lnTo>
                    <a:pt x="6719189" y="109728"/>
                  </a:lnTo>
                  <a:lnTo>
                    <a:pt x="6712712" y="93853"/>
                  </a:lnTo>
                  <a:lnTo>
                    <a:pt x="6712712" y="72517"/>
                  </a:lnTo>
                  <a:lnTo>
                    <a:pt x="6713601" y="72517"/>
                  </a:lnTo>
                  <a:close/>
                  <a:moveTo>
                    <a:pt x="2948940" y="60452"/>
                  </a:moveTo>
                  <a:lnTo>
                    <a:pt x="3024251" y="60452"/>
                  </a:lnTo>
                  <a:lnTo>
                    <a:pt x="3102356" y="73533"/>
                  </a:lnTo>
                  <a:lnTo>
                    <a:pt x="3171190" y="82804"/>
                  </a:lnTo>
                  <a:lnTo>
                    <a:pt x="3233547" y="98679"/>
                  </a:lnTo>
                  <a:lnTo>
                    <a:pt x="3323844" y="82804"/>
                  </a:lnTo>
                  <a:lnTo>
                    <a:pt x="3335909" y="95885"/>
                  </a:lnTo>
                  <a:lnTo>
                    <a:pt x="3345180" y="98679"/>
                  </a:lnTo>
                  <a:lnTo>
                    <a:pt x="3357245" y="117221"/>
                  </a:lnTo>
                  <a:lnTo>
                    <a:pt x="3363722" y="126492"/>
                  </a:lnTo>
                  <a:lnTo>
                    <a:pt x="3372993" y="132969"/>
                  </a:lnTo>
                  <a:lnTo>
                    <a:pt x="3426079" y="155321"/>
                  </a:lnTo>
                  <a:lnTo>
                    <a:pt x="3488436" y="171196"/>
                  </a:lnTo>
                  <a:lnTo>
                    <a:pt x="3541522" y="184277"/>
                  </a:lnTo>
                  <a:lnTo>
                    <a:pt x="3541522" y="206629"/>
                  </a:lnTo>
                  <a:lnTo>
                    <a:pt x="3454019" y="206629"/>
                  </a:lnTo>
                  <a:lnTo>
                    <a:pt x="3416808" y="188087"/>
                  </a:lnTo>
                  <a:lnTo>
                    <a:pt x="3373120" y="188087"/>
                  </a:lnTo>
                  <a:lnTo>
                    <a:pt x="3322828" y="194564"/>
                  </a:lnTo>
                  <a:lnTo>
                    <a:pt x="3276346" y="207645"/>
                  </a:lnTo>
                  <a:lnTo>
                    <a:pt x="3276346" y="232791"/>
                  </a:lnTo>
                  <a:lnTo>
                    <a:pt x="3335909" y="232791"/>
                  </a:lnTo>
                  <a:lnTo>
                    <a:pt x="3379597" y="223520"/>
                  </a:lnTo>
                  <a:lnTo>
                    <a:pt x="3432683" y="217043"/>
                  </a:lnTo>
                  <a:lnTo>
                    <a:pt x="3498723" y="217043"/>
                  </a:lnTo>
                  <a:lnTo>
                    <a:pt x="3564763" y="217043"/>
                  </a:lnTo>
                  <a:lnTo>
                    <a:pt x="3615055" y="217043"/>
                  </a:lnTo>
                  <a:lnTo>
                    <a:pt x="3658743" y="261747"/>
                  </a:lnTo>
                  <a:lnTo>
                    <a:pt x="3711829" y="293370"/>
                  </a:lnTo>
                  <a:lnTo>
                    <a:pt x="3695954" y="327787"/>
                  </a:lnTo>
                  <a:lnTo>
                    <a:pt x="3664331" y="350139"/>
                  </a:lnTo>
                  <a:lnTo>
                    <a:pt x="3636391" y="366014"/>
                  </a:lnTo>
                  <a:lnTo>
                    <a:pt x="3599180" y="379095"/>
                  </a:lnTo>
                  <a:lnTo>
                    <a:pt x="3542411" y="379095"/>
                  </a:lnTo>
                  <a:lnTo>
                    <a:pt x="3492119" y="394970"/>
                  </a:lnTo>
                  <a:lnTo>
                    <a:pt x="3439160" y="394970"/>
                  </a:lnTo>
                  <a:lnTo>
                    <a:pt x="3379597" y="388493"/>
                  </a:lnTo>
                  <a:lnTo>
                    <a:pt x="3322828" y="382016"/>
                  </a:lnTo>
                  <a:lnTo>
                    <a:pt x="3270758" y="382016"/>
                  </a:lnTo>
                  <a:lnTo>
                    <a:pt x="3227070" y="395097"/>
                  </a:lnTo>
                  <a:lnTo>
                    <a:pt x="3192653" y="426720"/>
                  </a:lnTo>
                  <a:lnTo>
                    <a:pt x="3323844" y="426720"/>
                  </a:lnTo>
                  <a:lnTo>
                    <a:pt x="3364738" y="417449"/>
                  </a:lnTo>
                  <a:lnTo>
                    <a:pt x="3411220" y="410972"/>
                  </a:lnTo>
                  <a:lnTo>
                    <a:pt x="3467989" y="417449"/>
                  </a:lnTo>
                  <a:lnTo>
                    <a:pt x="3505200" y="426720"/>
                  </a:lnTo>
                  <a:lnTo>
                    <a:pt x="3514471" y="467614"/>
                  </a:lnTo>
                  <a:lnTo>
                    <a:pt x="3533013" y="461137"/>
                  </a:lnTo>
                  <a:lnTo>
                    <a:pt x="3558159" y="445262"/>
                  </a:lnTo>
                  <a:lnTo>
                    <a:pt x="3592576" y="432181"/>
                  </a:lnTo>
                  <a:lnTo>
                    <a:pt x="3624199" y="425704"/>
                  </a:lnTo>
                  <a:lnTo>
                    <a:pt x="3630676" y="444246"/>
                  </a:lnTo>
                  <a:lnTo>
                    <a:pt x="3637153" y="453517"/>
                  </a:lnTo>
                  <a:lnTo>
                    <a:pt x="3643630" y="459994"/>
                  </a:lnTo>
                  <a:lnTo>
                    <a:pt x="3652901" y="466471"/>
                  </a:lnTo>
                  <a:lnTo>
                    <a:pt x="3664966" y="475742"/>
                  </a:lnTo>
                  <a:lnTo>
                    <a:pt x="3614674" y="569722"/>
                  </a:lnTo>
                  <a:lnTo>
                    <a:pt x="3637026" y="569722"/>
                  </a:lnTo>
                  <a:lnTo>
                    <a:pt x="3674237" y="547370"/>
                  </a:lnTo>
                  <a:lnTo>
                    <a:pt x="3724529" y="518541"/>
                  </a:lnTo>
                  <a:lnTo>
                    <a:pt x="3784092" y="496189"/>
                  </a:lnTo>
                  <a:lnTo>
                    <a:pt x="3850132" y="473837"/>
                  </a:lnTo>
                  <a:lnTo>
                    <a:pt x="3921761" y="457962"/>
                  </a:lnTo>
                  <a:lnTo>
                    <a:pt x="3984118" y="457962"/>
                  </a:lnTo>
                  <a:lnTo>
                    <a:pt x="4046475" y="464439"/>
                  </a:lnTo>
                  <a:lnTo>
                    <a:pt x="4090163" y="489585"/>
                  </a:lnTo>
                  <a:lnTo>
                    <a:pt x="4115309" y="534289"/>
                  </a:lnTo>
                  <a:lnTo>
                    <a:pt x="4133851" y="534289"/>
                  </a:lnTo>
                  <a:lnTo>
                    <a:pt x="4133851" y="540766"/>
                  </a:lnTo>
                  <a:lnTo>
                    <a:pt x="4127374" y="547243"/>
                  </a:lnTo>
                  <a:lnTo>
                    <a:pt x="4120897" y="547243"/>
                  </a:lnTo>
                  <a:lnTo>
                    <a:pt x="4114419" y="547243"/>
                  </a:lnTo>
                  <a:lnTo>
                    <a:pt x="4105148" y="556514"/>
                  </a:lnTo>
                  <a:lnTo>
                    <a:pt x="4089273" y="562991"/>
                  </a:lnTo>
                  <a:lnTo>
                    <a:pt x="4070731" y="569468"/>
                  </a:lnTo>
                  <a:lnTo>
                    <a:pt x="4048379" y="575945"/>
                  </a:lnTo>
                  <a:lnTo>
                    <a:pt x="4032504" y="578739"/>
                  </a:lnTo>
                  <a:lnTo>
                    <a:pt x="3995293" y="639191"/>
                  </a:lnTo>
                  <a:lnTo>
                    <a:pt x="3923665" y="683895"/>
                  </a:lnTo>
                  <a:lnTo>
                    <a:pt x="3842766" y="712724"/>
                  </a:lnTo>
                  <a:lnTo>
                    <a:pt x="3745992" y="728599"/>
                  </a:lnTo>
                  <a:lnTo>
                    <a:pt x="3745992" y="747141"/>
                  </a:lnTo>
                  <a:lnTo>
                    <a:pt x="3745992" y="756412"/>
                  </a:lnTo>
                  <a:lnTo>
                    <a:pt x="3745992" y="762889"/>
                  </a:lnTo>
                  <a:lnTo>
                    <a:pt x="3739515" y="769366"/>
                  </a:lnTo>
                  <a:lnTo>
                    <a:pt x="3745992" y="772160"/>
                  </a:lnTo>
                  <a:lnTo>
                    <a:pt x="3745992" y="778637"/>
                  </a:lnTo>
                  <a:lnTo>
                    <a:pt x="3755263" y="791718"/>
                  </a:lnTo>
                  <a:lnTo>
                    <a:pt x="3771138" y="800989"/>
                  </a:lnTo>
                  <a:lnTo>
                    <a:pt x="3783204" y="807466"/>
                  </a:lnTo>
                  <a:lnTo>
                    <a:pt x="3792475" y="816737"/>
                  </a:lnTo>
                  <a:lnTo>
                    <a:pt x="3804540" y="823214"/>
                  </a:lnTo>
                  <a:lnTo>
                    <a:pt x="3813811" y="839089"/>
                  </a:lnTo>
                  <a:lnTo>
                    <a:pt x="3804540" y="861441"/>
                  </a:lnTo>
                  <a:lnTo>
                    <a:pt x="3792475" y="911733"/>
                  </a:lnTo>
                  <a:lnTo>
                    <a:pt x="3783204" y="972185"/>
                  </a:lnTo>
                  <a:lnTo>
                    <a:pt x="3771138" y="1032637"/>
                  </a:lnTo>
                  <a:lnTo>
                    <a:pt x="3771138" y="1082929"/>
                  </a:lnTo>
                  <a:lnTo>
                    <a:pt x="3783204" y="1076452"/>
                  </a:lnTo>
                  <a:lnTo>
                    <a:pt x="3792475" y="1076452"/>
                  </a:lnTo>
                  <a:lnTo>
                    <a:pt x="3798952" y="1076452"/>
                  </a:lnTo>
                  <a:lnTo>
                    <a:pt x="3811017" y="1076452"/>
                  </a:lnTo>
                  <a:lnTo>
                    <a:pt x="3813811" y="1076452"/>
                  </a:lnTo>
                  <a:lnTo>
                    <a:pt x="3832353" y="1082929"/>
                  </a:lnTo>
                  <a:lnTo>
                    <a:pt x="3825876" y="1098804"/>
                  </a:lnTo>
                  <a:lnTo>
                    <a:pt x="3825876" y="1105281"/>
                  </a:lnTo>
                  <a:lnTo>
                    <a:pt x="3825876" y="1118362"/>
                  </a:lnTo>
                  <a:lnTo>
                    <a:pt x="3825876" y="1121156"/>
                  </a:lnTo>
                  <a:lnTo>
                    <a:pt x="3825876" y="1134237"/>
                  </a:lnTo>
                  <a:lnTo>
                    <a:pt x="3832353" y="1156589"/>
                  </a:lnTo>
                  <a:lnTo>
                    <a:pt x="3813811" y="1156589"/>
                  </a:lnTo>
                  <a:lnTo>
                    <a:pt x="3813811" y="1165860"/>
                  </a:lnTo>
                  <a:lnTo>
                    <a:pt x="3804540" y="1163066"/>
                  </a:lnTo>
                  <a:lnTo>
                    <a:pt x="3792475" y="1149985"/>
                  </a:lnTo>
                  <a:lnTo>
                    <a:pt x="3789681" y="1143508"/>
                  </a:lnTo>
                  <a:lnTo>
                    <a:pt x="3777616" y="1140714"/>
                  </a:lnTo>
                  <a:lnTo>
                    <a:pt x="3768344" y="1134237"/>
                  </a:lnTo>
                  <a:lnTo>
                    <a:pt x="3745992" y="1134237"/>
                  </a:lnTo>
                  <a:lnTo>
                    <a:pt x="3733927" y="1140714"/>
                  </a:lnTo>
                  <a:lnTo>
                    <a:pt x="3724656" y="1143508"/>
                  </a:lnTo>
                  <a:lnTo>
                    <a:pt x="3712591" y="1149985"/>
                  </a:lnTo>
                  <a:lnTo>
                    <a:pt x="3706114" y="1156462"/>
                  </a:lnTo>
                  <a:lnTo>
                    <a:pt x="3696843" y="1162939"/>
                  </a:lnTo>
                  <a:lnTo>
                    <a:pt x="3690365" y="1172210"/>
                  </a:lnTo>
                  <a:lnTo>
                    <a:pt x="3683888" y="1194562"/>
                  </a:lnTo>
                  <a:lnTo>
                    <a:pt x="3755517" y="1216914"/>
                  </a:lnTo>
                  <a:lnTo>
                    <a:pt x="3771392" y="1314577"/>
                  </a:lnTo>
                  <a:lnTo>
                    <a:pt x="3755390" y="1314577"/>
                  </a:lnTo>
                  <a:lnTo>
                    <a:pt x="3746119" y="1314577"/>
                  </a:lnTo>
                  <a:lnTo>
                    <a:pt x="3734054" y="1321054"/>
                  </a:lnTo>
                  <a:lnTo>
                    <a:pt x="3724783" y="1327531"/>
                  </a:lnTo>
                  <a:lnTo>
                    <a:pt x="3724783" y="1349883"/>
                  </a:lnTo>
                  <a:lnTo>
                    <a:pt x="3749929" y="1365758"/>
                  </a:lnTo>
                  <a:lnTo>
                    <a:pt x="3768471" y="1388110"/>
                  </a:lnTo>
                  <a:lnTo>
                    <a:pt x="3777742" y="1416939"/>
                  </a:lnTo>
                  <a:lnTo>
                    <a:pt x="3784219" y="1461643"/>
                  </a:lnTo>
                  <a:lnTo>
                    <a:pt x="3756279" y="1461643"/>
                  </a:lnTo>
                  <a:lnTo>
                    <a:pt x="3749802" y="1461643"/>
                  </a:lnTo>
                  <a:lnTo>
                    <a:pt x="3733927" y="1455166"/>
                  </a:lnTo>
                  <a:lnTo>
                    <a:pt x="3724656" y="1461643"/>
                  </a:lnTo>
                  <a:lnTo>
                    <a:pt x="3706114" y="1461643"/>
                  </a:lnTo>
                  <a:lnTo>
                    <a:pt x="3696843" y="1470914"/>
                  </a:lnTo>
                  <a:lnTo>
                    <a:pt x="3684777" y="1483995"/>
                  </a:lnTo>
                  <a:lnTo>
                    <a:pt x="3703319" y="1493266"/>
                  </a:lnTo>
                  <a:lnTo>
                    <a:pt x="3712590" y="1499743"/>
                  </a:lnTo>
                  <a:lnTo>
                    <a:pt x="3719068" y="1506220"/>
                  </a:lnTo>
                  <a:lnTo>
                    <a:pt x="3725545" y="1509014"/>
                  </a:lnTo>
                  <a:lnTo>
                    <a:pt x="3728339" y="1527556"/>
                  </a:lnTo>
                  <a:lnTo>
                    <a:pt x="3734816" y="1543431"/>
                  </a:lnTo>
                  <a:lnTo>
                    <a:pt x="3728339" y="1549908"/>
                  </a:lnTo>
                  <a:lnTo>
                    <a:pt x="3728339" y="1552702"/>
                  </a:lnTo>
                  <a:lnTo>
                    <a:pt x="3725545" y="1559179"/>
                  </a:lnTo>
                  <a:lnTo>
                    <a:pt x="3725545" y="1572260"/>
                  </a:lnTo>
                  <a:lnTo>
                    <a:pt x="3679952" y="1572260"/>
                  </a:lnTo>
                  <a:lnTo>
                    <a:pt x="3636264" y="1581531"/>
                  </a:lnTo>
                  <a:lnTo>
                    <a:pt x="3601847" y="1594612"/>
                  </a:lnTo>
                  <a:lnTo>
                    <a:pt x="3613912" y="1594612"/>
                  </a:lnTo>
                  <a:lnTo>
                    <a:pt x="3629787" y="1603883"/>
                  </a:lnTo>
                  <a:lnTo>
                    <a:pt x="3641852" y="1610361"/>
                  </a:lnTo>
                  <a:lnTo>
                    <a:pt x="3651123" y="1610361"/>
                  </a:lnTo>
                  <a:lnTo>
                    <a:pt x="3663188" y="1616838"/>
                  </a:lnTo>
                  <a:lnTo>
                    <a:pt x="3672460" y="1626108"/>
                  </a:lnTo>
                  <a:lnTo>
                    <a:pt x="3681731" y="1641983"/>
                  </a:lnTo>
                  <a:lnTo>
                    <a:pt x="3663189" y="1670813"/>
                  </a:lnTo>
                  <a:lnTo>
                    <a:pt x="3651124" y="1705230"/>
                  </a:lnTo>
                  <a:lnTo>
                    <a:pt x="3635249" y="1743330"/>
                  </a:lnTo>
                  <a:lnTo>
                    <a:pt x="3628772" y="1727455"/>
                  </a:lnTo>
                  <a:lnTo>
                    <a:pt x="3619500" y="1714374"/>
                  </a:lnTo>
                  <a:lnTo>
                    <a:pt x="3613023" y="1707897"/>
                  </a:lnTo>
                  <a:lnTo>
                    <a:pt x="3600958" y="1707897"/>
                  </a:lnTo>
                  <a:lnTo>
                    <a:pt x="3585083" y="1705103"/>
                  </a:lnTo>
                  <a:lnTo>
                    <a:pt x="3562731" y="1705103"/>
                  </a:lnTo>
                  <a:lnTo>
                    <a:pt x="3562731" y="1714500"/>
                  </a:lnTo>
                  <a:lnTo>
                    <a:pt x="3574796" y="1714500"/>
                  </a:lnTo>
                  <a:lnTo>
                    <a:pt x="3612007" y="1752600"/>
                  </a:lnTo>
                  <a:lnTo>
                    <a:pt x="3643630" y="1797304"/>
                  </a:lnTo>
                  <a:lnTo>
                    <a:pt x="3662172" y="1854073"/>
                  </a:lnTo>
                  <a:lnTo>
                    <a:pt x="3671443" y="1920113"/>
                  </a:lnTo>
                  <a:lnTo>
                    <a:pt x="3662172" y="1920113"/>
                  </a:lnTo>
                  <a:lnTo>
                    <a:pt x="3662172" y="1935988"/>
                  </a:lnTo>
                  <a:lnTo>
                    <a:pt x="3574669" y="1945259"/>
                  </a:lnTo>
                  <a:lnTo>
                    <a:pt x="3574669" y="1884680"/>
                  </a:lnTo>
                  <a:lnTo>
                    <a:pt x="3562603" y="1875409"/>
                  </a:lnTo>
                  <a:lnTo>
                    <a:pt x="3553332" y="1868932"/>
                  </a:lnTo>
                  <a:lnTo>
                    <a:pt x="3546855" y="1862455"/>
                  </a:lnTo>
                  <a:lnTo>
                    <a:pt x="3530980" y="1853184"/>
                  </a:lnTo>
                  <a:lnTo>
                    <a:pt x="3512438" y="1846707"/>
                  </a:lnTo>
                  <a:lnTo>
                    <a:pt x="3487292" y="1862582"/>
                  </a:lnTo>
                  <a:lnTo>
                    <a:pt x="3452875" y="1875663"/>
                  </a:lnTo>
                  <a:lnTo>
                    <a:pt x="3415664" y="1878457"/>
                  </a:lnTo>
                  <a:lnTo>
                    <a:pt x="3381247" y="1891538"/>
                  </a:lnTo>
                  <a:lnTo>
                    <a:pt x="3362706" y="1907413"/>
                  </a:lnTo>
                  <a:lnTo>
                    <a:pt x="3381247" y="1907413"/>
                  </a:lnTo>
                  <a:lnTo>
                    <a:pt x="3409188" y="1907413"/>
                  </a:lnTo>
                  <a:lnTo>
                    <a:pt x="3452876" y="1900936"/>
                  </a:lnTo>
                  <a:lnTo>
                    <a:pt x="3503168" y="1898142"/>
                  </a:lnTo>
                  <a:lnTo>
                    <a:pt x="3503168" y="1920494"/>
                  </a:lnTo>
                  <a:lnTo>
                    <a:pt x="3393439" y="1958594"/>
                  </a:lnTo>
                  <a:lnTo>
                    <a:pt x="3393439" y="1967865"/>
                  </a:lnTo>
                  <a:lnTo>
                    <a:pt x="3421380" y="1967865"/>
                  </a:lnTo>
                  <a:lnTo>
                    <a:pt x="3437255" y="1965071"/>
                  </a:lnTo>
                  <a:lnTo>
                    <a:pt x="3459607" y="1958594"/>
                  </a:lnTo>
                  <a:lnTo>
                    <a:pt x="3481959" y="1952117"/>
                  </a:lnTo>
                  <a:lnTo>
                    <a:pt x="3504311" y="1945640"/>
                  </a:lnTo>
                  <a:lnTo>
                    <a:pt x="3510788" y="1974469"/>
                  </a:lnTo>
                  <a:lnTo>
                    <a:pt x="3533140" y="1987550"/>
                  </a:lnTo>
                  <a:lnTo>
                    <a:pt x="3555492" y="1990344"/>
                  </a:lnTo>
                  <a:lnTo>
                    <a:pt x="3592703" y="1987550"/>
                  </a:lnTo>
                  <a:lnTo>
                    <a:pt x="3636391" y="1987550"/>
                  </a:lnTo>
                  <a:lnTo>
                    <a:pt x="3636391" y="1996821"/>
                  </a:lnTo>
                  <a:lnTo>
                    <a:pt x="3624326" y="1996821"/>
                  </a:lnTo>
                  <a:lnTo>
                    <a:pt x="3564763" y="2053590"/>
                  </a:lnTo>
                  <a:lnTo>
                    <a:pt x="3498723" y="2107565"/>
                  </a:lnTo>
                  <a:lnTo>
                    <a:pt x="3432683" y="2152269"/>
                  </a:lnTo>
                  <a:lnTo>
                    <a:pt x="3357372" y="2190369"/>
                  </a:lnTo>
                  <a:lnTo>
                    <a:pt x="3276473" y="2206244"/>
                  </a:lnTo>
                  <a:lnTo>
                    <a:pt x="3182493" y="2203450"/>
                  </a:lnTo>
                  <a:lnTo>
                    <a:pt x="3182493" y="2219325"/>
                  </a:lnTo>
                  <a:lnTo>
                    <a:pt x="3182493" y="2235200"/>
                  </a:lnTo>
                  <a:lnTo>
                    <a:pt x="3176016" y="2248281"/>
                  </a:lnTo>
                  <a:lnTo>
                    <a:pt x="3169539" y="2251075"/>
                  </a:lnTo>
                  <a:lnTo>
                    <a:pt x="3166745" y="2251075"/>
                  </a:lnTo>
                  <a:lnTo>
                    <a:pt x="3160268" y="2257552"/>
                  </a:lnTo>
                  <a:lnTo>
                    <a:pt x="3148203" y="2264029"/>
                  </a:lnTo>
                  <a:lnTo>
                    <a:pt x="3138932" y="2270506"/>
                  </a:lnTo>
                  <a:lnTo>
                    <a:pt x="3132455" y="2273300"/>
                  </a:lnTo>
                  <a:lnTo>
                    <a:pt x="3123184" y="2286381"/>
                  </a:lnTo>
                  <a:lnTo>
                    <a:pt x="3111119" y="2318004"/>
                  </a:lnTo>
                  <a:lnTo>
                    <a:pt x="3104642" y="2358898"/>
                  </a:lnTo>
                  <a:lnTo>
                    <a:pt x="3095372" y="2384044"/>
                  </a:lnTo>
                  <a:lnTo>
                    <a:pt x="3067432" y="2412873"/>
                  </a:lnTo>
                  <a:lnTo>
                    <a:pt x="3020950" y="2444496"/>
                  </a:lnTo>
                  <a:lnTo>
                    <a:pt x="2958592" y="2473325"/>
                  </a:lnTo>
                  <a:lnTo>
                    <a:pt x="2905507" y="2495677"/>
                  </a:lnTo>
                  <a:lnTo>
                    <a:pt x="2855214" y="2508758"/>
                  </a:lnTo>
                  <a:lnTo>
                    <a:pt x="2855214" y="2495677"/>
                  </a:lnTo>
                  <a:lnTo>
                    <a:pt x="2855214" y="2486406"/>
                  </a:lnTo>
                  <a:lnTo>
                    <a:pt x="2848738" y="2486406"/>
                  </a:lnTo>
                  <a:lnTo>
                    <a:pt x="2848738" y="2479929"/>
                  </a:lnTo>
                  <a:lnTo>
                    <a:pt x="2845944" y="2473453"/>
                  </a:lnTo>
                  <a:lnTo>
                    <a:pt x="2839467" y="2518157"/>
                  </a:lnTo>
                  <a:lnTo>
                    <a:pt x="2823592" y="2556257"/>
                  </a:lnTo>
                  <a:lnTo>
                    <a:pt x="2811527" y="2590674"/>
                  </a:lnTo>
                  <a:lnTo>
                    <a:pt x="2795652" y="2622297"/>
                  </a:lnTo>
                  <a:lnTo>
                    <a:pt x="2783587" y="2667001"/>
                  </a:lnTo>
                  <a:lnTo>
                    <a:pt x="2795652" y="2673478"/>
                  </a:lnTo>
                  <a:lnTo>
                    <a:pt x="2795652" y="2679955"/>
                  </a:lnTo>
                  <a:lnTo>
                    <a:pt x="2802129" y="2679955"/>
                  </a:lnTo>
                  <a:lnTo>
                    <a:pt x="2802129" y="2686432"/>
                  </a:lnTo>
                  <a:lnTo>
                    <a:pt x="2795652" y="2689226"/>
                  </a:lnTo>
                  <a:lnTo>
                    <a:pt x="2783587" y="2702307"/>
                  </a:lnTo>
                  <a:lnTo>
                    <a:pt x="2774316" y="2708783"/>
                  </a:lnTo>
                  <a:lnTo>
                    <a:pt x="2765045" y="2718054"/>
                  </a:lnTo>
                  <a:lnTo>
                    <a:pt x="2752980" y="2724531"/>
                  </a:lnTo>
                  <a:lnTo>
                    <a:pt x="2746503" y="2733802"/>
                  </a:lnTo>
                  <a:lnTo>
                    <a:pt x="2737232" y="2749677"/>
                  </a:lnTo>
                  <a:lnTo>
                    <a:pt x="2714880" y="2812923"/>
                  </a:lnTo>
                  <a:lnTo>
                    <a:pt x="2699005" y="2878963"/>
                  </a:lnTo>
                  <a:lnTo>
                    <a:pt x="2692528" y="2955290"/>
                  </a:lnTo>
                  <a:lnTo>
                    <a:pt x="2680463" y="3027807"/>
                  </a:lnTo>
                  <a:lnTo>
                    <a:pt x="2664588" y="3093847"/>
                  </a:lnTo>
                  <a:lnTo>
                    <a:pt x="2655317" y="3087370"/>
                  </a:lnTo>
                  <a:lnTo>
                    <a:pt x="2648840" y="3087370"/>
                  </a:lnTo>
                  <a:lnTo>
                    <a:pt x="2648840" y="3080893"/>
                  </a:lnTo>
                  <a:lnTo>
                    <a:pt x="2642363" y="3080893"/>
                  </a:lnTo>
                  <a:lnTo>
                    <a:pt x="2626488" y="3071622"/>
                  </a:lnTo>
                  <a:lnTo>
                    <a:pt x="2598548" y="3049270"/>
                  </a:lnTo>
                  <a:lnTo>
                    <a:pt x="2554860" y="3014853"/>
                  </a:lnTo>
                  <a:lnTo>
                    <a:pt x="2504568" y="2986024"/>
                  </a:lnTo>
                  <a:lnTo>
                    <a:pt x="2458086" y="2954401"/>
                  </a:lnTo>
                  <a:lnTo>
                    <a:pt x="2420875" y="2925572"/>
                  </a:lnTo>
                  <a:lnTo>
                    <a:pt x="2386458" y="2909697"/>
                  </a:lnTo>
                  <a:lnTo>
                    <a:pt x="2377187" y="2903220"/>
                  </a:lnTo>
                  <a:lnTo>
                    <a:pt x="2365122" y="2783205"/>
                  </a:lnTo>
                  <a:lnTo>
                    <a:pt x="2358645" y="2770124"/>
                  </a:lnTo>
                  <a:lnTo>
                    <a:pt x="2342770" y="2760853"/>
                  </a:lnTo>
                  <a:lnTo>
                    <a:pt x="2333499" y="2754376"/>
                  </a:lnTo>
                  <a:lnTo>
                    <a:pt x="2314957" y="2741295"/>
                  </a:lnTo>
                  <a:lnTo>
                    <a:pt x="2305686" y="2732025"/>
                  </a:lnTo>
                  <a:lnTo>
                    <a:pt x="2314957" y="2725548"/>
                  </a:lnTo>
                  <a:lnTo>
                    <a:pt x="2314957" y="2719071"/>
                  </a:lnTo>
                  <a:lnTo>
                    <a:pt x="2321434" y="2716277"/>
                  </a:lnTo>
                  <a:lnTo>
                    <a:pt x="2327911" y="2703196"/>
                  </a:lnTo>
                  <a:lnTo>
                    <a:pt x="2334388" y="2693925"/>
                  </a:lnTo>
                  <a:lnTo>
                    <a:pt x="2306448" y="2693925"/>
                  </a:lnTo>
                  <a:lnTo>
                    <a:pt x="2290573" y="2693925"/>
                  </a:lnTo>
                  <a:lnTo>
                    <a:pt x="2278508" y="2693925"/>
                  </a:lnTo>
                  <a:lnTo>
                    <a:pt x="2272031" y="2687448"/>
                  </a:lnTo>
                  <a:lnTo>
                    <a:pt x="2269237" y="2678177"/>
                  </a:lnTo>
                  <a:lnTo>
                    <a:pt x="2257172" y="2659635"/>
                  </a:lnTo>
                  <a:lnTo>
                    <a:pt x="2250695" y="2650364"/>
                  </a:lnTo>
                  <a:lnTo>
                    <a:pt x="2250695" y="2637283"/>
                  </a:lnTo>
                  <a:lnTo>
                    <a:pt x="2250695" y="2634489"/>
                  </a:lnTo>
                  <a:lnTo>
                    <a:pt x="2250695" y="2621408"/>
                  </a:lnTo>
                  <a:lnTo>
                    <a:pt x="2257172" y="2612137"/>
                  </a:lnTo>
                  <a:lnTo>
                    <a:pt x="2257172" y="2599056"/>
                  </a:lnTo>
                  <a:lnTo>
                    <a:pt x="2225549" y="2599056"/>
                  </a:lnTo>
                  <a:lnTo>
                    <a:pt x="2225549" y="2583181"/>
                  </a:lnTo>
                  <a:lnTo>
                    <a:pt x="2228343" y="2567306"/>
                  </a:lnTo>
                  <a:lnTo>
                    <a:pt x="2234820" y="2560829"/>
                  </a:lnTo>
                  <a:lnTo>
                    <a:pt x="2234820" y="2549653"/>
                  </a:lnTo>
                  <a:lnTo>
                    <a:pt x="2241297" y="2540382"/>
                  </a:lnTo>
                  <a:lnTo>
                    <a:pt x="2247774" y="2524507"/>
                  </a:lnTo>
                  <a:lnTo>
                    <a:pt x="2228850" y="2524507"/>
                  </a:lnTo>
                  <a:lnTo>
                    <a:pt x="2210308" y="2524507"/>
                  </a:lnTo>
                  <a:lnTo>
                    <a:pt x="2201037" y="2518030"/>
                  </a:lnTo>
                  <a:lnTo>
                    <a:pt x="2182495" y="2511553"/>
                  </a:lnTo>
                  <a:lnTo>
                    <a:pt x="2179701" y="2429638"/>
                  </a:lnTo>
                  <a:lnTo>
                    <a:pt x="2173224" y="2353311"/>
                  </a:lnTo>
                  <a:lnTo>
                    <a:pt x="2173224" y="2280794"/>
                  </a:lnTo>
                  <a:lnTo>
                    <a:pt x="2195576" y="2208277"/>
                  </a:lnTo>
                  <a:lnTo>
                    <a:pt x="2217928" y="2176654"/>
                  </a:lnTo>
                  <a:lnTo>
                    <a:pt x="2245868" y="2154302"/>
                  </a:lnTo>
                  <a:lnTo>
                    <a:pt x="2268220" y="2135760"/>
                  </a:lnTo>
                  <a:lnTo>
                    <a:pt x="2284095" y="2110614"/>
                  </a:lnTo>
                  <a:lnTo>
                    <a:pt x="2299970" y="2076197"/>
                  </a:lnTo>
                  <a:lnTo>
                    <a:pt x="2306447" y="2015745"/>
                  </a:lnTo>
                  <a:lnTo>
                    <a:pt x="2294382" y="2015745"/>
                  </a:lnTo>
                  <a:lnTo>
                    <a:pt x="2285111" y="2028826"/>
                  </a:lnTo>
                  <a:lnTo>
                    <a:pt x="2273046" y="2031620"/>
                  </a:lnTo>
                  <a:lnTo>
                    <a:pt x="2270252" y="2031620"/>
                  </a:lnTo>
                  <a:lnTo>
                    <a:pt x="2258187" y="2031620"/>
                  </a:lnTo>
                  <a:lnTo>
                    <a:pt x="2248916" y="2028826"/>
                  </a:lnTo>
                  <a:lnTo>
                    <a:pt x="2205228" y="2015745"/>
                  </a:lnTo>
                  <a:lnTo>
                    <a:pt x="2170811" y="1993393"/>
                  </a:lnTo>
                  <a:lnTo>
                    <a:pt x="2148459" y="1961770"/>
                  </a:lnTo>
                  <a:lnTo>
                    <a:pt x="2139188" y="1905001"/>
                  </a:lnTo>
                  <a:lnTo>
                    <a:pt x="2155063" y="1905001"/>
                  </a:lnTo>
                  <a:lnTo>
                    <a:pt x="2155063" y="1895730"/>
                  </a:lnTo>
                  <a:lnTo>
                    <a:pt x="2183003" y="1911605"/>
                  </a:lnTo>
                  <a:lnTo>
                    <a:pt x="2214626" y="1933957"/>
                  </a:lnTo>
                  <a:lnTo>
                    <a:pt x="2242566" y="1943228"/>
                  </a:lnTo>
                  <a:lnTo>
                    <a:pt x="2274189" y="1943228"/>
                  </a:lnTo>
                  <a:lnTo>
                    <a:pt x="2274189" y="1940434"/>
                  </a:lnTo>
                  <a:lnTo>
                    <a:pt x="2280666" y="1933957"/>
                  </a:lnTo>
                  <a:lnTo>
                    <a:pt x="2280666" y="1926464"/>
                  </a:lnTo>
                  <a:lnTo>
                    <a:pt x="2287143" y="1917193"/>
                  </a:lnTo>
                  <a:lnTo>
                    <a:pt x="2227580" y="1872489"/>
                  </a:lnTo>
                  <a:lnTo>
                    <a:pt x="2177288" y="1809243"/>
                  </a:lnTo>
                  <a:lnTo>
                    <a:pt x="2161413" y="1815720"/>
                  </a:lnTo>
                  <a:lnTo>
                    <a:pt x="2149348" y="1822197"/>
                  </a:lnTo>
                  <a:lnTo>
                    <a:pt x="2133473" y="1828674"/>
                  </a:lnTo>
                  <a:lnTo>
                    <a:pt x="2117598" y="1831468"/>
                  </a:lnTo>
                  <a:lnTo>
                    <a:pt x="2105533" y="1822197"/>
                  </a:lnTo>
                  <a:lnTo>
                    <a:pt x="2102739" y="1815720"/>
                  </a:lnTo>
                  <a:lnTo>
                    <a:pt x="2096262" y="1806449"/>
                  </a:lnTo>
                  <a:lnTo>
                    <a:pt x="2089785" y="1799972"/>
                  </a:lnTo>
                  <a:lnTo>
                    <a:pt x="2080514" y="1784097"/>
                  </a:lnTo>
                  <a:lnTo>
                    <a:pt x="2112137" y="1749680"/>
                  </a:lnTo>
                  <a:lnTo>
                    <a:pt x="2118614" y="1702182"/>
                  </a:lnTo>
                  <a:lnTo>
                    <a:pt x="2112137" y="1638936"/>
                  </a:lnTo>
                  <a:lnTo>
                    <a:pt x="2096262" y="1572896"/>
                  </a:lnTo>
                  <a:lnTo>
                    <a:pt x="2068322" y="1503173"/>
                  </a:lnTo>
                  <a:lnTo>
                    <a:pt x="2036699" y="1437133"/>
                  </a:lnTo>
                  <a:lnTo>
                    <a:pt x="1995805" y="1376681"/>
                  </a:lnTo>
                  <a:lnTo>
                    <a:pt x="1964182" y="1319912"/>
                  </a:lnTo>
                  <a:lnTo>
                    <a:pt x="1936242" y="1275208"/>
                  </a:lnTo>
                  <a:lnTo>
                    <a:pt x="1870202" y="1230504"/>
                  </a:lnTo>
                  <a:lnTo>
                    <a:pt x="1794891" y="1214629"/>
                  </a:lnTo>
                  <a:lnTo>
                    <a:pt x="1716786" y="1214629"/>
                  </a:lnTo>
                  <a:lnTo>
                    <a:pt x="1629283" y="1214629"/>
                  </a:lnTo>
                  <a:lnTo>
                    <a:pt x="1544574" y="1221106"/>
                  </a:lnTo>
                  <a:lnTo>
                    <a:pt x="1457071" y="1214629"/>
                  </a:lnTo>
                  <a:lnTo>
                    <a:pt x="1457071" y="1198118"/>
                  </a:lnTo>
                  <a:lnTo>
                    <a:pt x="1457071" y="1185164"/>
                  </a:lnTo>
                  <a:lnTo>
                    <a:pt x="1459865" y="1182370"/>
                  </a:lnTo>
                  <a:lnTo>
                    <a:pt x="1459865" y="1175893"/>
                  </a:lnTo>
                  <a:lnTo>
                    <a:pt x="1459865" y="1169416"/>
                  </a:lnTo>
                  <a:lnTo>
                    <a:pt x="1457071" y="1162939"/>
                  </a:lnTo>
                  <a:lnTo>
                    <a:pt x="1422400" y="1147064"/>
                  </a:lnTo>
                  <a:lnTo>
                    <a:pt x="1390777" y="1137793"/>
                  </a:lnTo>
                  <a:lnTo>
                    <a:pt x="1356360" y="1115441"/>
                  </a:lnTo>
                  <a:lnTo>
                    <a:pt x="1384300" y="1115441"/>
                  </a:lnTo>
                  <a:lnTo>
                    <a:pt x="1415923" y="1102360"/>
                  </a:lnTo>
                  <a:lnTo>
                    <a:pt x="1459611" y="1093089"/>
                  </a:lnTo>
                  <a:lnTo>
                    <a:pt x="1509903" y="1086612"/>
                  </a:lnTo>
                  <a:lnTo>
                    <a:pt x="1547114" y="1073531"/>
                  </a:lnTo>
                  <a:lnTo>
                    <a:pt x="1575054" y="1051179"/>
                  </a:lnTo>
                  <a:lnTo>
                    <a:pt x="1443736" y="1051179"/>
                  </a:lnTo>
                  <a:lnTo>
                    <a:pt x="1412113" y="1041908"/>
                  </a:lnTo>
                  <a:lnTo>
                    <a:pt x="1384173" y="1041908"/>
                  </a:lnTo>
                  <a:lnTo>
                    <a:pt x="1349756" y="1035431"/>
                  </a:lnTo>
                  <a:lnTo>
                    <a:pt x="1324610" y="1028954"/>
                  </a:lnTo>
                  <a:lnTo>
                    <a:pt x="1296670" y="1019683"/>
                  </a:lnTo>
                  <a:lnTo>
                    <a:pt x="1280795" y="990854"/>
                  </a:lnTo>
                  <a:lnTo>
                    <a:pt x="1274318" y="946150"/>
                  </a:lnTo>
                  <a:lnTo>
                    <a:pt x="1340358" y="936879"/>
                  </a:lnTo>
                  <a:lnTo>
                    <a:pt x="1400048" y="914400"/>
                  </a:lnTo>
                  <a:lnTo>
                    <a:pt x="1450340" y="892048"/>
                  </a:lnTo>
                  <a:lnTo>
                    <a:pt x="1503426" y="869696"/>
                  </a:lnTo>
                  <a:lnTo>
                    <a:pt x="1613154" y="869696"/>
                  </a:lnTo>
                  <a:lnTo>
                    <a:pt x="1656842" y="724535"/>
                  </a:lnTo>
                  <a:lnTo>
                    <a:pt x="1553591" y="724535"/>
                  </a:lnTo>
                  <a:lnTo>
                    <a:pt x="1525651" y="686435"/>
                  </a:lnTo>
                  <a:lnTo>
                    <a:pt x="1560068" y="664083"/>
                  </a:lnTo>
                  <a:lnTo>
                    <a:pt x="1585214" y="641731"/>
                  </a:lnTo>
                  <a:lnTo>
                    <a:pt x="1619631" y="625856"/>
                  </a:lnTo>
                  <a:lnTo>
                    <a:pt x="1656842" y="612775"/>
                  </a:lnTo>
                  <a:lnTo>
                    <a:pt x="1656842" y="574675"/>
                  </a:lnTo>
                  <a:lnTo>
                    <a:pt x="1700530" y="552323"/>
                  </a:lnTo>
                  <a:lnTo>
                    <a:pt x="1722882" y="527177"/>
                  </a:lnTo>
                  <a:lnTo>
                    <a:pt x="1745234" y="492760"/>
                  </a:lnTo>
                  <a:lnTo>
                    <a:pt x="1779651" y="470408"/>
                  </a:lnTo>
                  <a:lnTo>
                    <a:pt x="1816862" y="454533"/>
                  </a:lnTo>
                  <a:lnTo>
                    <a:pt x="1848485" y="454533"/>
                  </a:lnTo>
                  <a:lnTo>
                    <a:pt x="1876425" y="463804"/>
                  </a:lnTo>
                  <a:lnTo>
                    <a:pt x="1913636" y="461010"/>
                  </a:lnTo>
                  <a:lnTo>
                    <a:pt x="1885696" y="447929"/>
                  </a:lnTo>
                  <a:lnTo>
                    <a:pt x="1869821" y="441452"/>
                  </a:lnTo>
                  <a:lnTo>
                    <a:pt x="1853946" y="438658"/>
                  </a:lnTo>
                  <a:lnTo>
                    <a:pt x="1838071" y="420116"/>
                  </a:lnTo>
                  <a:lnTo>
                    <a:pt x="1891157" y="410845"/>
                  </a:lnTo>
                  <a:lnTo>
                    <a:pt x="1941449" y="394970"/>
                  </a:lnTo>
                  <a:lnTo>
                    <a:pt x="1985137" y="381889"/>
                  </a:lnTo>
                  <a:lnTo>
                    <a:pt x="2035429" y="372618"/>
                  </a:lnTo>
                  <a:lnTo>
                    <a:pt x="2038223" y="394970"/>
                  </a:lnTo>
                  <a:lnTo>
                    <a:pt x="2044700" y="404241"/>
                  </a:lnTo>
                  <a:lnTo>
                    <a:pt x="2051177" y="420116"/>
                  </a:lnTo>
                  <a:lnTo>
                    <a:pt x="2057654" y="433197"/>
                  </a:lnTo>
                  <a:lnTo>
                    <a:pt x="2073529" y="439674"/>
                  </a:lnTo>
                  <a:lnTo>
                    <a:pt x="2095881" y="442468"/>
                  </a:lnTo>
                  <a:lnTo>
                    <a:pt x="2095881" y="426974"/>
                  </a:lnTo>
                  <a:lnTo>
                    <a:pt x="2105152" y="411099"/>
                  </a:lnTo>
                  <a:lnTo>
                    <a:pt x="2111628" y="388747"/>
                  </a:lnTo>
                  <a:lnTo>
                    <a:pt x="2118105" y="372872"/>
                  </a:lnTo>
                  <a:lnTo>
                    <a:pt x="2127376" y="388747"/>
                  </a:lnTo>
                  <a:lnTo>
                    <a:pt x="2145918" y="404622"/>
                  </a:lnTo>
                  <a:lnTo>
                    <a:pt x="2155189" y="417703"/>
                  </a:lnTo>
                  <a:lnTo>
                    <a:pt x="2177541" y="426974"/>
                  </a:lnTo>
                  <a:lnTo>
                    <a:pt x="2199893" y="433451"/>
                  </a:lnTo>
                  <a:lnTo>
                    <a:pt x="2187828" y="360934"/>
                  </a:lnTo>
                  <a:lnTo>
                    <a:pt x="2228722" y="351663"/>
                  </a:lnTo>
                  <a:lnTo>
                    <a:pt x="2260345" y="338582"/>
                  </a:lnTo>
                  <a:lnTo>
                    <a:pt x="2310637" y="351663"/>
                  </a:lnTo>
                  <a:lnTo>
                    <a:pt x="2363723" y="374015"/>
                  </a:lnTo>
                  <a:lnTo>
                    <a:pt x="2420492" y="405638"/>
                  </a:lnTo>
                  <a:lnTo>
                    <a:pt x="2480055" y="434467"/>
                  </a:lnTo>
                  <a:lnTo>
                    <a:pt x="2530347" y="456819"/>
                  </a:lnTo>
                  <a:lnTo>
                    <a:pt x="2576830" y="472694"/>
                  </a:lnTo>
                  <a:lnTo>
                    <a:pt x="2576830" y="463423"/>
                  </a:lnTo>
                  <a:lnTo>
                    <a:pt x="2545206" y="434594"/>
                  </a:lnTo>
                  <a:lnTo>
                    <a:pt x="2522855" y="412242"/>
                  </a:lnTo>
                  <a:lnTo>
                    <a:pt x="2510790" y="383413"/>
                  </a:lnTo>
                  <a:lnTo>
                    <a:pt x="2529332" y="351790"/>
                  </a:lnTo>
                  <a:lnTo>
                    <a:pt x="2517267" y="338709"/>
                  </a:lnTo>
                  <a:lnTo>
                    <a:pt x="2501392" y="322834"/>
                  </a:lnTo>
                  <a:lnTo>
                    <a:pt x="2485517" y="309753"/>
                  </a:lnTo>
                  <a:lnTo>
                    <a:pt x="2469642" y="300482"/>
                  </a:lnTo>
                  <a:lnTo>
                    <a:pt x="2457577" y="287401"/>
                  </a:lnTo>
                  <a:lnTo>
                    <a:pt x="2469642" y="262255"/>
                  </a:lnTo>
                  <a:lnTo>
                    <a:pt x="2501265" y="271526"/>
                  </a:lnTo>
                  <a:lnTo>
                    <a:pt x="2544953" y="278003"/>
                  </a:lnTo>
                  <a:lnTo>
                    <a:pt x="2582164" y="271526"/>
                  </a:lnTo>
                  <a:lnTo>
                    <a:pt x="2610104" y="249174"/>
                  </a:lnTo>
                  <a:lnTo>
                    <a:pt x="2479167" y="249174"/>
                  </a:lnTo>
                  <a:lnTo>
                    <a:pt x="2479167" y="240030"/>
                  </a:lnTo>
                  <a:lnTo>
                    <a:pt x="2469896" y="240030"/>
                  </a:lnTo>
                  <a:lnTo>
                    <a:pt x="2469896" y="226949"/>
                  </a:lnTo>
                  <a:lnTo>
                    <a:pt x="2485771" y="217678"/>
                  </a:lnTo>
                  <a:lnTo>
                    <a:pt x="2501646" y="204597"/>
                  </a:lnTo>
                  <a:lnTo>
                    <a:pt x="2517521" y="195326"/>
                  </a:lnTo>
                  <a:lnTo>
                    <a:pt x="2533396" y="182245"/>
                  </a:lnTo>
                  <a:lnTo>
                    <a:pt x="2551938" y="179451"/>
                  </a:lnTo>
                  <a:lnTo>
                    <a:pt x="2620772" y="188722"/>
                  </a:lnTo>
                  <a:lnTo>
                    <a:pt x="2639314" y="138430"/>
                  </a:lnTo>
                  <a:lnTo>
                    <a:pt x="2720213" y="151511"/>
                  </a:lnTo>
                  <a:lnTo>
                    <a:pt x="2726690" y="151511"/>
                  </a:lnTo>
                  <a:lnTo>
                    <a:pt x="2729484" y="138430"/>
                  </a:lnTo>
                  <a:lnTo>
                    <a:pt x="2735961" y="135636"/>
                  </a:lnTo>
                  <a:lnTo>
                    <a:pt x="2742438" y="122555"/>
                  </a:lnTo>
                  <a:lnTo>
                    <a:pt x="2758313" y="116078"/>
                  </a:lnTo>
                  <a:lnTo>
                    <a:pt x="2770378" y="134620"/>
                  </a:lnTo>
                  <a:lnTo>
                    <a:pt x="2786253" y="150495"/>
                  </a:lnTo>
                  <a:lnTo>
                    <a:pt x="2802128" y="166370"/>
                  </a:lnTo>
                  <a:lnTo>
                    <a:pt x="2802128" y="137668"/>
                  </a:lnTo>
                  <a:lnTo>
                    <a:pt x="2808605" y="134874"/>
                  </a:lnTo>
                  <a:lnTo>
                    <a:pt x="2808605" y="128397"/>
                  </a:lnTo>
                  <a:lnTo>
                    <a:pt x="2808605" y="121920"/>
                  </a:lnTo>
                  <a:lnTo>
                    <a:pt x="2808605" y="115316"/>
                  </a:lnTo>
                  <a:lnTo>
                    <a:pt x="2811399" y="106045"/>
                  </a:lnTo>
                  <a:lnTo>
                    <a:pt x="2817876" y="99568"/>
                  </a:lnTo>
                  <a:lnTo>
                    <a:pt x="2829941" y="93091"/>
                  </a:lnTo>
                  <a:lnTo>
                    <a:pt x="2882900" y="67945"/>
                  </a:lnTo>
                  <a:lnTo>
                    <a:pt x="2948940" y="60452"/>
                  </a:lnTo>
                  <a:close/>
                  <a:moveTo>
                    <a:pt x="6895084" y="50165"/>
                  </a:moveTo>
                  <a:lnTo>
                    <a:pt x="6926707" y="59436"/>
                  </a:lnTo>
                  <a:lnTo>
                    <a:pt x="6926707" y="81915"/>
                  </a:lnTo>
                  <a:lnTo>
                    <a:pt x="6880225" y="81915"/>
                  </a:lnTo>
                  <a:lnTo>
                    <a:pt x="6895084" y="50292"/>
                  </a:lnTo>
                  <a:close/>
                  <a:moveTo>
                    <a:pt x="8367649" y="0"/>
                  </a:moveTo>
                  <a:lnTo>
                    <a:pt x="8383524" y="9271"/>
                  </a:lnTo>
                  <a:lnTo>
                    <a:pt x="8395589" y="22352"/>
                  </a:lnTo>
                  <a:lnTo>
                    <a:pt x="8402066" y="31623"/>
                  </a:lnTo>
                  <a:lnTo>
                    <a:pt x="8404860" y="50165"/>
                  </a:lnTo>
                  <a:lnTo>
                    <a:pt x="8411337" y="59436"/>
                  </a:lnTo>
                  <a:lnTo>
                    <a:pt x="8417814" y="75311"/>
                  </a:lnTo>
                  <a:lnTo>
                    <a:pt x="8427085" y="81788"/>
                  </a:lnTo>
                  <a:lnTo>
                    <a:pt x="8461502" y="97663"/>
                  </a:lnTo>
                  <a:lnTo>
                    <a:pt x="8493125" y="104140"/>
                  </a:lnTo>
                  <a:lnTo>
                    <a:pt x="8515477" y="104140"/>
                  </a:lnTo>
                  <a:lnTo>
                    <a:pt x="8531352" y="117221"/>
                  </a:lnTo>
                  <a:lnTo>
                    <a:pt x="8543417" y="139573"/>
                  </a:lnTo>
                  <a:lnTo>
                    <a:pt x="8549894" y="184277"/>
                  </a:lnTo>
                  <a:lnTo>
                    <a:pt x="8543417" y="187071"/>
                  </a:lnTo>
                  <a:lnTo>
                    <a:pt x="8543417" y="193548"/>
                  </a:lnTo>
                  <a:lnTo>
                    <a:pt x="8543417" y="200025"/>
                  </a:lnTo>
                  <a:lnTo>
                    <a:pt x="8536940" y="206502"/>
                  </a:lnTo>
                  <a:lnTo>
                    <a:pt x="8468106" y="206502"/>
                  </a:lnTo>
                  <a:lnTo>
                    <a:pt x="8396478" y="206502"/>
                  </a:lnTo>
                  <a:lnTo>
                    <a:pt x="8336915" y="231648"/>
                  </a:lnTo>
                  <a:lnTo>
                    <a:pt x="8324850" y="238125"/>
                  </a:lnTo>
                  <a:lnTo>
                    <a:pt x="8318373" y="251206"/>
                  </a:lnTo>
                  <a:lnTo>
                    <a:pt x="8315579" y="254000"/>
                  </a:lnTo>
                  <a:lnTo>
                    <a:pt x="8309102" y="260477"/>
                  </a:lnTo>
                  <a:lnTo>
                    <a:pt x="8302625" y="266954"/>
                  </a:lnTo>
                  <a:lnTo>
                    <a:pt x="8293354" y="273431"/>
                  </a:lnTo>
                  <a:lnTo>
                    <a:pt x="8274812" y="282702"/>
                  </a:lnTo>
                  <a:lnTo>
                    <a:pt x="8265541" y="266827"/>
                  </a:lnTo>
                  <a:lnTo>
                    <a:pt x="8258810" y="254000"/>
                  </a:lnTo>
                  <a:lnTo>
                    <a:pt x="8249539" y="244729"/>
                  </a:lnTo>
                  <a:lnTo>
                    <a:pt x="8286750" y="149860"/>
                  </a:lnTo>
                  <a:lnTo>
                    <a:pt x="8323961" y="73533"/>
                  </a:lnTo>
                  <a:lnTo>
                    <a:pt x="8367649" y="0"/>
                  </a:lnTo>
                  <a:close/>
                  <a:moveTo>
                    <a:pt x="7986268" y="0"/>
                  </a:moveTo>
                  <a:lnTo>
                    <a:pt x="8014208" y="28829"/>
                  </a:lnTo>
                  <a:lnTo>
                    <a:pt x="8030083" y="60452"/>
                  </a:lnTo>
                  <a:lnTo>
                    <a:pt x="8045958" y="98552"/>
                  </a:lnTo>
                  <a:lnTo>
                    <a:pt x="8018018" y="98552"/>
                  </a:lnTo>
                  <a:lnTo>
                    <a:pt x="8018018" y="81915"/>
                  </a:lnTo>
                  <a:lnTo>
                    <a:pt x="8008748" y="72644"/>
                  </a:lnTo>
                  <a:lnTo>
                    <a:pt x="7996682" y="59563"/>
                  </a:lnTo>
                  <a:lnTo>
                    <a:pt x="7993889" y="43688"/>
                  </a:lnTo>
                  <a:lnTo>
                    <a:pt x="7987412" y="27813"/>
                  </a:lnTo>
                  <a:lnTo>
                    <a:pt x="7987412" y="0"/>
                  </a:lnTo>
                  <a:lnTo>
                    <a:pt x="798652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5827609" y="1982940"/>
            <a:ext cx="76746" cy="34884"/>
            <a:chOff x="0" y="0"/>
            <a:chExt cx="102328" cy="4651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9728" cy="50165"/>
            </a:xfrm>
            <a:custGeom>
              <a:avLst/>
              <a:gdLst/>
              <a:ahLst/>
              <a:cxnLst/>
              <a:rect l="l" t="t" r="r" b="b"/>
              <a:pathLst>
                <a:path w="109728" h="50165">
                  <a:moveTo>
                    <a:pt x="40894" y="43688"/>
                  </a:moveTo>
                  <a:lnTo>
                    <a:pt x="62230" y="50165"/>
                  </a:lnTo>
                  <a:lnTo>
                    <a:pt x="71501" y="50165"/>
                  </a:lnTo>
                  <a:lnTo>
                    <a:pt x="84709" y="50165"/>
                  </a:lnTo>
                  <a:lnTo>
                    <a:pt x="109728" y="50165"/>
                  </a:lnTo>
                  <a:lnTo>
                    <a:pt x="106045" y="31623"/>
                  </a:lnTo>
                  <a:lnTo>
                    <a:pt x="106045" y="21336"/>
                  </a:lnTo>
                  <a:lnTo>
                    <a:pt x="100457" y="9271"/>
                  </a:lnTo>
                  <a:lnTo>
                    <a:pt x="100457" y="0"/>
                  </a:lnTo>
                  <a:lnTo>
                    <a:pt x="0" y="0"/>
                  </a:lnTo>
                  <a:lnTo>
                    <a:pt x="0" y="37211"/>
                  </a:lnTo>
                  <a:lnTo>
                    <a:pt x="22352" y="4368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5425040" y="1911078"/>
            <a:ext cx="76746" cy="20930"/>
            <a:chOff x="0" y="0"/>
            <a:chExt cx="102328" cy="2790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9728" cy="35306"/>
            </a:xfrm>
            <a:custGeom>
              <a:avLst/>
              <a:gdLst/>
              <a:ahLst/>
              <a:cxnLst/>
              <a:rect l="l" t="t" r="r" b="b"/>
              <a:pathLst>
                <a:path w="109728" h="35306">
                  <a:moveTo>
                    <a:pt x="68834" y="35306"/>
                  </a:moveTo>
                  <a:lnTo>
                    <a:pt x="96774" y="22225"/>
                  </a:lnTo>
                  <a:lnTo>
                    <a:pt x="109728" y="22225"/>
                  </a:lnTo>
                  <a:lnTo>
                    <a:pt x="91186" y="13081"/>
                  </a:lnTo>
                  <a:lnTo>
                    <a:pt x="68834" y="6477"/>
                  </a:lnTo>
                  <a:lnTo>
                    <a:pt x="47498" y="0"/>
                  </a:lnTo>
                  <a:lnTo>
                    <a:pt x="38100" y="6477"/>
                  </a:lnTo>
                  <a:lnTo>
                    <a:pt x="22225" y="12954"/>
                  </a:lnTo>
                  <a:lnTo>
                    <a:pt x="9144" y="22225"/>
                  </a:lnTo>
                  <a:lnTo>
                    <a:pt x="0" y="22225"/>
                  </a:lnTo>
                  <a:lnTo>
                    <a:pt x="0" y="35306"/>
                  </a:lnTo>
                  <a:lnTo>
                    <a:pt x="38100" y="3530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874354" y="1844797"/>
            <a:ext cx="83722" cy="90700"/>
            <a:chOff x="0" y="0"/>
            <a:chExt cx="111629" cy="12093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8999" cy="123698"/>
            </a:xfrm>
            <a:custGeom>
              <a:avLst/>
              <a:gdLst/>
              <a:ahLst/>
              <a:cxnLst/>
              <a:rect l="l" t="t" r="r" b="b"/>
              <a:pathLst>
                <a:path w="118999" h="123698">
                  <a:moveTo>
                    <a:pt x="31623" y="117221"/>
                  </a:moveTo>
                  <a:lnTo>
                    <a:pt x="43688" y="123698"/>
                  </a:lnTo>
                  <a:lnTo>
                    <a:pt x="66040" y="123698"/>
                  </a:lnTo>
                  <a:lnTo>
                    <a:pt x="81915" y="123698"/>
                  </a:lnTo>
                  <a:lnTo>
                    <a:pt x="87503" y="104140"/>
                  </a:lnTo>
                  <a:lnTo>
                    <a:pt x="91186" y="94869"/>
                  </a:lnTo>
                  <a:lnTo>
                    <a:pt x="96774" y="82804"/>
                  </a:lnTo>
                  <a:lnTo>
                    <a:pt x="103251" y="79121"/>
                  </a:lnTo>
                  <a:lnTo>
                    <a:pt x="109728" y="72644"/>
                  </a:lnTo>
                  <a:lnTo>
                    <a:pt x="118999" y="60579"/>
                  </a:lnTo>
                  <a:lnTo>
                    <a:pt x="96774" y="44704"/>
                  </a:lnTo>
                  <a:lnTo>
                    <a:pt x="75311" y="22352"/>
                  </a:lnTo>
                  <a:lnTo>
                    <a:pt x="59563" y="0"/>
                  </a:lnTo>
                  <a:lnTo>
                    <a:pt x="9271" y="0"/>
                  </a:lnTo>
                  <a:lnTo>
                    <a:pt x="9271" y="28829"/>
                  </a:lnTo>
                  <a:lnTo>
                    <a:pt x="9271" y="50292"/>
                  </a:lnTo>
                  <a:lnTo>
                    <a:pt x="3683" y="72517"/>
                  </a:lnTo>
                  <a:lnTo>
                    <a:pt x="0" y="88392"/>
                  </a:lnTo>
                  <a:lnTo>
                    <a:pt x="0" y="110744"/>
                  </a:lnTo>
                  <a:lnTo>
                    <a:pt x="15875" y="11722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5261780" y="2049220"/>
            <a:ext cx="383731" cy="202331"/>
            <a:chOff x="0" y="0"/>
            <a:chExt cx="511641" cy="26977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17144" cy="275336"/>
            </a:xfrm>
            <a:custGeom>
              <a:avLst/>
              <a:gdLst/>
              <a:ahLst/>
              <a:cxnLst/>
              <a:rect l="l" t="t" r="r" b="b"/>
              <a:pathLst>
                <a:path w="517144" h="275336">
                  <a:moveTo>
                    <a:pt x="511683" y="92075"/>
                  </a:moveTo>
                  <a:lnTo>
                    <a:pt x="511683" y="88392"/>
                  </a:lnTo>
                  <a:lnTo>
                    <a:pt x="505206" y="82804"/>
                  </a:lnTo>
                  <a:lnTo>
                    <a:pt x="495935" y="76327"/>
                  </a:lnTo>
                  <a:lnTo>
                    <a:pt x="489458" y="76327"/>
                  </a:lnTo>
                  <a:lnTo>
                    <a:pt x="482981" y="76327"/>
                  </a:lnTo>
                  <a:lnTo>
                    <a:pt x="477393" y="82804"/>
                  </a:lnTo>
                  <a:lnTo>
                    <a:pt x="468122" y="92075"/>
                  </a:lnTo>
                  <a:lnTo>
                    <a:pt x="445643" y="92075"/>
                  </a:lnTo>
                  <a:lnTo>
                    <a:pt x="429768" y="92075"/>
                  </a:lnTo>
                  <a:lnTo>
                    <a:pt x="411226" y="88392"/>
                  </a:lnTo>
                  <a:lnTo>
                    <a:pt x="396367" y="82804"/>
                  </a:lnTo>
                  <a:lnTo>
                    <a:pt x="386080" y="82804"/>
                  </a:lnTo>
                  <a:lnTo>
                    <a:pt x="386080" y="69723"/>
                  </a:lnTo>
                  <a:lnTo>
                    <a:pt x="396367" y="69723"/>
                  </a:lnTo>
                  <a:lnTo>
                    <a:pt x="396367" y="51181"/>
                  </a:lnTo>
                  <a:lnTo>
                    <a:pt x="389763" y="38100"/>
                  </a:lnTo>
                  <a:lnTo>
                    <a:pt x="389763" y="28829"/>
                  </a:lnTo>
                  <a:lnTo>
                    <a:pt x="386080" y="15875"/>
                  </a:lnTo>
                  <a:lnTo>
                    <a:pt x="380492" y="9271"/>
                  </a:lnTo>
                  <a:lnTo>
                    <a:pt x="374015" y="0"/>
                  </a:lnTo>
                  <a:lnTo>
                    <a:pt x="352552" y="0"/>
                  </a:lnTo>
                  <a:lnTo>
                    <a:pt x="336804" y="0"/>
                  </a:lnTo>
                  <a:lnTo>
                    <a:pt x="327533" y="6477"/>
                  </a:lnTo>
                  <a:lnTo>
                    <a:pt x="314452" y="9271"/>
                  </a:lnTo>
                  <a:lnTo>
                    <a:pt x="320929" y="51181"/>
                  </a:lnTo>
                  <a:lnTo>
                    <a:pt x="327406" y="67056"/>
                  </a:lnTo>
                  <a:lnTo>
                    <a:pt x="336677" y="88392"/>
                  </a:lnTo>
                  <a:lnTo>
                    <a:pt x="345948" y="114427"/>
                  </a:lnTo>
                  <a:lnTo>
                    <a:pt x="286385" y="110744"/>
                  </a:lnTo>
                  <a:lnTo>
                    <a:pt x="240030" y="92075"/>
                  </a:lnTo>
                  <a:lnTo>
                    <a:pt x="196342" y="69723"/>
                  </a:lnTo>
                  <a:lnTo>
                    <a:pt x="146050" y="51181"/>
                  </a:lnTo>
                  <a:lnTo>
                    <a:pt x="86487" y="31623"/>
                  </a:lnTo>
                  <a:lnTo>
                    <a:pt x="80899" y="38100"/>
                  </a:lnTo>
                  <a:lnTo>
                    <a:pt x="74422" y="38100"/>
                  </a:lnTo>
                  <a:lnTo>
                    <a:pt x="67945" y="44577"/>
                  </a:lnTo>
                  <a:lnTo>
                    <a:pt x="58547" y="44577"/>
                  </a:lnTo>
                  <a:lnTo>
                    <a:pt x="65024" y="53848"/>
                  </a:lnTo>
                  <a:lnTo>
                    <a:pt x="67818" y="60325"/>
                  </a:lnTo>
                  <a:lnTo>
                    <a:pt x="67818" y="66802"/>
                  </a:lnTo>
                  <a:lnTo>
                    <a:pt x="74295" y="69596"/>
                  </a:lnTo>
                  <a:lnTo>
                    <a:pt x="80772" y="76073"/>
                  </a:lnTo>
                  <a:lnTo>
                    <a:pt x="86360" y="82550"/>
                  </a:lnTo>
                  <a:lnTo>
                    <a:pt x="74295" y="88138"/>
                  </a:lnTo>
                  <a:lnTo>
                    <a:pt x="65151" y="88138"/>
                  </a:lnTo>
                  <a:lnTo>
                    <a:pt x="53086" y="91821"/>
                  </a:lnTo>
                  <a:lnTo>
                    <a:pt x="37211" y="91821"/>
                  </a:lnTo>
                  <a:lnTo>
                    <a:pt x="37211" y="104140"/>
                  </a:lnTo>
                  <a:lnTo>
                    <a:pt x="46482" y="104140"/>
                  </a:lnTo>
                  <a:lnTo>
                    <a:pt x="42799" y="120015"/>
                  </a:lnTo>
                  <a:lnTo>
                    <a:pt x="30734" y="126492"/>
                  </a:lnTo>
                  <a:lnTo>
                    <a:pt x="27940" y="132969"/>
                  </a:lnTo>
                  <a:lnTo>
                    <a:pt x="14859" y="136652"/>
                  </a:lnTo>
                  <a:lnTo>
                    <a:pt x="0" y="142367"/>
                  </a:lnTo>
                  <a:lnTo>
                    <a:pt x="0" y="155448"/>
                  </a:lnTo>
                  <a:lnTo>
                    <a:pt x="14859" y="155448"/>
                  </a:lnTo>
                  <a:lnTo>
                    <a:pt x="46482" y="171323"/>
                  </a:lnTo>
                  <a:lnTo>
                    <a:pt x="96774" y="177800"/>
                  </a:lnTo>
                  <a:lnTo>
                    <a:pt x="139573" y="171323"/>
                  </a:lnTo>
                  <a:lnTo>
                    <a:pt x="177673" y="155448"/>
                  </a:lnTo>
                  <a:lnTo>
                    <a:pt x="240030" y="155448"/>
                  </a:lnTo>
                  <a:lnTo>
                    <a:pt x="233553" y="171323"/>
                  </a:lnTo>
                  <a:lnTo>
                    <a:pt x="221488" y="187198"/>
                  </a:lnTo>
                  <a:lnTo>
                    <a:pt x="212217" y="203073"/>
                  </a:lnTo>
                  <a:lnTo>
                    <a:pt x="196342" y="216154"/>
                  </a:lnTo>
                  <a:lnTo>
                    <a:pt x="177800" y="225425"/>
                  </a:lnTo>
                  <a:lnTo>
                    <a:pt x="183388" y="243967"/>
                  </a:lnTo>
                  <a:lnTo>
                    <a:pt x="183388" y="254000"/>
                  </a:lnTo>
                  <a:lnTo>
                    <a:pt x="189865" y="266065"/>
                  </a:lnTo>
                  <a:lnTo>
                    <a:pt x="196342" y="275336"/>
                  </a:lnTo>
                  <a:lnTo>
                    <a:pt x="242824" y="259461"/>
                  </a:lnTo>
                  <a:lnTo>
                    <a:pt x="277241" y="231521"/>
                  </a:lnTo>
                  <a:lnTo>
                    <a:pt x="314452" y="202692"/>
                  </a:lnTo>
                  <a:lnTo>
                    <a:pt x="346075" y="180340"/>
                  </a:lnTo>
                  <a:lnTo>
                    <a:pt x="389763" y="171069"/>
                  </a:lnTo>
                  <a:lnTo>
                    <a:pt x="433451" y="171069"/>
                  </a:lnTo>
                  <a:lnTo>
                    <a:pt x="473456" y="171069"/>
                  </a:lnTo>
                  <a:lnTo>
                    <a:pt x="505079" y="155194"/>
                  </a:lnTo>
                  <a:lnTo>
                    <a:pt x="511556" y="142113"/>
                  </a:lnTo>
                  <a:lnTo>
                    <a:pt x="511556" y="136525"/>
                  </a:lnTo>
                  <a:lnTo>
                    <a:pt x="511556" y="132842"/>
                  </a:lnTo>
                  <a:lnTo>
                    <a:pt x="511556" y="126365"/>
                  </a:lnTo>
                  <a:lnTo>
                    <a:pt x="517144" y="114300"/>
                  </a:lnTo>
                  <a:lnTo>
                    <a:pt x="517144" y="104140"/>
                  </a:lnTo>
                  <a:lnTo>
                    <a:pt x="511556" y="985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4945725" y="2215970"/>
            <a:ext cx="313963" cy="341869"/>
            <a:chOff x="0" y="0"/>
            <a:chExt cx="418617" cy="4558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421513" cy="455549"/>
            </a:xfrm>
            <a:custGeom>
              <a:avLst/>
              <a:gdLst/>
              <a:ahLst/>
              <a:cxnLst/>
              <a:rect l="l" t="t" r="r" b="b"/>
              <a:pathLst>
                <a:path w="421513" h="455549">
                  <a:moveTo>
                    <a:pt x="399034" y="91186"/>
                  </a:moveTo>
                  <a:lnTo>
                    <a:pt x="386969" y="66040"/>
                  </a:lnTo>
                  <a:lnTo>
                    <a:pt x="377698" y="43688"/>
                  </a:lnTo>
                  <a:lnTo>
                    <a:pt x="327406" y="43688"/>
                  </a:lnTo>
                  <a:lnTo>
                    <a:pt x="283718" y="43688"/>
                  </a:lnTo>
                  <a:lnTo>
                    <a:pt x="230759" y="43688"/>
                  </a:lnTo>
                  <a:lnTo>
                    <a:pt x="230759" y="2794"/>
                  </a:lnTo>
                  <a:lnTo>
                    <a:pt x="186944" y="0"/>
                  </a:lnTo>
                  <a:lnTo>
                    <a:pt x="152527" y="2794"/>
                  </a:lnTo>
                  <a:lnTo>
                    <a:pt x="127508" y="15875"/>
                  </a:lnTo>
                  <a:lnTo>
                    <a:pt x="93091" y="21463"/>
                  </a:lnTo>
                  <a:lnTo>
                    <a:pt x="49403" y="31750"/>
                  </a:lnTo>
                  <a:lnTo>
                    <a:pt x="55880" y="53086"/>
                  </a:lnTo>
                  <a:lnTo>
                    <a:pt x="62357" y="75438"/>
                  </a:lnTo>
                  <a:lnTo>
                    <a:pt x="65151" y="88519"/>
                  </a:lnTo>
                  <a:lnTo>
                    <a:pt x="71628" y="104394"/>
                  </a:lnTo>
                  <a:lnTo>
                    <a:pt x="87503" y="113665"/>
                  </a:lnTo>
                  <a:lnTo>
                    <a:pt x="65151" y="180594"/>
                  </a:lnTo>
                  <a:lnTo>
                    <a:pt x="40005" y="240030"/>
                  </a:lnTo>
                  <a:lnTo>
                    <a:pt x="0" y="284607"/>
                  </a:lnTo>
                  <a:lnTo>
                    <a:pt x="0" y="320040"/>
                  </a:lnTo>
                  <a:lnTo>
                    <a:pt x="18669" y="320040"/>
                  </a:lnTo>
                  <a:lnTo>
                    <a:pt x="21463" y="320040"/>
                  </a:lnTo>
                  <a:lnTo>
                    <a:pt x="27940" y="320040"/>
                  </a:lnTo>
                  <a:lnTo>
                    <a:pt x="34417" y="320040"/>
                  </a:lnTo>
                  <a:lnTo>
                    <a:pt x="40005" y="320040"/>
                  </a:lnTo>
                  <a:lnTo>
                    <a:pt x="49276" y="329311"/>
                  </a:lnTo>
                  <a:lnTo>
                    <a:pt x="55753" y="335788"/>
                  </a:lnTo>
                  <a:lnTo>
                    <a:pt x="55753" y="342265"/>
                  </a:lnTo>
                  <a:lnTo>
                    <a:pt x="62230" y="347853"/>
                  </a:lnTo>
                  <a:lnTo>
                    <a:pt x="62230" y="351536"/>
                  </a:lnTo>
                  <a:lnTo>
                    <a:pt x="62230" y="370078"/>
                  </a:lnTo>
                  <a:lnTo>
                    <a:pt x="99568" y="370078"/>
                  </a:lnTo>
                  <a:lnTo>
                    <a:pt x="99568" y="379349"/>
                  </a:lnTo>
                  <a:lnTo>
                    <a:pt x="93091" y="392430"/>
                  </a:lnTo>
                  <a:lnTo>
                    <a:pt x="93091" y="395224"/>
                  </a:lnTo>
                  <a:lnTo>
                    <a:pt x="93091" y="401701"/>
                  </a:lnTo>
                  <a:lnTo>
                    <a:pt x="87503" y="408178"/>
                  </a:lnTo>
                  <a:lnTo>
                    <a:pt x="93091" y="417449"/>
                  </a:lnTo>
                  <a:lnTo>
                    <a:pt x="93091" y="430530"/>
                  </a:lnTo>
                  <a:lnTo>
                    <a:pt x="99568" y="437007"/>
                  </a:lnTo>
                  <a:lnTo>
                    <a:pt x="106045" y="446278"/>
                  </a:lnTo>
                  <a:lnTo>
                    <a:pt x="108839" y="455549"/>
                  </a:lnTo>
                  <a:lnTo>
                    <a:pt x="164719" y="439674"/>
                  </a:lnTo>
                  <a:lnTo>
                    <a:pt x="208407" y="423799"/>
                  </a:lnTo>
                  <a:lnTo>
                    <a:pt x="255905" y="417322"/>
                  </a:lnTo>
                  <a:lnTo>
                    <a:pt x="246634" y="369824"/>
                  </a:lnTo>
                  <a:lnTo>
                    <a:pt x="252222" y="319532"/>
                  </a:lnTo>
                  <a:lnTo>
                    <a:pt x="274574" y="274828"/>
                  </a:lnTo>
                  <a:lnTo>
                    <a:pt x="299720" y="223647"/>
                  </a:lnTo>
                  <a:lnTo>
                    <a:pt x="343408" y="207772"/>
                  </a:lnTo>
                  <a:lnTo>
                    <a:pt x="387096" y="191897"/>
                  </a:lnTo>
                  <a:lnTo>
                    <a:pt x="421513" y="151003"/>
                  </a:lnTo>
                  <a:lnTo>
                    <a:pt x="421513" y="141732"/>
                  </a:lnTo>
                  <a:lnTo>
                    <a:pt x="408432" y="12001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5963659" y="1937590"/>
            <a:ext cx="55816" cy="27908"/>
            <a:chOff x="0" y="0"/>
            <a:chExt cx="74422" cy="3721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0899" cy="38100"/>
            </a:xfrm>
            <a:custGeom>
              <a:avLst/>
              <a:gdLst/>
              <a:ahLst/>
              <a:cxnLst/>
              <a:rect l="l" t="t" r="r" b="b"/>
              <a:pathLst>
                <a:path w="80899" h="38100">
                  <a:moveTo>
                    <a:pt x="9271" y="38100"/>
                  </a:moveTo>
                  <a:lnTo>
                    <a:pt x="80899" y="22352"/>
                  </a:lnTo>
                  <a:lnTo>
                    <a:pt x="80899" y="0"/>
                  </a:lnTo>
                  <a:lnTo>
                    <a:pt x="65151" y="0"/>
                  </a:lnTo>
                  <a:lnTo>
                    <a:pt x="53086" y="0"/>
                  </a:lnTo>
                  <a:lnTo>
                    <a:pt x="43688" y="0"/>
                  </a:lnTo>
                  <a:lnTo>
                    <a:pt x="37211" y="0"/>
                  </a:lnTo>
                  <a:lnTo>
                    <a:pt x="27940" y="0"/>
                  </a:lnTo>
                  <a:lnTo>
                    <a:pt x="158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5200384" y="2111316"/>
            <a:ext cx="27908" cy="13954"/>
            <a:chOff x="0" y="0"/>
            <a:chExt cx="37211" cy="1860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38100" cy="21336"/>
            </a:xfrm>
            <a:custGeom>
              <a:avLst/>
              <a:gdLst/>
              <a:ahLst/>
              <a:cxnLst/>
              <a:rect l="l" t="t" r="r" b="b"/>
              <a:pathLst>
                <a:path w="38100" h="21336">
                  <a:moveTo>
                    <a:pt x="22352" y="5588"/>
                  </a:moveTo>
                  <a:lnTo>
                    <a:pt x="9271" y="0"/>
                  </a:lnTo>
                  <a:lnTo>
                    <a:pt x="0" y="0"/>
                  </a:lnTo>
                  <a:lnTo>
                    <a:pt x="0" y="21336"/>
                  </a:lnTo>
                  <a:lnTo>
                    <a:pt x="38100" y="21336"/>
                  </a:lnTo>
                  <a:lnTo>
                    <a:pt x="31623" y="9271"/>
                  </a:lnTo>
                  <a:lnTo>
                    <a:pt x="25146" y="558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5058054" y="1998987"/>
            <a:ext cx="216285" cy="132562"/>
            <a:chOff x="0" y="0"/>
            <a:chExt cx="288379" cy="17675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92862" cy="181483"/>
            </a:xfrm>
            <a:custGeom>
              <a:avLst/>
              <a:gdLst/>
              <a:ahLst/>
              <a:cxnLst/>
              <a:rect l="l" t="t" r="r" b="b"/>
              <a:pathLst>
                <a:path w="292862" h="181483">
                  <a:moveTo>
                    <a:pt x="74422" y="181356"/>
                  </a:moveTo>
                  <a:lnTo>
                    <a:pt x="106045" y="181356"/>
                  </a:lnTo>
                  <a:lnTo>
                    <a:pt x="146050" y="171069"/>
                  </a:lnTo>
                  <a:lnTo>
                    <a:pt x="161925" y="143129"/>
                  </a:lnTo>
                  <a:lnTo>
                    <a:pt x="168402" y="89154"/>
                  </a:lnTo>
                  <a:lnTo>
                    <a:pt x="177673" y="98425"/>
                  </a:lnTo>
                  <a:lnTo>
                    <a:pt x="184150" y="104902"/>
                  </a:lnTo>
                  <a:lnTo>
                    <a:pt x="193421" y="111379"/>
                  </a:lnTo>
                  <a:lnTo>
                    <a:pt x="205486" y="117856"/>
                  </a:lnTo>
                  <a:lnTo>
                    <a:pt x="227838" y="127127"/>
                  </a:lnTo>
                  <a:lnTo>
                    <a:pt x="237109" y="111252"/>
                  </a:lnTo>
                  <a:lnTo>
                    <a:pt x="255651" y="98171"/>
                  </a:lnTo>
                  <a:lnTo>
                    <a:pt x="271526" y="88900"/>
                  </a:lnTo>
                  <a:lnTo>
                    <a:pt x="286385" y="75819"/>
                  </a:lnTo>
                  <a:lnTo>
                    <a:pt x="286385" y="66929"/>
                  </a:lnTo>
                  <a:lnTo>
                    <a:pt x="292862" y="53848"/>
                  </a:lnTo>
                  <a:lnTo>
                    <a:pt x="286512" y="38100"/>
                  </a:lnTo>
                  <a:lnTo>
                    <a:pt x="286512" y="22352"/>
                  </a:lnTo>
                  <a:lnTo>
                    <a:pt x="286512" y="0"/>
                  </a:lnTo>
                  <a:lnTo>
                    <a:pt x="199136" y="22352"/>
                  </a:lnTo>
                  <a:lnTo>
                    <a:pt x="124714" y="53975"/>
                  </a:lnTo>
                  <a:lnTo>
                    <a:pt x="58674" y="95885"/>
                  </a:lnTo>
                  <a:lnTo>
                    <a:pt x="0" y="136779"/>
                  </a:lnTo>
                  <a:lnTo>
                    <a:pt x="0" y="181483"/>
                  </a:lnTo>
                  <a:lnTo>
                    <a:pt x="40005" y="18148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5362248" y="1954335"/>
            <a:ext cx="97676" cy="62792"/>
            <a:chOff x="0" y="0"/>
            <a:chExt cx="130235" cy="83723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1191" cy="92075"/>
            </a:xfrm>
            <a:custGeom>
              <a:avLst/>
              <a:gdLst/>
              <a:ahLst/>
              <a:cxnLst/>
              <a:rect l="l" t="t" r="r" b="b"/>
              <a:pathLst>
                <a:path w="131191" h="92075">
                  <a:moveTo>
                    <a:pt x="12065" y="75311"/>
                  </a:moveTo>
                  <a:lnTo>
                    <a:pt x="21336" y="88392"/>
                  </a:lnTo>
                  <a:lnTo>
                    <a:pt x="39878" y="92075"/>
                  </a:lnTo>
                  <a:lnTo>
                    <a:pt x="49149" y="92075"/>
                  </a:lnTo>
                  <a:lnTo>
                    <a:pt x="65024" y="88392"/>
                  </a:lnTo>
                  <a:lnTo>
                    <a:pt x="83693" y="75311"/>
                  </a:lnTo>
                  <a:lnTo>
                    <a:pt x="99568" y="59563"/>
                  </a:lnTo>
                  <a:lnTo>
                    <a:pt x="108839" y="47498"/>
                  </a:lnTo>
                  <a:lnTo>
                    <a:pt x="121920" y="31623"/>
                  </a:lnTo>
                  <a:lnTo>
                    <a:pt x="131191" y="15748"/>
                  </a:lnTo>
                  <a:lnTo>
                    <a:pt x="115316" y="9271"/>
                  </a:lnTo>
                  <a:lnTo>
                    <a:pt x="92964" y="2794"/>
                  </a:lnTo>
                  <a:lnTo>
                    <a:pt x="71628" y="2794"/>
                  </a:lnTo>
                  <a:lnTo>
                    <a:pt x="43688" y="0"/>
                  </a:lnTo>
                  <a:lnTo>
                    <a:pt x="21336" y="22352"/>
                  </a:lnTo>
                  <a:lnTo>
                    <a:pt x="0" y="38100"/>
                  </a:lnTo>
                  <a:lnTo>
                    <a:pt x="0" y="53975"/>
                  </a:lnTo>
                  <a:lnTo>
                    <a:pt x="5588" y="6604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10665415" y="1906891"/>
            <a:ext cx="586062" cy="697694"/>
            <a:chOff x="0" y="0"/>
            <a:chExt cx="781415" cy="93025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789178" cy="931037"/>
            </a:xfrm>
            <a:custGeom>
              <a:avLst/>
              <a:gdLst/>
              <a:ahLst/>
              <a:cxnLst/>
              <a:rect l="l" t="t" r="r" b="b"/>
              <a:pathLst>
                <a:path w="789178" h="931037">
                  <a:moveTo>
                    <a:pt x="49276" y="791591"/>
                  </a:moveTo>
                  <a:lnTo>
                    <a:pt x="74422" y="820420"/>
                  </a:lnTo>
                  <a:lnTo>
                    <a:pt x="102362" y="858520"/>
                  </a:lnTo>
                  <a:lnTo>
                    <a:pt x="118110" y="903224"/>
                  </a:lnTo>
                  <a:lnTo>
                    <a:pt x="168402" y="912495"/>
                  </a:lnTo>
                  <a:lnTo>
                    <a:pt x="212090" y="931037"/>
                  </a:lnTo>
                  <a:lnTo>
                    <a:pt x="224155" y="903097"/>
                  </a:lnTo>
                  <a:lnTo>
                    <a:pt x="240030" y="903097"/>
                  </a:lnTo>
                  <a:lnTo>
                    <a:pt x="240030" y="890270"/>
                  </a:lnTo>
                  <a:lnTo>
                    <a:pt x="205613" y="865124"/>
                  </a:lnTo>
                  <a:lnTo>
                    <a:pt x="180467" y="829818"/>
                  </a:lnTo>
                  <a:lnTo>
                    <a:pt x="159131" y="798195"/>
                  </a:lnTo>
                  <a:lnTo>
                    <a:pt x="152654" y="770255"/>
                  </a:lnTo>
                  <a:lnTo>
                    <a:pt x="168529" y="687451"/>
                  </a:lnTo>
                  <a:lnTo>
                    <a:pt x="202946" y="599059"/>
                  </a:lnTo>
                  <a:lnTo>
                    <a:pt x="249428" y="509778"/>
                  </a:lnTo>
                  <a:lnTo>
                    <a:pt x="311785" y="421386"/>
                  </a:lnTo>
                  <a:lnTo>
                    <a:pt x="374142" y="345059"/>
                  </a:lnTo>
                  <a:lnTo>
                    <a:pt x="436499" y="278130"/>
                  </a:lnTo>
                  <a:lnTo>
                    <a:pt x="489585" y="234442"/>
                  </a:lnTo>
                  <a:lnTo>
                    <a:pt x="539877" y="212090"/>
                  </a:lnTo>
                  <a:lnTo>
                    <a:pt x="592963" y="189738"/>
                  </a:lnTo>
                  <a:lnTo>
                    <a:pt x="652526" y="167386"/>
                  </a:lnTo>
                  <a:lnTo>
                    <a:pt x="701802" y="138557"/>
                  </a:lnTo>
                  <a:lnTo>
                    <a:pt x="745490" y="106934"/>
                  </a:lnTo>
                  <a:lnTo>
                    <a:pt x="779907" y="63246"/>
                  </a:lnTo>
                  <a:lnTo>
                    <a:pt x="783590" y="56769"/>
                  </a:lnTo>
                  <a:lnTo>
                    <a:pt x="783590" y="50292"/>
                  </a:lnTo>
                  <a:lnTo>
                    <a:pt x="789178" y="41021"/>
                  </a:lnTo>
                  <a:lnTo>
                    <a:pt x="779907" y="27940"/>
                  </a:lnTo>
                  <a:lnTo>
                    <a:pt x="774319" y="18669"/>
                  </a:lnTo>
                  <a:lnTo>
                    <a:pt x="760984" y="5588"/>
                  </a:lnTo>
                  <a:lnTo>
                    <a:pt x="707898" y="0"/>
                  </a:lnTo>
                  <a:lnTo>
                    <a:pt x="670687" y="12065"/>
                  </a:lnTo>
                  <a:lnTo>
                    <a:pt x="648335" y="21336"/>
                  </a:lnTo>
                  <a:lnTo>
                    <a:pt x="629793" y="34417"/>
                  </a:lnTo>
                  <a:lnTo>
                    <a:pt x="614934" y="56769"/>
                  </a:lnTo>
                  <a:lnTo>
                    <a:pt x="592582" y="72644"/>
                  </a:lnTo>
                  <a:lnTo>
                    <a:pt x="560959" y="88519"/>
                  </a:lnTo>
                  <a:lnTo>
                    <a:pt x="461391" y="88519"/>
                  </a:lnTo>
                  <a:lnTo>
                    <a:pt x="401828" y="117221"/>
                  </a:lnTo>
                  <a:lnTo>
                    <a:pt x="330200" y="155321"/>
                  </a:lnTo>
                  <a:lnTo>
                    <a:pt x="261366" y="205613"/>
                  </a:lnTo>
                  <a:lnTo>
                    <a:pt x="205613" y="256794"/>
                  </a:lnTo>
                  <a:lnTo>
                    <a:pt x="161925" y="304292"/>
                  </a:lnTo>
                  <a:lnTo>
                    <a:pt x="159131" y="322834"/>
                  </a:lnTo>
                  <a:lnTo>
                    <a:pt x="159131" y="332105"/>
                  </a:lnTo>
                  <a:lnTo>
                    <a:pt x="159131" y="347980"/>
                  </a:lnTo>
                  <a:lnTo>
                    <a:pt x="161925" y="354457"/>
                  </a:lnTo>
                  <a:lnTo>
                    <a:pt x="161925" y="367538"/>
                  </a:lnTo>
                  <a:lnTo>
                    <a:pt x="168402" y="383413"/>
                  </a:lnTo>
                  <a:lnTo>
                    <a:pt x="161925" y="392684"/>
                  </a:lnTo>
                  <a:lnTo>
                    <a:pt x="146050" y="433578"/>
                  </a:lnTo>
                  <a:lnTo>
                    <a:pt x="118110" y="459613"/>
                  </a:lnTo>
                  <a:lnTo>
                    <a:pt x="92964" y="487553"/>
                  </a:lnTo>
                  <a:lnTo>
                    <a:pt x="92964" y="494030"/>
                  </a:lnTo>
                  <a:lnTo>
                    <a:pt x="92964" y="500507"/>
                  </a:lnTo>
                  <a:lnTo>
                    <a:pt x="96647" y="500507"/>
                  </a:lnTo>
                  <a:lnTo>
                    <a:pt x="96647" y="503301"/>
                  </a:lnTo>
                  <a:lnTo>
                    <a:pt x="108712" y="509778"/>
                  </a:lnTo>
                  <a:lnTo>
                    <a:pt x="117983" y="516255"/>
                  </a:lnTo>
                  <a:lnTo>
                    <a:pt x="102108" y="547878"/>
                  </a:lnTo>
                  <a:lnTo>
                    <a:pt x="80899" y="570230"/>
                  </a:lnTo>
                  <a:lnTo>
                    <a:pt x="58547" y="586105"/>
                  </a:lnTo>
                  <a:lnTo>
                    <a:pt x="43688" y="614934"/>
                  </a:lnTo>
                  <a:lnTo>
                    <a:pt x="37211" y="636270"/>
                  </a:lnTo>
                  <a:lnTo>
                    <a:pt x="43688" y="658622"/>
                  </a:lnTo>
                  <a:lnTo>
                    <a:pt x="49276" y="671703"/>
                  </a:lnTo>
                  <a:lnTo>
                    <a:pt x="49276" y="687578"/>
                  </a:lnTo>
                  <a:lnTo>
                    <a:pt x="30734" y="696849"/>
                  </a:lnTo>
                  <a:lnTo>
                    <a:pt x="0" y="719074"/>
                  </a:lnTo>
                  <a:lnTo>
                    <a:pt x="21336" y="76377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3504331" y="2218062"/>
            <a:ext cx="34884" cy="27908"/>
            <a:chOff x="0" y="0"/>
            <a:chExt cx="46512" cy="37211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9276" cy="40894"/>
            </a:xfrm>
            <a:custGeom>
              <a:avLst/>
              <a:gdLst/>
              <a:ahLst/>
              <a:cxnLst/>
              <a:rect l="l" t="t" r="r" b="b"/>
              <a:pathLst>
                <a:path w="49276" h="40894">
                  <a:moveTo>
                    <a:pt x="0" y="40894"/>
                  </a:moveTo>
                  <a:lnTo>
                    <a:pt x="49276" y="40894"/>
                  </a:lnTo>
                  <a:lnTo>
                    <a:pt x="49276" y="18669"/>
                  </a:lnTo>
                  <a:lnTo>
                    <a:pt x="12065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6089942" y="1954335"/>
            <a:ext cx="34884" cy="13954"/>
            <a:chOff x="0" y="0"/>
            <a:chExt cx="46512" cy="1860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50292" cy="25146"/>
            </a:xfrm>
            <a:custGeom>
              <a:avLst/>
              <a:gdLst/>
              <a:ahLst/>
              <a:cxnLst/>
              <a:rect l="l" t="t" r="r" b="b"/>
              <a:pathLst>
                <a:path w="50292" h="25146">
                  <a:moveTo>
                    <a:pt x="0" y="0"/>
                  </a:moveTo>
                  <a:lnTo>
                    <a:pt x="50292" y="0"/>
                  </a:lnTo>
                  <a:lnTo>
                    <a:pt x="50292" y="25146"/>
                  </a:lnTo>
                  <a:lnTo>
                    <a:pt x="0" y="2514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3700382" y="2082711"/>
            <a:ext cx="160471" cy="111630"/>
            <a:chOff x="0" y="0"/>
            <a:chExt cx="213961" cy="148840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18567" cy="148971"/>
            </a:xfrm>
            <a:custGeom>
              <a:avLst/>
              <a:gdLst/>
              <a:ahLst/>
              <a:cxnLst/>
              <a:rect l="l" t="t" r="r" b="b"/>
              <a:pathLst>
                <a:path w="218567" h="148971">
                  <a:moveTo>
                    <a:pt x="80899" y="113538"/>
                  </a:moveTo>
                  <a:lnTo>
                    <a:pt x="146939" y="135890"/>
                  </a:lnTo>
                  <a:lnTo>
                    <a:pt x="218567" y="148971"/>
                  </a:lnTo>
                  <a:lnTo>
                    <a:pt x="206502" y="97790"/>
                  </a:lnTo>
                  <a:lnTo>
                    <a:pt x="184150" y="59690"/>
                  </a:lnTo>
                  <a:lnTo>
                    <a:pt x="153416" y="31750"/>
                  </a:lnTo>
                  <a:lnTo>
                    <a:pt x="109728" y="15875"/>
                  </a:lnTo>
                  <a:lnTo>
                    <a:pt x="59563" y="6477"/>
                  </a:lnTo>
                  <a:lnTo>
                    <a:pt x="9271" y="0"/>
                  </a:lnTo>
                  <a:lnTo>
                    <a:pt x="9271" y="9271"/>
                  </a:lnTo>
                  <a:lnTo>
                    <a:pt x="9271" y="22352"/>
                  </a:lnTo>
                  <a:lnTo>
                    <a:pt x="6477" y="25146"/>
                  </a:lnTo>
                  <a:lnTo>
                    <a:pt x="6477" y="31623"/>
                  </a:lnTo>
                  <a:lnTo>
                    <a:pt x="0" y="38100"/>
                  </a:lnTo>
                  <a:lnTo>
                    <a:pt x="31623" y="8191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13415026" y="1998987"/>
            <a:ext cx="244193" cy="181401"/>
            <a:chOff x="0" y="0"/>
            <a:chExt cx="325590" cy="241867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31216" cy="247396"/>
            </a:xfrm>
            <a:custGeom>
              <a:avLst/>
              <a:gdLst/>
              <a:ahLst/>
              <a:cxnLst/>
              <a:rect l="l" t="t" r="r" b="b"/>
              <a:pathLst>
                <a:path w="331216" h="247396">
                  <a:moveTo>
                    <a:pt x="43688" y="215773"/>
                  </a:moveTo>
                  <a:lnTo>
                    <a:pt x="80899" y="247396"/>
                  </a:lnTo>
                  <a:lnTo>
                    <a:pt x="96774" y="244602"/>
                  </a:lnTo>
                  <a:lnTo>
                    <a:pt x="131191" y="238125"/>
                  </a:lnTo>
                  <a:lnTo>
                    <a:pt x="174879" y="231648"/>
                  </a:lnTo>
                  <a:lnTo>
                    <a:pt x="227965" y="225171"/>
                  </a:lnTo>
                  <a:lnTo>
                    <a:pt x="281051" y="222377"/>
                  </a:lnTo>
                  <a:lnTo>
                    <a:pt x="321945" y="222377"/>
                  </a:lnTo>
                  <a:lnTo>
                    <a:pt x="324739" y="215900"/>
                  </a:lnTo>
                  <a:lnTo>
                    <a:pt x="331216" y="215900"/>
                  </a:lnTo>
                  <a:lnTo>
                    <a:pt x="331216" y="209423"/>
                  </a:lnTo>
                  <a:lnTo>
                    <a:pt x="331216" y="38100"/>
                  </a:lnTo>
                  <a:lnTo>
                    <a:pt x="287401" y="60452"/>
                  </a:lnTo>
                  <a:lnTo>
                    <a:pt x="249301" y="82804"/>
                  </a:lnTo>
                  <a:lnTo>
                    <a:pt x="200025" y="98679"/>
                  </a:lnTo>
                  <a:lnTo>
                    <a:pt x="200025" y="60579"/>
                  </a:lnTo>
                  <a:lnTo>
                    <a:pt x="200025" y="28829"/>
                  </a:lnTo>
                  <a:lnTo>
                    <a:pt x="190754" y="0"/>
                  </a:lnTo>
                  <a:lnTo>
                    <a:pt x="161925" y="0"/>
                  </a:lnTo>
                  <a:lnTo>
                    <a:pt x="119126" y="6477"/>
                  </a:lnTo>
                  <a:lnTo>
                    <a:pt x="75311" y="22352"/>
                  </a:lnTo>
                  <a:lnTo>
                    <a:pt x="46482" y="38100"/>
                  </a:lnTo>
                  <a:lnTo>
                    <a:pt x="25146" y="51181"/>
                  </a:lnTo>
                  <a:lnTo>
                    <a:pt x="22352" y="60452"/>
                  </a:lnTo>
                  <a:lnTo>
                    <a:pt x="15875" y="73533"/>
                  </a:lnTo>
                  <a:lnTo>
                    <a:pt x="9398" y="82804"/>
                  </a:lnTo>
                  <a:lnTo>
                    <a:pt x="2794" y="95758"/>
                  </a:lnTo>
                  <a:lnTo>
                    <a:pt x="0" y="111633"/>
                  </a:lnTo>
                  <a:lnTo>
                    <a:pt x="15875" y="17119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6682283" y="1998987"/>
            <a:ext cx="27908" cy="20930"/>
            <a:chOff x="0" y="0"/>
            <a:chExt cx="37211" cy="27907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7211" cy="28829"/>
            </a:xfrm>
            <a:custGeom>
              <a:avLst/>
              <a:gdLst/>
              <a:ahLst/>
              <a:cxnLst/>
              <a:rect l="l" t="t" r="r" b="b"/>
              <a:pathLst>
                <a:path w="37211" h="28829">
                  <a:moveTo>
                    <a:pt x="12065" y="28829"/>
                  </a:moveTo>
                  <a:lnTo>
                    <a:pt x="21336" y="28829"/>
                  </a:lnTo>
                  <a:lnTo>
                    <a:pt x="37211" y="28829"/>
                  </a:lnTo>
                  <a:lnTo>
                    <a:pt x="37211" y="15875"/>
                  </a:lnTo>
                  <a:lnTo>
                    <a:pt x="0" y="0"/>
                  </a:lnTo>
                  <a:lnTo>
                    <a:pt x="0" y="15875"/>
                  </a:lnTo>
                  <a:lnTo>
                    <a:pt x="0" y="22352"/>
                  </a:lnTo>
                  <a:lnTo>
                    <a:pt x="5588" y="2882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1250083" y="2284345"/>
            <a:ext cx="27908" cy="27908"/>
            <a:chOff x="0" y="0"/>
            <a:chExt cx="37211" cy="37211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43561" cy="44704"/>
            </a:xfrm>
            <a:custGeom>
              <a:avLst/>
              <a:gdLst/>
              <a:ahLst/>
              <a:cxnLst/>
              <a:rect l="l" t="t" r="r" b="b"/>
              <a:pathLst>
                <a:path w="43561" h="44704">
                  <a:moveTo>
                    <a:pt x="3683" y="13081"/>
                  </a:moveTo>
                  <a:lnTo>
                    <a:pt x="0" y="19558"/>
                  </a:lnTo>
                  <a:lnTo>
                    <a:pt x="0" y="28829"/>
                  </a:lnTo>
                  <a:lnTo>
                    <a:pt x="0" y="44704"/>
                  </a:lnTo>
                  <a:lnTo>
                    <a:pt x="9271" y="44704"/>
                  </a:lnTo>
                  <a:lnTo>
                    <a:pt x="15748" y="44704"/>
                  </a:lnTo>
                  <a:lnTo>
                    <a:pt x="22225" y="44704"/>
                  </a:lnTo>
                  <a:lnTo>
                    <a:pt x="25019" y="41910"/>
                  </a:lnTo>
                  <a:lnTo>
                    <a:pt x="31496" y="35433"/>
                  </a:lnTo>
                  <a:lnTo>
                    <a:pt x="43561" y="35433"/>
                  </a:lnTo>
                  <a:lnTo>
                    <a:pt x="43561" y="13081"/>
                  </a:lnTo>
                  <a:lnTo>
                    <a:pt x="9271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8586986" y="2118292"/>
            <a:ext cx="34884" cy="13954"/>
            <a:chOff x="0" y="0"/>
            <a:chExt cx="46512" cy="1860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6482" cy="18669"/>
            </a:xfrm>
            <a:custGeom>
              <a:avLst/>
              <a:gdLst/>
              <a:ahLst/>
              <a:cxnLst/>
              <a:rect l="l" t="t" r="r" b="b"/>
              <a:pathLst>
                <a:path w="46482" h="18669">
                  <a:moveTo>
                    <a:pt x="15875" y="18669"/>
                  </a:moveTo>
                  <a:lnTo>
                    <a:pt x="22352" y="18669"/>
                  </a:lnTo>
                  <a:lnTo>
                    <a:pt x="25146" y="18669"/>
                  </a:lnTo>
                  <a:lnTo>
                    <a:pt x="37211" y="12065"/>
                  </a:lnTo>
                  <a:lnTo>
                    <a:pt x="46482" y="12065"/>
                  </a:lnTo>
                  <a:lnTo>
                    <a:pt x="46482" y="0"/>
                  </a:lnTo>
                  <a:lnTo>
                    <a:pt x="0" y="0"/>
                  </a:lnTo>
                  <a:lnTo>
                    <a:pt x="9271" y="1206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9303518" y="4297887"/>
            <a:ext cx="27908" cy="55816"/>
            <a:chOff x="0" y="0"/>
            <a:chExt cx="37211" cy="7442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7211" cy="82804"/>
            </a:xfrm>
            <a:custGeom>
              <a:avLst/>
              <a:gdLst/>
              <a:ahLst/>
              <a:cxnLst/>
              <a:rect l="l" t="t" r="r" b="b"/>
              <a:pathLst>
                <a:path w="37211" h="82804">
                  <a:moveTo>
                    <a:pt x="27940" y="66929"/>
                  </a:moveTo>
                  <a:lnTo>
                    <a:pt x="30734" y="53848"/>
                  </a:lnTo>
                  <a:lnTo>
                    <a:pt x="30734" y="38100"/>
                  </a:lnTo>
                  <a:lnTo>
                    <a:pt x="30734" y="22352"/>
                  </a:lnTo>
                  <a:lnTo>
                    <a:pt x="37211" y="0"/>
                  </a:lnTo>
                  <a:lnTo>
                    <a:pt x="9271" y="0"/>
                  </a:lnTo>
                  <a:lnTo>
                    <a:pt x="6477" y="16764"/>
                  </a:lnTo>
                  <a:lnTo>
                    <a:pt x="6477" y="38100"/>
                  </a:lnTo>
                  <a:lnTo>
                    <a:pt x="0" y="60452"/>
                  </a:lnTo>
                  <a:lnTo>
                    <a:pt x="0" y="82804"/>
                  </a:lnTo>
                  <a:lnTo>
                    <a:pt x="21336" y="8280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6143664" y="2265507"/>
            <a:ext cx="913979" cy="1004679"/>
            <a:chOff x="0" y="0"/>
            <a:chExt cx="1218638" cy="1339572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220470" cy="1347089"/>
            </a:xfrm>
            <a:custGeom>
              <a:avLst/>
              <a:gdLst/>
              <a:ahLst/>
              <a:cxnLst/>
              <a:rect l="l" t="t" r="r" b="b"/>
              <a:pathLst>
                <a:path w="1220470" h="1347089">
                  <a:moveTo>
                    <a:pt x="1186053" y="862330"/>
                  </a:moveTo>
                  <a:lnTo>
                    <a:pt x="1176782" y="855853"/>
                  </a:lnTo>
                  <a:lnTo>
                    <a:pt x="1160907" y="849376"/>
                  </a:lnTo>
                  <a:lnTo>
                    <a:pt x="1148842" y="846582"/>
                  </a:lnTo>
                  <a:lnTo>
                    <a:pt x="1142365" y="840105"/>
                  </a:lnTo>
                  <a:lnTo>
                    <a:pt x="1142365" y="833628"/>
                  </a:lnTo>
                  <a:lnTo>
                    <a:pt x="1142365" y="827151"/>
                  </a:lnTo>
                  <a:lnTo>
                    <a:pt x="1148842" y="824357"/>
                  </a:lnTo>
                  <a:lnTo>
                    <a:pt x="1142365" y="811276"/>
                  </a:lnTo>
                  <a:lnTo>
                    <a:pt x="1138682" y="805688"/>
                  </a:lnTo>
                  <a:lnTo>
                    <a:pt x="1126617" y="795401"/>
                  </a:lnTo>
                  <a:lnTo>
                    <a:pt x="1117346" y="789813"/>
                  </a:lnTo>
                  <a:lnTo>
                    <a:pt x="1098804" y="783336"/>
                  </a:lnTo>
                  <a:lnTo>
                    <a:pt x="1089533" y="774065"/>
                  </a:lnTo>
                  <a:lnTo>
                    <a:pt x="1076452" y="767588"/>
                  </a:lnTo>
                  <a:lnTo>
                    <a:pt x="1073658" y="761111"/>
                  </a:lnTo>
                  <a:lnTo>
                    <a:pt x="1073658" y="757428"/>
                  </a:lnTo>
                  <a:lnTo>
                    <a:pt x="1067181" y="751840"/>
                  </a:lnTo>
                  <a:lnTo>
                    <a:pt x="1067181" y="745363"/>
                  </a:lnTo>
                  <a:lnTo>
                    <a:pt x="1067181" y="729488"/>
                  </a:lnTo>
                  <a:lnTo>
                    <a:pt x="1023493" y="713613"/>
                  </a:lnTo>
                  <a:lnTo>
                    <a:pt x="989076" y="684784"/>
                  </a:lnTo>
                  <a:lnTo>
                    <a:pt x="967740" y="646684"/>
                  </a:lnTo>
                  <a:lnTo>
                    <a:pt x="974217" y="634619"/>
                  </a:lnTo>
                  <a:lnTo>
                    <a:pt x="979805" y="618744"/>
                  </a:lnTo>
                  <a:lnTo>
                    <a:pt x="989076" y="608457"/>
                  </a:lnTo>
                  <a:lnTo>
                    <a:pt x="1008634" y="586105"/>
                  </a:lnTo>
                  <a:lnTo>
                    <a:pt x="979805" y="551688"/>
                  </a:lnTo>
                  <a:lnTo>
                    <a:pt x="958469" y="513588"/>
                  </a:lnTo>
                  <a:lnTo>
                    <a:pt x="930529" y="475488"/>
                  </a:lnTo>
                  <a:lnTo>
                    <a:pt x="908177" y="441071"/>
                  </a:lnTo>
                  <a:lnTo>
                    <a:pt x="870966" y="418719"/>
                  </a:lnTo>
                  <a:lnTo>
                    <a:pt x="827278" y="402844"/>
                  </a:lnTo>
                  <a:lnTo>
                    <a:pt x="827278" y="364744"/>
                  </a:lnTo>
                  <a:lnTo>
                    <a:pt x="776732" y="320040"/>
                  </a:lnTo>
                  <a:lnTo>
                    <a:pt x="733044" y="269748"/>
                  </a:lnTo>
                  <a:lnTo>
                    <a:pt x="679958" y="231648"/>
                  </a:lnTo>
                  <a:lnTo>
                    <a:pt x="667893" y="225171"/>
                  </a:lnTo>
                  <a:lnTo>
                    <a:pt x="658622" y="225171"/>
                  </a:lnTo>
                  <a:lnTo>
                    <a:pt x="642747" y="225171"/>
                  </a:lnTo>
                  <a:lnTo>
                    <a:pt x="626872" y="225171"/>
                  </a:lnTo>
                  <a:lnTo>
                    <a:pt x="608330" y="225171"/>
                  </a:lnTo>
                  <a:lnTo>
                    <a:pt x="599059" y="218694"/>
                  </a:lnTo>
                  <a:lnTo>
                    <a:pt x="577723" y="193548"/>
                  </a:lnTo>
                  <a:lnTo>
                    <a:pt x="561848" y="152654"/>
                  </a:lnTo>
                  <a:lnTo>
                    <a:pt x="539496" y="107950"/>
                  </a:lnTo>
                  <a:lnTo>
                    <a:pt x="518160" y="69850"/>
                  </a:lnTo>
                  <a:lnTo>
                    <a:pt x="499618" y="67056"/>
                  </a:lnTo>
                  <a:lnTo>
                    <a:pt x="483743" y="60579"/>
                  </a:lnTo>
                  <a:lnTo>
                    <a:pt x="467868" y="54102"/>
                  </a:lnTo>
                  <a:lnTo>
                    <a:pt x="455803" y="47625"/>
                  </a:lnTo>
                  <a:lnTo>
                    <a:pt x="440055" y="38100"/>
                  </a:lnTo>
                  <a:lnTo>
                    <a:pt x="424180" y="38100"/>
                  </a:lnTo>
                  <a:lnTo>
                    <a:pt x="412115" y="44577"/>
                  </a:lnTo>
                  <a:lnTo>
                    <a:pt x="409321" y="44577"/>
                  </a:lnTo>
                  <a:lnTo>
                    <a:pt x="396240" y="47371"/>
                  </a:lnTo>
                  <a:lnTo>
                    <a:pt x="409321" y="85471"/>
                  </a:lnTo>
                  <a:lnTo>
                    <a:pt x="418592" y="114300"/>
                  </a:lnTo>
                  <a:lnTo>
                    <a:pt x="424180" y="148717"/>
                  </a:lnTo>
                  <a:lnTo>
                    <a:pt x="430657" y="196215"/>
                  </a:lnTo>
                  <a:lnTo>
                    <a:pt x="462280" y="186944"/>
                  </a:lnTo>
                  <a:lnTo>
                    <a:pt x="483616" y="171069"/>
                  </a:lnTo>
                  <a:lnTo>
                    <a:pt x="499491" y="157988"/>
                  </a:lnTo>
                  <a:lnTo>
                    <a:pt x="527431" y="148717"/>
                  </a:lnTo>
                  <a:lnTo>
                    <a:pt x="527431" y="157988"/>
                  </a:lnTo>
                  <a:lnTo>
                    <a:pt x="539496" y="157988"/>
                  </a:lnTo>
                  <a:lnTo>
                    <a:pt x="527431" y="164465"/>
                  </a:lnTo>
                  <a:lnTo>
                    <a:pt x="518160" y="173736"/>
                  </a:lnTo>
                  <a:lnTo>
                    <a:pt x="499618" y="180213"/>
                  </a:lnTo>
                  <a:lnTo>
                    <a:pt x="490347" y="186690"/>
                  </a:lnTo>
                  <a:lnTo>
                    <a:pt x="477266" y="195961"/>
                  </a:lnTo>
                  <a:lnTo>
                    <a:pt x="474472" y="209042"/>
                  </a:lnTo>
                  <a:lnTo>
                    <a:pt x="467995" y="224917"/>
                  </a:lnTo>
                  <a:lnTo>
                    <a:pt x="462407" y="240792"/>
                  </a:lnTo>
                  <a:lnTo>
                    <a:pt x="455803" y="254000"/>
                  </a:lnTo>
                  <a:lnTo>
                    <a:pt x="452120" y="259588"/>
                  </a:lnTo>
                  <a:lnTo>
                    <a:pt x="446532" y="263271"/>
                  </a:lnTo>
                  <a:lnTo>
                    <a:pt x="440055" y="263271"/>
                  </a:lnTo>
                  <a:lnTo>
                    <a:pt x="430784" y="269748"/>
                  </a:lnTo>
                  <a:lnTo>
                    <a:pt x="430784" y="247396"/>
                  </a:lnTo>
                  <a:lnTo>
                    <a:pt x="424307" y="209296"/>
                  </a:lnTo>
                  <a:lnTo>
                    <a:pt x="418719" y="173990"/>
                  </a:lnTo>
                  <a:lnTo>
                    <a:pt x="418719" y="158115"/>
                  </a:lnTo>
                  <a:lnTo>
                    <a:pt x="380619" y="148844"/>
                  </a:lnTo>
                  <a:lnTo>
                    <a:pt x="359283" y="114427"/>
                  </a:lnTo>
                  <a:lnTo>
                    <a:pt x="336931" y="76327"/>
                  </a:lnTo>
                  <a:lnTo>
                    <a:pt x="322072" y="38227"/>
                  </a:lnTo>
                  <a:lnTo>
                    <a:pt x="240030" y="38227"/>
                  </a:lnTo>
                  <a:lnTo>
                    <a:pt x="240030" y="171196"/>
                  </a:lnTo>
                  <a:lnTo>
                    <a:pt x="221361" y="171196"/>
                  </a:lnTo>
                  <a:lnTo>
                    <a:pt x="212090" y="164719"/>
                  </a:lnTo>
                  <a:lnTo>
                    <a:pt x="200025" y="164719"/>
                  </a:lnTo>
                  <a:lnTo>
                    <a:pt x="190754" y="158242"/>
                  </a:lnTo>
                  <a:lnTo>
                    <a:pt x="168402" y="114554"/>
                  </a:lnTo>
                  <a:lnTo>
                    <a:pt x="162814" y="67056"/>
                  </a:lnTo>
                  <a:lnTo>
                    <a:pt x="168402" y="9398"/>
                  </a:lnTo>
                  <a:lnTo>
                    <a:pt x="156337" y="9398"/>
                  </a:lnTo>
                  <a:lnTo>
                    <a:pt x="156337" y="0"/>
                  </a:lnTo>
                  <a:lnTo>
                    <a:pt x="68834" y="9271"/>
                  </a:lnTo>
                  <a:lnTo>
                    <a:pt x="59563" y="85598"/>
                  </a:lnTo>
                  <a:lnTo>
                    <a:pt x="50292" y="164719"/>
                  </a:lnTo>
                  <a:lnTo>
                    <a:pt x="27940" y="238125"/>
                  </a:lnTo>
                  <a:lnTo>
                    <a:pt x="0" y="292100"/>
                  </a:lnTo>
                  <a:lnTo>
                    <a:pt x="9271" y="313436"/>
                  </a:lnTo>
                  <a:lnTo>
                    <a:pt x="22352" y="329311"/>
                  </a:lnTo>
                  <a:lnTo>
                    <a:pt x="37211" y="342392"/>
                  </a:lnTo>
                  <a:lnTo>
                    <a:pt x="59563" y="348869"/>
                  </a:lnTo>
                  <a:lnTo>
                    <a:pt x="80899" y="351663"/>
                  </a:lnTo>
                  <a:lnTo>
                    <a:pt x="80899" y="364744"/>
                  </a:lnTo>
                  <a:lnTo>
                    <a:pt x="80899" y="371221"/>
                  </a:lnTo>
                  <a:lnTo>
                    <a:pt x="75311" y="371221"/>
                  </a:lnTo>
                  <a:lnTo>
                    <a:pt x="75311" y="374015"/>
                  </a:lnTo>
                  <a:lnTo>
                    <a:pt x="68834" y="380492"/>
                  </a:lnTo>
                  <a:lnTo>
                    <a:pt x="90170" y="425196"/>
                  </a:lnTo>
                  <a:lnTo>
                    <a:pt x="124587" y="453136"/>
                  </a:lnTo>
                  <a:lnTo>
                    <a:pt x="168275" y="469011"/>
                  </a:lnTo>
                  <a:lnTo>
                    <a:pt x="218567" y="484886"/>
                  </a:lnTo>
                  <a:lnTo>
                    <a:pt x="271653" y="497967"/>
                  </a:lnTo>
                  <a:lnTo>
                    <a:pt x="321945" y="513842"/>
                  </a:lnTo>
                  <a:lnTo>
                    <a:pt x="359156" y="536194"/>
                  </a:lnTo>
                  <a:lnTo>
                    <a:pt x="396367" y="523113"/>
                  </a:lnTo>
                  <a:lnTo>
                    <a:pt x="418719" y="507238"/>
                  </a:lnTo>
                  <a:lnTo>
                    <a:pt x="433578" y="491363"/>
                  </a:lnTo>
                  <a:lnTo>
                    <a:pt x="452120" y="475488"/>
                  </a:lnTo>
                  <a:lnTo>
                    <a:pt x="477266" y="463423"/>
                  </a:lnTo>
                  <a:lnTo>
                    <a:pt x="506095" y="469011"/>
                  </a:lnTo>
                  <a:lnTo>
                    <a:pt x="534035" y="491363"/>
                  </a:lnTo>
                  <a:lnTo>
                    <a:pt x="564769" y="513715"/>
                  </a:lnTo>
                  <a:lnTo>
                    <a:pt x="608457" y="522986"/>
                  </a:lnTo>
                  <a:lnTo>
                    <a:pt x="636397" y="655955"/>
                  </a:lnTo>
                  <a:lnTo>
                    <a:pt x="658749" y="684784"/>
                  </a:lnTo>
                  <a:lnTo>
                    <a:pt x="689483" y="707136"/>
                  </a:lnTo>
                  <a:lnTo>
                    <a:pt x="718312" y="729488"/>
                  </a:lnTo>
                  <a:lnTo>
                    <a:pt x="739648" y="767588"/>
                  </a:lnTo>
                  <a:lnTo>
                    <a:pt x="746125" y="795528"/>
                  </a:lnTo>
                  <a:lnTo>
                    <a:pt x="739648" y="833628"/>
                  </a:lnTo>
                  <a:lnTo>
                    <a:pt x="730377" y="884809"/>
                  </a:lnTo>
                  <a:lnTo>
                    <a:pt x="711835" y="935101"/>
                  </a:lnTo>
                  <a:lnTo>
                    <a:pt x="695960" y="979805"/>
                  </a:lnTo>
                  <a:lnTo>
                    <a:pt x="680085" y="1011428"/>
                  </a:lnTo>
                  <a:lnTo>
                    <a:pt x="626999" y="1027303"/>
                  </a:lnTo>
                  <a:lnTo>
                    <a:pt x="564642" y="1043178"/>
                  </a:lnTo>
                  <a:lnTo>
                    <a:pt x="518160" y="1062736"/>
                  </a:lnTo>
                  <a:lnTo>
                    <a:pt x="518160" y="1084072"/>
                  </a:lnTo>
                  <a:lnTo>
                    <a:pt x="518160" y="1100836"/>
                  </a:lnTo>
                  <a:lnTo>
                    <a:pt x="520954" y="1116711"/>
                  </a:lnTo>
                  <a:lnTo>
                    <a:pt x="527431" y="1132586"/>
                  </a:lnTo>
                  <a:lnTo>
                    <a:pt x="592582" y="1128903"/>
                  </a:lnTo>
                  <a:lnTo>
                    <a:pt x="649351" y="1110361"/>
                  </a:lnTo>
                  <a:lnTo>
                    <a:pt x="695833" y="1084326"/>
                  </a:lnTo>
                  <a:lnTo>
                    <a:pt x="730250" y="1116330"/>
                  </a:lnTo>
                  <a:lnTo>
                    <a:pt x="761873" y="1160018"/>
                  </a:lnTo>
                  <a:lnTo>
                    <a:pt x="783209" y="1204722"/>
                  </a:lnTo>
                  <a:lnTo>
                    <a:pt x="805561" y="1255014"/>
                  </a:lnTo>
                  <a:lnTo>
                    <a:pt x="839089" y="1287526"/>
                  </a:lnTo>
                  <a:lnTo>
                    <a:pt x="877189" y="1308862"/>
                  </a:lnTo>
                  <a:lnTo>
                    <a:pt x="930275" y="1321943"/>
                  </a:lnTo>
                  <a:lnTo>
                    <a:pt x="979551" y="1331214"/>
                  </a:lnTo>
                  <a:lnTo>
                    <a:pt x="1017651" y="1347089"/>
                  </a:lnTo>
                  <a:lnTo>
                    <a:pt x="1029716" y="1347089"/>
                  </a:lnTo>
                  <a:lnTo>
                    <a:pt x="1008380" y="1299591"/>
                  </a:lnTo>
                  <a:lnTo>
                    <a:pt x="979551" y="1261491"/>
                  </a:lnTo>
                  <a:lnTo>
                    <a:pt x="948817" y="1217803"/>
                  </a:lnTo>
                  <a:lnTo>
                    <a:pt x="958088" y="1217803"/>
                  </a:lnTo>
                  <a:lnTo>
                    <a:pt x="967359" y="1220597"/>
                  </a:lnTo>
                  <a:lnTo>
                    <a:pt x="988695" y="1233678"/>
                  </a:lnTo>
                  <a:lnTo>
                    <a:pt x="1017524" y="1249553"/>
                  </a:lnTo>
                  <a:lnTo>
                    <a:pt x="1045464" y="1265428"/>
                  </a:lnTo>
                  <a:lnTo>
                    <a:pt x="1066800" y="1277493"/>
                  </a:lnTo>
                  <a:lnTo>
                    <a:pt x="1076071" y="1271905"/>
                  </a:lnTo>
                  <a:lnTo>
                    <a:pt x="1082548" y="1265428"/>
                  </a:lnTo>
                  <a:lnTo>
                    <a:pt x="1089025" y="1261745"/>
                  </a:lnTo>
                  <a:lnTo>
                    <a:pt x="1089025" y="1255268"/>
                  </a:lnTo>
                  <a:lnTo>
                    <a:pt x="1094613" y="1249680"/>
                  </a:lnTo>
                  <a:lnTo>
                    <a:pt x="1098296" y="1243203"/>
                  </a:lnTo>
                  <a:lnTo>
                    <a:pt x="1094613" y="1182751"/>
                  </a:lnTo>
                  <a:lnTo>
                    <a:pt x="1076071" y="1138047"/>
                  </a:lnTo>
                  <a:lnTo>
                    <a:pt x="1054735" y="1094359"/>
                  </a:lnTo>
                  <a:lnTo>
                    <a:pt x="1017651" y="1094359"/>
                  </a:lnTo>
                  <a:lnTo>
                    <a:pt x="995426" y="998220"/>
                  </a:lnTo>
                  <a:lnTo>
                    <a:pt x="967486" y="912622"/>
                  </a:lnTo>
                  <a:lnTo>
                    <a:pt x="986028" y="907034"/>
                  </a:lnTo>
                  <a:lnTo>
                    <a:pt x="1001903" y="907034"/>
                  </a:lnTo>
                  <a:lnTo>
                    <a:pt x="1017778" y="900557"/>
                  </a:lnTo>
                  <a:lnTo>
                    <a:pt x="1039114" y="900557"/>
                  </a:lnTo>
                  <a:lnTo>
                    <a:pt x="1054989" y="938657"/>
                  </a:lnTo>
                  <a:lnTo>
                    <a:pt x="1076325" y="966597"/>
                  </a:lnTo>
                  <a:lnTo>
                    <a:pt x="1105154" y="995426"/>
                  </a:lnTo>
                  <a:lnTo>
                    <a:pt x="1126490" y="1020572"/>
                  </a:lnTo>
                  <a:lnTo>
                    <a:pt x="1148842" y="1020572"/>
                  </a:lnTo>
                  <a:lnTo>
                    <a:pt x="1163701" y="1017778"/>
                  </a:lnTo>
                  <a:lnTo>
                    <a:pt x="1182370" y="1017778"/>
                  </a:lnTo>
                  <a:lnTo>
                    <a:pt x="1198245" y="1011301"/>
                  </a:lnTo>
                  <a:lnTo>
                    <a:pt x="1220470" y="862330"/>
                  </a:lnTo>
                  <a:lnTo>
                    <a:pt x="1204722" y="86233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9769578" y="4588129"/>
            <a:ext cx="97676" cy="34884"/>
            <a:chOff x="0" y="0"/>
            <a:chExt cx="130235" cy="46512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33858" cy="47371"/>
            </a:xfrm>
            <a:custGeom>
              <a:avLst/>
              <a:gdLst/>
              <a:ahLst/>
              <a:cxnLst/>
              <a:rect l="l" t="t" r="r" b="b"/>
              <a:pathLst>
                <a:path w="133858" h="47371">
                  <a:moveTo>
                    <a:pt x="74422" y="22352"/>
                  </a:moveTo>
                  <a:lnTo>
                    <a:pt x="43688" y="10287"/>
                  </a:lnTo>
                  <a:lnTo>
                    <a:pt x="14859" y="0"/>
                  </a:lnTo>
                  <a:lnTo>
                    <a:pt x="9271" y="10287"/>
                  </a:lnTo>
                  <a:lnTo>
                    <a:pt x="9271" y="15875"/>
                  </a:lnTo>
                  <a:lnTo>
                    <a:pt x="5588" y="22352"/>
                  </a:lnTo>
                  <a:lnTo>
                    <a:pt x="0" y="26035"/>
                  </a:lnTo>
                  <a:lnTo>
                    <a:pt x="0" y="38100"/>
                  </a:lnTo>
                  <a:lnTo>
                    <a:pt x="21336" y="38100"/>
                  </a:lnTo>
                  <a:lnTo>
                    <a:pt x="30607" y="44577"/>
                  </a:lnTo>
                  <a:lnTo>
                    <a:pt x="37084" y="44577"/>
                  </a:lnTo>
                  <a:lnTo>
                    <a:pt x="46355" y="47371"/>
                  </a:lnTo>
                  <a:lnTo>
                    <a:pt x="133858" y="47371"/>
                  </a:lnTo>
                  <a:lnTo>
                    <a:pt x="111633" y="3162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9050954" y="4426962"/>
            <a:ext cx="55816" cy="20930"/>
            <a:chOff x="0" y="0"/>
            <a:chExt cx="74422" cy="27907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4422" cy="31623"/>
            </a:xfrm>
            <a:custGeom>
              <a:avLst/>
              <a:gdLst/>
              <a:ahLst/>
              <a:cxnLst/>
              <a:rect l="l" t="t" r="r" b="b"/>
              <a:pathLst>
                <a:path w="74422" h="31623">
                  <a:moveTo>
                    <a:pt x="14859" y="31623"/>
                  </a:moveTo>
                  <a:lnTo>
                    <a:pt x="30734" y="31623"/>
                  </a:lnTo>
                  <a:lnTo>
                    <a:pt x="42799" y="25146"/>
                  </a:lnTo>
                  <a:lnTo>
                    <a:pt x="53086" y="21463"/>
                  </a:lnTo>
                  <a:lnTo>
                    <a:pt x="58674" y="15875"/>
                  </a:lnTo>
                  <a:lnTo>
                    <a:pt x="74422" y="9271"/>
                  </a:lnTo>
                  <a:lnTo>
                    <a:pt x="7442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9282588" y="4378820"/>
            <a:ext cx="55816" cy="90700"/>
            <a:chOff x="0" y="0"/>
            <a:chExt cx="74422" cy="120934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78105" cy="123698"/>
            </a:xfrm>
            <a:custGeom>
              <a:avLst/>
              <a:gdLst/>
              <a:ahLst/>
              <a:cxnLst/>
              <a:rect l="l" t="t" r="r" b="b"/>
              <a:pathLst>
                <a:path w="78105" h="123698">
                  <a:moveTo>
                    <a:pt x="65151" y="0"/>
                  </a:moveTo>
                  <a:lnTo>
                    <a:pt x="43688" y="0"/>
                  </a:lnTo>
                  <a:lnTo>
                    <a:pt x="27940" y="0"/>
                  </a:lnTo>
                  <a:lnTo>
                    <a:pt x="14859" y="6477"/>
                  </a:lnTo>
                  <a:lnTo>
                    <a:pt x="5588" y="13081"/>
                  </a:lnTo>
                  <a:lnTo>
                    <a:pt x="0" y="35306"/>
                  </a:lnTo>
                  <a:lnTo>
                    <a:pt x="0" y="80010"/>
                  </a:lnTo>
                  <a:lnTo>
                    <a:pt x="5588" y="123698"/>
                  </a:lnTo>
                  <a:lnTo>
                    <a:pt x="21463" y="117221"/>
                  </a:lnTo>
                  <a:lnTo>
                    <a:pt x="34417" y="117221"/>
                  </a:lnTo>
                  <a:lnTo>
                    <a:pt x="43688" y="117221"/>
                  </a:lnTo>
                  <a:lnTo>
                    <a:pt x="49276" y="111633"/>
                  </a:lnTo>
                  <a:lnTo>
                    <a:pt x="78105" y="111633"/>
                  </a:lnTo>
                  <a:lnTo>
                    <a:pt x="71628" y="5118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0059817" y="4599988"/>
            <a:ext cx="76746" cy="48838"/>
            <a:chOff x="0" y="0"/>
            <a:chExt cx="102328" cy="65117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08839" cy="73533"/>
            </a:xfrm>
            <a:custGeom>
              <a:avLst/>
              <a:gdLst/>
              <a:ahLst/>
              <a:cxnLst/>
              <a:rect l="l" t="t" r="r" b="b"/>
              <a:pathLst>
                <a:path w="108839" h="73533">
                  <a:moveTo>
                    <a:pt x="65151" y="10287"/>
                  </a:moveTo>
                  <a:lnTo>
                    <a:pt x="43815" y="15875"/>
                  </a:lnTo>
                  <a:lnTo>
                    <a:pt x="21336" y="28829"/>
                  </a:lnTo>
                  <a:lnTo>
                    <a:pt x="0" y="31623"/>
                  </a:lnTo>
                  <a:lnTo>
                    <a:pt x="9271" y="73533"/>
                  </a:lnTo>
                  <a:lnTo>
                    <a:pt x="21336" y="67056"/>
                  </a:lnTo>
                  <a:lnTo>
                    <a:pt x="30607" y="67056"/>
                  </a:lnTo>
                  <a:lnTo>
                    <a:pt x="37084" y="67056"/>
                  </a:lnTo>
                  <a:lnTo>
                    <a:pt x="37084" y="60452"/>
                  </a:lnTo>
                  <a:lnTo>
                    <a:pt x="46355" y="60452"/>
                  </a:lnTo>
                  <a:lnTo>
                    <a:pt x="64897" y="51181"/>
                  </a:lnTo>
                  <a:lnTo>
                    <a:pt x="74422" y="38100"/>
                  </a:lnTo>
                  <a:lnTo>
                    <a:pt x="87503" y="28829"/>
                  </a:lnTo>
                  <a:lnTo>
                    <a:pt x="96774" y="15748"/>
                  </a:lnTo>
                  <a:lnTo>
                    <a:pt x="108839" y="0"/>
                  </a:lnTo>
                  <a:lnTo>
                    <a:pt x="80899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8453030" y="1806423"/>
            <a:ext cx="6669949" cy="5260609"/>
            <a:chOff x="0" y="0"/>
            <a:chExt cx="8893265" cy="7014145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896986" cy="7020179"/>
            </a:xfrm>
            <a:custGeom>
              <a:avLst/>
              <a:gdLst/>
              <a:ahLst/>
              <a:cxnLst/>
              <a:rect l="l" t="t" r="r" b="b"/>
              <a:pathLst>
                <a:path w="8896986" h="7020179">
                  <a:moveTo>
                    <a:pt x="8887714" y="1546987"/>
                  </a:moveTo>
                  <a:lnTo>
                    <a:pt x="8859774" y="1506093"/>
                  </a:lnTo>
                  <a:lnTo>
                    <a:pt x="8825357" y="1467993"/>
                  </a:lnTo>
                  <a:lnTo>
                    <a:pt x="8793734" y="1429893"/>
                  </a:lnTo>
                  <a:lnTo>
                    <a:pt x="8781669" y="1429893"/>
                  </a:lnTo>
                  <a:lnTo>
                    <a:pt x="8778875" y="1429893"/>
                  </a:lnTo>
                  <a:lnTo>
                    <a:pt x="8772398" y="1436370"/>
                  </a:lnTo>
                  <a:lnTo>
                    <a:pt x="8765921" y="1436370"/>
                  </a:lnTo>
                  <a:lnTo>
                    <a:pt x="8759444" y="1439164"/>
                  </a:lnTo>
                  <a:lnTo>
                    <a:pt x="8706358" y="1429893"/>
                  </a:lnTo>
                  <a:lnTo>
                    <a:pt x="8678418" y="1407541"/>
                  </a:lnTo>
                  <a:lnTo>
                    <a:pt x="8657082" y="1378712"/>
                  </a:lnTo>
                  <a:lnTo>
                    <a:pt x="8635746" y="1347089"/>
                  </a:lnTo>
                  <a:lnTo>
                    <a:pt x="8604123" y="1318260"/>
                  </a:lnTo>
                  <a:lnTo>
                    <a:pt x="8588248" y="1305179"/>
                  </a:lnTo>
                  <a:lnTo>
                    <a:pt x="8569706" y="1305179"/>
                  </a:lnTo>
                  <a:lnTo>
                    <a:pt x="8553831" y="1302385"/>
                  </a:lnTo>
                  <a:lnTo>
                    <a:pt x="8537956" y="1302385"/>
                  </a:lnTo>
                  <a:lnTo>
                    <a:pt x="8522081" y="1289304"/>
                  </a:lnTo>
                  <a:lnTo>
                    <a:pt x="8422512" y="1185164"/>
                  </a:lnTo>
                  <a:lnTo>
                    <a:pt x="8244839" y="1108837"/>
                  </a:lnTo>
                  <a:lnTo>
                    <a:pt x="8232774" y="1111631"/>
                  </a:lnTo>
                  <a:lnTo>
                    <a:pt x="8223503" y="1118108"/>
                  </a:lnTo>
                  <a:lnTo>
                    <a:pt x="8211438" y="1131189"/>
                  </a:lnTo>
                  <a:lnTo>
                    <a:pt x="8195563" y="1133983"/>
                  </a:lnTo>
                  <a:lnTo>
                    <a:pt x="8179688" y="1133983"/>
                  </a:lnTo>
                  <a:lnTo>
                    <a:pt x="8161146" y="1133983"/>
                  </a:lnTo>
                  <a:lnTo>
                    <a:pt x="8117458" y="1118108"/>
                  </a:lnTo>
                  <a:lnTo>
                    <a:pt x="8080247" y="1095756"/>
                  </a:lnTo>
                  <a:lnTo>
                    <a:pt x="8027161" y="1086485"/>
                  </a:lnTo>
                  <a:lnTo>
                    <a:pt x="8027161" y="1102360"/>
                  </a:lnTo>
                  <a:lnTo>
                    <a:pt x="8027161" y="1118235"/>
                  </a:lnTo>
                  <a:lnTo>
                    <a:pt x="8020684" y="1131316"/>
                  </a:lnTo>
                  <a:lnTo>
                    <a:pt x="8020684" y="1140587"/>
                  </a:lnTo>
                  <a:lnTo>
                    <a:pt x="8027161" y="1147064"/>
                  </a:lnTo>
                  <a:lnTo>
                    <a:pt x="8033638" y="1156335"/>
                  </a:lnTo>
                  <a:lnTo>
                    <a:pt x="8042909" y="1174877"/>
                  </a:lnTo>
                  <a:lnTo>
                    <a:pt x="8036432" y="1190752"/>
                  </a:lnTo>
                  <a:lnTo>
                    <a:pt x="8036432" y="1200023"/>
                  </a:lnTo>
                  <a:lnTo>
                    <a:pt x="8033638" y="1213104"/>
                  </a:lnTo>
                  <a:lnTo>
                    <a:pt x="8027161" y="1219581"/>
                  </a:lnTo>
                  <a:lnTo>
                    <a:pt x="8027161" y="1235456"/>
                  </a:lnTo>
                  <a:lnTo>
                    <a:pt x="8005825" y="1219581"/>
                  </a:lnTo>
                  <a:lnTo>
                    <a:pt x="7989951" y="1206500"/>
                  </a:lnTo>
                  <a:lnTo>
                    <a:pt x="7971409" y="1184148"/>
                  </a:lnTo>
                  <a:lnTo>
                    <a:pt x="7955534" y="1168400"/>
                  </a:lnTo>
                  <a:lnTo>
                    <a:pt x="7946263" y="1146048"/>
                  </a:lnTo>
                  <a:lnTo>
                    <a:pt x="7840218" y="1146048"/>
                  </a:lnTo>
                  <a:lnTo>
                    <a:pt x="7736967" y="1146048"/>
                  </a:lnTo>
                  <a:lnTo>
                    <a:pt x="7633716" y="1155319"/>
                  </a:lnTo>
                  <a:lnTo>
                    <a:pt x="7624445" y="1152525"/>
                  </a:lnTo>
                  <a:lnTo>
                    <a:pt x="7617968" y="1139444"/>
                  </a:lnTo>
                  <a:lnTo>
                    <a:pt x="7605903" y="1132967"/>
                  </a:lnTo>
                  <a:lnTo>
                    <a:pt x="7596632" y="1094867"/>
                  </a:lnTo>
                  <a:lnTo>
                    <a:pt x="7590155" y="1050163"/>
                  </a:lnTo>
                  <a:lnTo>
                    <a:pt x="7574280" y="998982"/>
                  </a:lnTo>
                  <a:lnTo>
                    <a:pt x="7537069" y="989711"/>
                  </a:lnTo>
                  <a:lnTo>
                    <a:pt x="7486777" y="980440"/>
                  </a:lnTo>
                  <a:lnTo>
                    <a:pt x="7436485" y="973963"/>
                  </a:lnTo>
                  <a:lnTo>
                    <a:pt x="7383399" y="973963"/>
                  </a:lnTo>
                  <a:lnTo>
                    <a:pt x="7346188" y="989838"/>
                  </a:lnTo>
                  <a:lnTo>
                    <a:pt x="7305294" y="973963"/>
                  </a:lnTo>
                  <a:lnTo>
                    <a:pt x="7273672" y="945134"/>
                  </a:lnTo>
                  <a:lnTo>
                    <a:pt x="7252336" y="913511"/>
                  </a:lnTo>
                  <a:lnTo>
                    <a:pt x="7236461" y="879094"/>
                  </a:lnTo>
                  <a:lnTo>
                    <a:pt x="7195567" y="879094"/>
                  </a:lnTo>
                  <a:lnTo>
                    <a:pt x="7158356" y="879094"/>
                  </a:lnTo>
                  <a:lnTo>
                    <a:pt x="7126733" y="892175"/>
                  </a:lnTo>
                  <a:lnTo>
                    <a:pt x="7110858" y="885698"/>
                  </a:lnTo>
                  <a:lnTo>
                    <a:pt x="7098793" y="879221"/>
                  </a:lnTo>
                  <a:lnTo>
                    <a:pt x="7089522" y="872744"/>
                  </a:lnTo>
                  <a:lnTo>
                    <a:pt x="7089522" y="863473"/>
                  </a:lnTo>
                  <a:lnTo>
                    <a:pt x="7083045" y="856996"/>
                  </a:lnTo>
                  <a:lnTo>
                    <a:pt x="7083045" y="847725"/>
                  </a:lnTo>
                  <a:lnTo>
                    <a:pt x="7076568" y="829183"/>
                  </a:lnTo>
                  <a:lnTo>
                    <a:pt x="7067297" y="819912"/>
                  </a:lnTo>
                  <a:lnTo>
                    <a:pt x="7045961" y="804037"/>
                  </a:lnTo>
                  <a:lnTo>
                    <a:pt x="6995669" y="785495"/>
                  </a:lnTo>
                  <a:lnTo>
                    <a:pt x="6939916" y="769620"/>
                  </a:lnTo>
                  <a:lnTo>
                    <a:pt x="6880353" y="753745"/>
                  </a:lnTo>
                  <a:lnTo>
                    <a:pt x="6820790" y="747268"/>
                  </a:lnTo>
                  <a:lnTo>
                    <a:pt x="6767704" y="747268"/>
                  </a:lnTo>
                  <a:lnTo>
                    <a:pt x="6733287" y="760349"/>
                  </a:lnTo>
                  <a:lnTo>
                    <a:pt x="6696076" y="769620"/>
                  </a:lnTo>
                  <a:lnTo>
                    <a:pt x="6705347" y="820801"/>
                  </a:lnTo>
                  <a:lnTo>
                    <a:pt x="6717412" y="858901"/>
                  </a:lnTo>
                  <a:lnTo>
                    <a:pt x="6723889" y="915670"/>
                  </a:lnTo>
                  <a:lnTo>
                    <a:pt x="6702553" y="915670"/>
                  </a:lnTo>
                  <a:lnTo>
                    <a:pt x="6690488" y="909193"/>
                  </a:lnTo>
                  <a:lnTo>
                    <a:pt x="6674613" y="909193"/>
                  </a:lnTo>
                  <a:lnTo>
                    <a:pt x="6668136" y="909193"/>
                  </a:lnTo>
                  <a:lnTo>
                    <a:pt x="6658865" y="909193"/>
                  </a:lnTo>
                  <a:lnTo>
                    <a:pt x="6646800" y="918464"/>
                  </a:lnTo>
                  <a:lnTo>
                    <a:pt x="6637529" y="931545"/>
                  </a:lnTo>
                  <a:lnTo>
                    <a:pt x="6616193" y="918464"/>
                  </a:lnTo>
                  <a:lnTo>
                    <a:pt x="6597651" y="909193"/>
                  </a:lnTo>
                  <a:lnTo>
                    <a:pt x="6588380" y="893318"/>
                  </a:lnTo>
                  <a:lnTo>
                    <a:pt x="6572505" y="880237"/>
                  </a:lnTo>
                  <a:lnTo>
                    <a:pt x="6556630" y="864362"/>
                  </a:lnTo>
                  <a:lnTo>
                    <a:pt x="6515736" y="931291"/>
                  </a:lnTo>
                  <a:lnTo>
                    <a:pt x="6490590" y="924814"/>
                  </a:lnTo>
                  <a:lnTo>
                    <a:pt x="6469254" y="918337"/>
                  </a:lnTo>
                  <a:lnTo>
                    <a:pt x="6450712" y="909066"/>
                  </a:lnTo>
                  <a:lnTo>
                    <a:pt x="6441441" y="893191"/>
                  </a:lnTo>
                  <a:lnTo>
                    <a:pt x="6434964" y="870839"/>
                  </a:lnTo>
                  <a:lnTo>
                    <a:pt x="6434964" y="841883"/>
                  </a:lnTo>
                  <a:lnTo>
                    <a:pt x="6413628" y="870712"/>
                  </a:lnTo>
                  <a:lnTo>
                    <a:pt x="6404357" y="902335"/>
                  </a:lnTo>
                  <a:lnTo>
                    <a:pt x="6392292" y="936752"/>
                  </a:lnTo>
                  <a:lnTo>
                    <a:pt x="6376417" y="961898"/>
                  </a:lnTo>
                  <a:lnTo>
                    <a:pt x="6369940" y="968375"/>
                  </a:lnTo>
                  <a:lnTo>
                    <a:pt x="6363463" y="974852"/>
                  </a:lnTo>
                  <a:lnTo>
                    <a:pt x="6331840" y="952500"/>
                  </a:lnTo>
                  <a:lnTo>
                    <a:pt x="6294629" y="930148"/>
                  </a:lnTo>
                  <a:lnTo>
                    <a:pt x="6266689" y="901319"/>
                  </a:lnTo>
                  <a:lnTo>
                    <a:pt x="6260212" y="885444"/>
                  </a:lnTo>
                  <a:lnTo>
                    <a:pt x="6257418" y="872363"/>
                  </a:lnTo>
                  <a:lnTo>
                    <a:pt x="6257418" y="863092"/>
                  </a:lnTo>
                  <a:lnTo>
                    <a:pt x="6250941" y="850011"/>
                  </a:lnTo>
                  <a:lnTo>
                    <a:pt x="6244463" y="840740"/>
                  </a:lnTo>
                  <a:lnTo>
                    <a:pt x="6265799" y="783971"/>
                  </a:lnTo>
                  <a:lnTo>
                    <a:pt x="6303010" y="745871"/>
                  </a:lnTo>
                  <a:lnTo>
                    <a:pt x="6275070" y="635127"/>
                  </a:lnTo>
                  <a:lnTo>
                    <a:pt x="6265799" y="635127"/>
                  </a:lnTo>
                  <a:lnTo>
                    <a:pt x="6265799" y="619506"/>
                  </a:lnTo>
                  <a:lnTo>
                    <a:pt x="6206236" y="625983"/>
                  </a:lnTo>
                  <a:lnTo>
                    <a:pt x="6169025" y="641858"/>
                  </a:lnTo>
                  <a:lnTo>
                    <a:pt x="6134100" y="670687"/>
                  </a:lnTo>
                  <a:lnTo>
                    <a:pt x="6102477" y="654812"/>
                  </a:lnTo>
                  <a:lnTo>
                    <a:pt x="6068060" y="636270"/>
                  </a:lnTo>
                  <a:lnTo>
                    <a:pt x="6036437" y="620395"/>
                  </a:lnTo>
                  <a:lnTo>
                    <a:pt x="6029960" y="626872"/>
                  </a:lnTo>
                  <a:lnTo>
                    <a:pt x="6029960" y="633349"/>
                  </a:lnTo>
                  <a:lnTo>
                    <a:pt x="6023483" y="633349"/>
                  </a:lnTo>
                  <a:lnTo>
                    <a:pt x="6014212" y="636143"/>
                  </a:lnTo>
                  <a:lnTo>
                    <a:pt x="6014212" y="654685"/>
                  </a:lnTo>
                  <a:lnTo>
                    <a:pt x="6014212" y="670560"/>
                  </a:lnTo>
                  <a:lnTo>
                    <a:pt x="6014212" y="679831"/>
                  </a:lnTo>
                  <a:lnTo>
                    <a:pt x="6014212" y="686308"/>
                  </a:lnTo>
                  <a:lnTo>
                    <a:pt x="6014212" y="695579"/>
                  </a:lnTo>
                  <a:lnTo>
                    <a:pt x="6002147" y="729996"/>
                  </a:lnTo>
                  <a:lnTo>
                    <a:pt x="5845810" y="716915"/>
                  </a:lnTo>
                  <a:lnTo>
                    <a:pt x="5839333" y="701040"/>
                  </a:lnTo>
                  <a:lnTo>
                    <a:pt x="5839333" y="685546"/>
                  </a:lnTo>
                  <a:lnTo>
                    <a:pt x="5832856" y="669671"/>
                  </a:lnTo>
                  <a:lnTo>
                    <a:pt x="5832856" y="653923"/>
                  </a:lnTo>
                  <a:lnTo>
                    <a:pt x="5832856" y="647446"/>
                  </a:lnTo>
                  <a:lnTo>
                    <a:pt x="5795645" y="618617"/>
                  </a:lnTo>
                  <a:lnTo>
                    <a:pt x="5758434" y="612140"/>
                  </a:lnTo>
                  <a:lnTo>
                    <a:pt x="5708142" y="612140"/>
                  </a:lnTo>
                  <a:lnTo>
                    <a:pt x="5655056" y="618617"/>
                  </a:lnTo>
                  <a:lnTo>
                    <a:pt x="5655056" y="656717"/>
                  </a:lnTo>
                  <a:lnTo>
                    <a:pt x="5627116" y="656717"/>
                  </a:lnTo>
                  <a:lnTo>
                    <a:pt x="5627116" y="653923"/>
                  </a:lnTo>
                  <a:lnTo>
                    <a:pt x="5620639" y="653923"/>
                  </a:lnTo>
                  <a:lnTo>
                    <a:pt x="5614162" y="647446"/>
                  </a:lnTo>
                  <a:lnTo>
                    <a:pt x="5620639" y="618617"/>
                  </a:lnTo>
                  <a:lnTo>
                    <a:pt x="5627116" y="596265"/>
                  </a:lnTo>
                  <a:lnTo>
                    <a:pt x="5633593" y="580390"/>
                  </a:lnTo>
                  <a:lnTo>
                    <a:pt x="5642864" y="564515"/>
                  </a:lnTo>
                  <a:lnTo>
                    <a:pt x="5642864" y="546100"/>
                  </a:lnTo>
                  <a:lnTo>
                    <a:pt x="5614924" y="559181"/>
                  </a:lnTo>
                  <a:lnTo>
                    <a:pt x="5593588" y="575056"/>
                  </a:lnTo>
                  <a:lnTo>
                    <a:pt x="5572252" y="590931"/>
                  </a:lnTo>
                  <a:lnTo>
                    <a:pt x="5556377" y="609473"/>
                  </a:lnTo>
                  <a:lnTo>
                    <a:pt x="5547106" y="602996"/>
                  </a:lnTo>
                  <a:lnTo>
                    <a:pt x="5540629" y="602996"/>
                  </a:lnTo>
                  <a:lnTo>
                    <a:pt x="5540629" y="596519"/>
                  </a:lnTo>
                  <a:lnTo>
                    <a:pt x="5540629" y="590042"/>
                  </a:lnTo>
                  <a:lnTo>
                    <a:pt x="5540629" y="587248"/>
                  </a:lnTo>
                  <a:lnTo>
                    <a:pt x="5547106" y="574167"/>
                  </a:lnTo>
                  <a:lnTo>
                    <a:pt x="5547106" y="564896"/>
                  </a:lnTo>
                  <a:lnTo>
                    <a:pt x="5496814" y="558419"/>
                  </a:lnTo>
                  <a:lnTo>
                    <a:pt x="5453126" y="564896"/>
                  </a:lnTo>
                  <a:lnTo>
                    <a:pt x="5415915" y="587248"/>
                  </a:lnTo>
                  <a:lnTo>
                    <a:pt x="5403850" y="587248"/>
                  </a:lnTo>
                  <a:lnTo>
                    <a:pt x="5441061" y="542544"/>
                  </a:lnTo>
                  <a:lnTo>
                    <a:pt x="5491353" y="508127"/>
                  </a:lnTo>
                  <a:lnTo>
                    <a:pt x="5541645" y="479298"/>
                  </a:lnTo>
                  <a:lnTo>
                    <a:pt x="5585333" y="454152"/>
                  </a:lnTo>
                  <a:lnTo>
                    <a:pt x="5601208" y="425323"/>
                  </a:lnTo>
                  <a:lnTo>
                    <a:pt x="5613273" y="396494"/>
                  </a:lnTo>
                  <a:lnTo>
                    <a:pt x="5629148" y="371348"/>
                  </a:lnTo>
                  <a:lnTo>
                    <a:pt x="5666359" y="342519"/>
                  </a:lnTo>
                  <a:lnTo>
                    <a:pt x="5666359" y="269748"/>
                  </a:lnTo>
                  <a:lnTo>
                    <a:pt x="5638419" y="231648"/>
                  </a:lnTo>
                  <a:lnTo>
                    <a:pt x="5613272" y="197231"/>
                  </a:lnTo>
                  <a:lnTo>
                    <a:pt x="5578856" y="172085"/>
                  </a:lnTo>
                  <a:lnTo>
                    <a:pt x="5535168" y="149733"/>
                  </a:lnTo>
                  <a:lnTo>
                    <a:pt x="5535168" y="143256"/>
                  </a:lnTo>
                  <a:lnTo>
                    <a:pt x="5535168" y="136779"/>
                  </a:lnTo>
                  <a:lnTo>
                    <a:pt x="5528690" y="130302"/>
                  </a:lnTo>
                  <a:lnTo>
                    <a:pt x="5525896" y="136779"/>
                  </a:lnTo>
                  <a:lnTo>
                    <a:pt x="5475605" y="152654"/>
                  </a:lnTo>
                  <a:lnTo>
                    <a:pt x="5431917" y="159131"/>
                  </a:lnTo>
                  <a:lnTo>
                    <a:pt x="5394706" y="165608"/>
                  </a:lnTo>
                  <a:lnTo>
                    <a:pt x="5357495" y="181483"/>
                  </a:lnTo>
                  <a:lnTo>
                    <a:pt x="5336159" y="152654"/>
                  </a:lnTo>
                  <a:lnTo>
                    <a:pt x="5314823" y="130302"/>
                  </a:lnTo>
                  <a:lnTo>
                    <a:pt x="5293487" y="121031"/>
                  </a:lnTo>
                  <a:lnTo>
                    <a:pt x="5249799" y="107950"/>
                  </a:lnTo>
                  <a:lnTo>
                    <a:pt x="5252593" y="92075"/>
                  </a:lnTo>
                  <a:lnTo>
                    <a:pt x="5259070" y="85598"/>
                  </a:lnTo>
                  <a:lnTo>
                    <a:pt x="5265547" y="76327"/>
                  </a:lnTo>
                  <a:lnTo>
                    <a:pt x="5274818" y="69850"/>
                  </a:lnTo>
                  <a:lnTo>
                    <a:pt x="5281295" y="67056"/>
                  </a:lnTo>
                  <a:lnTo>
                    <a:pt x="5297170" y="60579"/>
                  </a:lnTo>
                  <a:lnTo>
                    <a:pt x="5294376" y="44704"/>
                  </a:lnTo>
                  <a:lnTo>
                    <a:pt x="5282311" y="31623"/>
                  </a:lnTo>
                  <a:lnTo>
                    <a:pt x="5275834" y="22352"/>
                  </a:lnTo>
                  <a:lnTo>
                    <a:pt x="5273040" y="15875"/>
                  </a:lnTo>
                  <a:lnTo>
                    <a:pt x="5260594" y="0"/>
                  </a:lnTo>
                  <a:lnTo>
                    <a:pt x="5201031" y="0"/>
                  </a:lnTo>
                  <a:lnTo>
                    <a:pt x="5188966" y="53975"/>
                  </a:lnTo>
                  <a:lnTo>
                    <a:pt x="5157343" y="85598"/>
                  </a:lnTo>
                  <a:lnTo>
                    <a:pt x="5120132" y="114427"/>
                  </a:lnTo>
                  <a:lnTo>
                    <a:pt x="5079238" y="136779"/>
                  </a:lnTo>
                  <a:lnTo>
                    <a:pt x="5032756" y="159131"/>
                  </a:lnTo>
                  <a:lnTo>
                    <a:pt x="5032756" y="219583"/>
                  </a:lnTo>
                  <a:lnTo>
                    <a:pt x="5016881" y="219583"/>
                  </a:lnTo>
                  <a:lnTo>
                    <a:pt x="4998339" y="216789"/>
                  </a:lnTo>
                  <a:lnTo>
                    <a:pt x="4989068" y="216789"/>
                  </a:lnTo>
                  <a:lnTo>
                    <a:pt x="4973193" y="210312"/>
                  </a:lnTo>
                  <a:lnTo>
                    <a:pt x="4954651" y="226187"/>
                  </a:lnTo>
                  <a:lnTo>
                    <a:pt x="4933315" y="248539"/>
                  </a:lnTo>
                  <a:lnTo>
                    <a:pt x="4911979" y="264414"/>
                  </a:lnTo>
                  <a:lnTo>
                    <a:pt x="4890643" y="282956"/>
                  </a:lnTo>
                  <a:lnTo>
                    <a:pt x="4874768" y="282956"/>
                  </a:lnTo>
                  <a:lnTo>
                    <a:pt x="4843145" y="282956"/>
                  </a:lnTo>
                  <a:lnTo>
                    <a:pt x="4799457" y="282956"/>
                  </a:lnTo>
                  <a:lnTo>
                    <a:pt x="4755769" y="282956"/>
                  </a:lnTo>
                  <a:lnTo>
                    <a:pt x="4721353" y="282956"/>
                  </a:lnTo>
                  <a:lnTo>
                    <a:pt x="4711700" y="298577"/>
                  </a:lnTo>
                  <a:lnTo>
                    <a:pt x="4705223" y="314452"/>
                  </a:lnTo>
                  <a:lnTo>
                    <a:pt x="4695952" y="330327"/>
                  </a:lnTo>
                  <a:lnTo>
                    <a:pt x="4689475" y="352679"/>
                  </a:lnTo>
                  <a:lnTo>
                    <a:pt x="4624324" y="352679"/>
                  </a:lnTo>
                  <a:lnTo>
                    <a:pt x="4574032" y="371221"/>
                  </a:lnTo>
                  <a:lnTo>
                    <a:pt x="4530344" y="389763"/>
                  </a:lnTo>
                  <a:lnTo>
                    <a:pt x="4486656" y="424180"/>
                  </a:lnTo>
                  <a:lnTo>
                    <a:pt x="4449445" y="455803"/>
                  </a:lnTo>
                  <a:lnTo>
                    <a:pt x="4399153" y="484632"/>
                  </a:lnTo>
                  <a:lnTo>
                    <a:pt x="4383278" y="541401"/>
                  </a:lnTo>
                  <a:lnTo>
                    <a:pt x="4374007" y="595376"/>
                  </a:lnTo>
                  <a:lnTo>
                    <a:pt x="4361942" y="646557"/>
                  </a:lnTo>
                  <a:lnTo>
                    <a:pt x="4352670" y="646557"/>
                  </a:lnTo>
                  <a:lnTo>
                    <a:pt x="4331334" y="595376"/>
                  </a:lnTo>
                  <a:lnTo>
                    <a:pt x="4253230" y="611251"/>
                  </a:lnTo>
                  <a:lnTo>
                    <a:pt x="4181601" y="633603"/>
                  </a:lnTo>
                  <a:lnTo>
                    <a:pt x="4193667" y="700532"/>
                  </a:lnTo>
                  <a:lnTo>
                    <a:pt x="4209542" y="760984"/>
                  </a:lnTo>
                  <a:lnTo>
                    <a:pt x="4225417" y="824230"/>
                  </a:lnTo>
                  <a:lnTo>
                    <a:pt x="4253357" y="871728"/>
                  </a:lnTo>
                  <a:lnTo>
                    <a:pt x="4290568" y="912622"/>
                  </a:lnTo>
                  <a:lnTo>
                    <a:pt x="4290568" y="937768"/>
                  </a:lnTo>
                  <a:lnTo>
                    <a:pt x="4244086" y="906145"/>
                  </a:lnTo>
                  <a:lnTo>
                    <a:pt x="4193794" y="861441"/>
                  </a:lnTo>
                  <a:lnTo>
                    <a:pt x="4162171" y="816737"/>
                  </a:lnTo>
                  <a:lnTo>
                    <a:pt x="4099814" y="816737"/>
                  </a:lnTo>
                  <a:lnTo>
                    <a:pt x="4053332" y="826008"/>
                  </a:lnTo>
                  <a:lnTo>
                    <a:pt x="4012438" y="848360"/>
                  </a:lnTo>
                  <a:lnTo>
                    <a:pt x="3991102" y="823214"/>
                  </a:lnTo>
                  <a:lnTo>
                    <a:pt x="3981831" y="788797"/>
                  </a:lnTo>
                  <a:lnTo>
                    <a:pt x="3969765" y="757174"/>
                  </a:lnTo>
                  <a:lnTo>
                    <a:pt x="3960494" y="750697"/>
                  </a:lnTo>
                  <a:lnTo>
                    <a:pt x="3960494" y="748792"/>
                  </a:lnTo>
                  <a:lnTo>
                    <a:pt x="3954017" y="748792"/>
                  </a:lnTo>
                  <a:lnTo>
                    <a:pt x="3944746" y="748792"/>
                  </a:lnTo>
                  <a:lnTo>
                    <a:pt x="3932681" y="748792"/>
                  </a:lnTo>
                  <a:lnTo>
                    <a:pt x="3932681" y="852932"/>
                  </a:lnTo>
                  <a:lnTo>
                    <a:pt x="3863847" y="916178"/>
                  </a:lnTo>
                  <a:lnTo>
                    <a:pt x="3879722" y="960882"/>
                  </a:lnTo>
                  <a:lnTo>
                    <a:pt x="3895597" y="992505"/>
                  </a:lnTo>
                  <a:lnTo>
                    <a:pt x="3911472" y="1030605"/>
                  </a:lnTo>
                  <a:lnTo>
                    <a:pt x="3923537" y="1087374"/>
                  </a:lnTo>
                  <a:lnTo>
                    <a:pt x="3983100" y="1109726"/>
                  </a:lnTo>
                  <a:lnTo>
                    <a:pt x="4048251" y="1134872"/>
                  </a:lnTo>
                  <a:lnTo>
                    <a:pt x="4101337" y="1157224"/>
                  </a:lnTo>
                  <a:lnTo>
                    <a:pt x="4101337" y="1175766"/>
                  </a:lnTo>
                  <a:lnTo>
                    <a:pt x="4048251" y="1157224"/>
                  </a:lnTo>
                  <a:lnTo>
                    <a:pt x="3992498" y="1157224"/>
                  </a:lnTo>
                  <a:lnTo>
                    <a:pt x="3932935" y="1157224"/>
                  </a:lnTo>
                  <a:lnTo>
                    <a:pt x="3939412" y="1201928"/>
                  </a:lnTo>
                  <a:lnTo>
                    <a:pt x="3945889" y="1253109"/>
                  </a:lnTo>
                  <a:lnTo>
                    <a:pt x="3955160" y="1304290"/>
                  </a:lnTo>
                  <a:lnTo>
                    <a:pt x="3945889" y="1358265"/>
                  </a:lnTo>
                  <a:lnTo>
                    <a:pt x="3927347" y="1392682"/>
                  </a:lnTo>
                  <a:lnTo>
                    <a:pt x="3906011" y="1437386"/>
                  </a:lnTo>
                  <a:lnTo>
                    <a:pt x="3884675" y="1475486"/>
                  </a:lnTo>
                  <a:lnTo>
                    <a:pt x="3875404" y="1481963"/>
                  </a:lnTo>
                  <a:lnTo>
                    <a:pt x="3868927" y="1484757"/>
                  </a:lnTo>
                  <a:lnTo>
                    <a:pt x="3866133" y="1491234"/>
                  </a:lnTo>
                  <a:lnTo>
                    <a:pt x="3803776" y="1491234"/>
                  </a:lnTo>
                  <a:lnTo>
                    <a:pt x="3803776" y="1474470"/>
                  </a:lnTo>
                  <a:lnTo>
                    <a:pt x="3825112" y="1467993"/>
                  </a:lnTo>
                  <a:lnTo>
                    <a:pt x="3843654" y="1458722"/>
                  </a:lnTo>
                  <a:lnTo>
                    <a:pt x="3859529" y="1452245"/>
                  </a:lnTo>
                  <a:lnTo>
                    <a:pt x="3868800" y="1439164"/>
                  </a:lnTo>
                  <a:lnTo>
                    <a:pt x="3884675" y="1429893"/>
                  </a:lnTo>
                  <a:lnTo>
                    <a:pt x="3884675" y="1378712"/>
                  </a:lnTo>
                  <a:lnTo>
                    <a:pt x="3896740" y="1340612"/>
                  </a:lnTo>
                  <a:lnTo>
                    <a:pt x="3912615" y="1306195"/>
                  </a:lnTo>
                  <a:lnTo>
                    <a:pt x="3903344" y="1287653"/>
                  </a:lnTo>
                  <a:lnTo>
                    <a:pt x="3896867" y="1269111"/>
                  </a:lnTo>
                  <a:lnTo>
                    <a:pt x="3884802" y="1259840"/>
                  </a:lnTo>
                  <a:lnTo>
                    <a:pt x="3875530" y="1246759"/>
                  </a:lnTo>
                  <a:lnTo>
                    <a:pt x="3869053" y="1237488"/>
                  </a:lnTo>
                  <a:lnTo>
                    <a:pt x="3866259" y="1221613"/>
                  </a:lnTo>
                  <a:lnTo>
                    <a:pt x="3866259" y="1199134"/>
                  </a:lnTo>
                  <a:lnTo>
                    <a:pt x="3875530" y="1170305"/>
                  </a:lnTo>
                  <a:lnTo>
                    <a:pt x="3884802" y="1135888"/>
                  </a:lnTo>
                  <a:lnTo>
                    <a:pt x="3884802" y="1097788"/>
                  </a:lnTo>
                  <a:lnTo>
                    <a:pt x="3875530" y="1066165"/>
                  </a:lnTo>
                  <a:lnTo>
                    <a:pt x="3866259" y="1021461"/>
                  </a:lnTo>
                  <a:lnTo>
                    <a:pt x="3847717" y="983361"/>
                  </a:lnTo>
                  <a:lnTo>
                    <a:pt x="3838446" y="954532"/>
                  </a:lnTo>
                  <a:lnTo>
                    <a:pt x="3844923" y="932180"/>
                  </a:lnTo>
                  <a:lnTo>
                    <a:pt x="3847717" y="897763"/>
                  </a:lnTo>
                  <a:lnTo>
                    <a:pt x="3859783" y="859663"/>
                  </a:lnTo>
                  <a:lnTo>
                    <a:pt x="3869054" y="814959"/>
                  </a:lnTo>
                  <a:lnTo>
                    <a:pt x="3875531" y="770255"/>
                  </a:lnTo>
                  <a:lnTo>
                    <a:pt x="3854195" y="747903"/>
                  </a:lnTo>
                  <a:lnTo>
                    <a:pt x="3838320" y="719074"/>
                  </a:lnTo>
                  <a:lnTo>
                    <a:pt x="3778757" y="716280"/>
                  </a:lnTo>
                  <a:lnTo>
                    <a:pt x="3728465" y="719074"/>
                  </a:lnTo>
                  <a:lnTo>
                    <a:pt x="3700525" y="737616"/>
                  </a:lnTo>
                  <a:lnTo>
                    <a:pt x="3679189" y="762762"/>
                  </a:lnTo>
                  <a:lnTo>
                    <a:pt x="3663314" y="797179"/>
                  </a:lnTo>
                  <a:lnTo>
                    <a:pt x="3651249" y="828802"/>
                  </a:lnTo>
                  <a:lnTo>
                    <a:pt x="3641978" y="869696"/>
                  </a:lnTo>
                  <a:lnTo>
                    <a:pt x="3629913" y="901319"/>
                  </a:lnTo>
                  <a:lnTo>
                    <a:pt x="3608577" y="930148"/>
                  </a:lnTo>
                  <a:lnTo>
                    <a:pt x="3576954" y="952500"/>
                  </a:lnTo>
                  <a:lnTo>
                    <a:pt x="3586225" y="1012952"/>
                  </a:lnTo>
                  <a:lnTo>
                    <a:pt x="3592702" y="1057656"/>
                  </a:lnTo>
                  <a:lnTo>
                    <a:pt x="3604767" y="1108837"/>
                  </a:lnTo>
                  <a:lnTo>
                    <a:pt x="3598290" y="1175766"/>
                  </a:lnTo>
                  <a:lnTo>
                    <a:pt x="3648582" y="1175766"/>
                  </a:lnTo>
                  <a:lnTo>
                    <a:pt x="3651376" y="1198118"/>
                  </a:lnTo>
                  <a:lnTo>
                    <a:pt x="3663441" y="1213993"/>
                  </a:lnTo>
                  <a:lnTo>
                    <a:pt x="3669918" y="1229868"/>
                  </a:lnTo>
                  <a:lnTo>
                    <a:pt x="3679189" y="1242949"/>
                  </a:lnTo>
                  <a:lnTo>
                    <a:pt x="3695064" y="1258824"/>
                  </a:lnTo>
                  <a:lnTo>
                    <a:pt x="3692270" y="1268095"/>
                  </a:lnTo>
                  <a:lnTo>
                    <a:pt x="3692270" y="1274572"/>
                  </a:lnTo>
                  <a:lnTo>
                    <a:pt x="3685793" y="1281049"/>
                  </a:lnTo>
                  <a:lnTo>
                    <a:pt x="3657853" y="1267968"/>
                  </a:lnTo>
                  <a:lnTo>
                    <a:pt x="3614165" y="1245616"/>
                  </a:lnTo>
                  <a:lnTo>
                    <a:pt x="3567683" y="1207516"/>
                  </a:lnTo>
                  <a:lnTo>
                    <a:pt x="3511930" y="1169416"/>
                  </a:lnTo>
                  <a:lnTo>
                    <a:pt x="3474719" y="1131316"/>
                  </a:lnTo>
                  <a:lnTo>
                    <a:pt x="3446779" y="1096899"/>
                  </a:lnTo>
                  <a:lnTo>
                    <a:pt x="3425443" y="1096899"/>
                  </a:lnTo>
                  <a:lnTo>
                    <a:pt x="3404107" y="1096899"/>
                  </a:lnTo>
                  <a:lnTo>
                    <a:pt x="3388232" y="1090422"/>
                  </a:lnTo>
                  <a:lnTo>
                    <a:pt x="3376167" y="1087628"/>
                  </a:lnTo>
                  <a:lnTo>
                    <a:pt x="3354831" y="1096899"/>
                  </a:lnTo>
                  <a:lnTo>
                    <a:pt x="3345560" y="1103376"/>
                  </a:lnTo>
                  <a:lnTo>
                    <a:pt x="3333495" y="1112647"/>
                  </a:lnTo>
                  <a:lnTo>
                    <a:pt x="3317620" y="1125728"/>
                  </a:lnTo>
                  <a:lnTo>
                    <a:pt x="3317620" y="1148080"/>
                  </a:lnTo>
                  <a:lnTo>
                    <a:pt x="3317620" y="1163955"/>
                  </a:lnTo>
                  <a:lnTo>
                    <a:pt x="3324097" y="1177036"/>
                  </a:lnTo>
                  <a:lnTo>
                    <a:pt x="3330574" y="1186307"/>
                  </a:lnTo>
                  <a:lnTo>
                    <a:pt x="3339845" y="1199388"/>
                  </a:lnTo>
                  <a:lnTo>
                    <a:pt x="3339845" y="1215263"/>
                  </a:lnTo>
                  <a:lnTo>
                    <a:pt x="3333368" y="1231138"/>
                  </a:lnTo>
                  <a:lnTo>
                    <a:pt x="3333368" y="1244219"/>
                  </a:lnTo>
                  <a:lnTo>
                    <a:pt x="3330574" y="1247013"/>
                  </a:lnTo>
                  <a:lnTo>
                    <a:pt x="3324097" y="1260094"/>
                  </a:lnTo>
                  <a:lnTo>
                    <a:pt x="3317620" y="1269365"/>
                  </a:lnTo>
                  <a:lnTo>
                    <a:pt x="3296284" y="1266571"/>
                  </a:lnTo>
                  <a:lnTo>
                    <a:pt x="3287013" y="1266571"/>
                  </a:lnTo>
                  <a:lnTo>
                    <a:pt x="3280535" y="1260094"/>
                  </a:lnTo>
                  <a:lnTo>
                    <a:pt x="3274058" y="1253617"/>
                  </a:lnTo>
                  <a:lnTo>
                    <a:pt x="3264787" y="1244346"/>
                  </a:lnTo>
                  <a:lnTo>
                    <a:pt x="3258310" y="1237869"/>
                  </a:lnTo>
                  <a:lnTo>
                    <a:pt x="3249039" y="1237869"/>
                  </a:lnTo>
                  <a:lnTo>
                    <a:pt x="3214622" y="1247140"/>
                  </a:lnTo>
                  <a:lnTo>
                    <a:pt x="3182999" y="1260221"/>
                  </a:lnTo>
                  <a:lnTo>
                    <a:pt x="3142105" y="1276096"/>
                  </a:lnTo>
                  <a:lnTo>
                    <a:pt x="3104894" y="1291971"/>
                  </a:lnTo>
                  <a:lnTo>
                    <a:pt x="3089019" y="1307846"/>
                  </a:lnTo>
                  <a:lnTo>
                    <a:pt x="3061079" y="1307846"/>
                  </a:lnTo>
                  <a:lnTo>
                    <a:pt x="3082415" y="1276223"/>
                  </a:lnTo>
                  <a:lnTo>
                    <a:pt x="3103751" y="1260348"/>
                  </a:lnTo>
                  <a:lnTo>
                    <a:pt x="3131691" y="1244473"/>
                  </a:lnTo>
                  <a:lnTo>
                    <a:pt x="3159631" y="1222121"/>
                  </a:lnTo>
                  <a:lnTo>
                    <a:pt x="3118737" y="1209040"/>
                  </a:lnTo>
                  <a:lnTo>
                    <a:pt x="3075049" y="1199769"/>
                  </a:lnTo>
                  <a:lnTo>
                    <a:pt x="3028567" y="1199769"/>
                  </a:lnTo>
                  <a:lnTo>
                    <a:pt x="3022090" y="1222121"/>
                  </a:lnTo>
                  <a:lnTo>
                    <a:pt x="3022090" y="1237996"/>
                  </a:lnTo>
                  <a:lnTo>
                    <a:pt x="3015613" y="1247267"/>
                  </a:lnTo>
                  <a:lnTo>
                    <a:pt x="3009136" y="1260348"/>
                  </a:lnTo>
                  <a:lnTo>
                    <a:pt x="2999865" y="1269619"/>
                  </a:lnTo>
                  <a:lnTo>
                    <a:pt x="2999865" y="1282700"/>
                  </a:lnTo>
                  <a:lnTo>
                    <a:pt x="2987800" y="1276223"/>
                  </a:lnTo>
                  <a:lnTo>
                    <a:pt x="2985006" y="1266952"/>
                  </a:lnTo>
                  <a:lnTo>
                    <a:pt x="2978529" y="1260475"/>
                  </a:lnTo>
                  <a:lnTo>
                    <a:pt x="2972052" y="1247394"/>
                  </a:lnTo>
                  <a:lnTo>
                    <a:pt x="2969258" y="1238123"/>
                  </a:lnTo>
                  <a:lnTo>
                    <a:pt x="2957193" y="1231646"/>
                  </a:lnTo>
                  <a:lnTo>
                    <a:pt x="2947922" y="1225169"/>
                  </a:lnTo>
                  <a:lnTo>
                    <a:pt x="2941445" y="1231646"/>
                  </a:lnTo>
                  <a:lnTo>
                    <a:pt x="2925570" y="1231646"/>
                  </a:lnTo>
                  <a:lnTo>
                    <a:pt x="2907028" y="1238123"/>
                  </a:lnTo>
                  <a:lnTo>
                    <a:pt x="2869817" y="1289304"/>
                  </a:lnTo>
                  <a:lnTo>
                    <a:pt x="2826129" y="1330198"/>
                  </a:lnTo>
                  <a:lnTo>
                    <a:pt x="2788918" y="1381379"/>
                  </a:lnTo>
                  <a:lnTo>
                    <a:pt x="2795395" y="1397254"/>
                  </a:lnTo>
                  <a:lnTo>
                    <a:pt x="2795395" y="1410335"/>
                  </a:lnTo>
                  <a:lnTo>
                    <a:pt x="2795395" y="1426210"/>
                  </a:lnTo>
                  <a:lnTo>
                    <a:pt x="2795395" y="1439291"/>
                  </a:lnTo>
                  <a:lnTo>
                    <a:pt x="2788918" y="1455166"/>
                  </a:lnTo>
                  <a:lnTo>
                    <a:pt x="2776853" y="1461643"/>
                  </a:lnTo>
                  <a:lnTo>
                    <a:pt x="2774059" y="1461643"/>
                  </a:lnTo>
                  <a:lnTo>
                    <a:pt x="2767582" y="1464437"/>
                  </a:lnTo>
                  <a:lnTo>
                    <a:pt x="2761105" y="1464437"/>
                  </a:lnTo>
                  <a:lnTo>
                    <a:pt x="2745230" y="1464437"/>
                  </a:lnTo>
                  <a:lnTo>
                    <a:pt x="2733166" y="1461643"/>
                  </a:lnTo>
                  <a:lnTo>
                    <a:pt x="2723895" y="1455166"/>
                  </a:lnTo>
                  <a:lnTo>
                    <a:pt x="2717418" y="1448689"/>
                  </a:lnTo>
                  <a:lnTo>
                    <a:pt x="2701543" y="1442212"/>
                  </a:lnTo>
                  <a:lnTo>
                    <a:pt x="2701543" y="1380490"/>
                  </a:lnTo>
                  <a:lnTo>
                    <a:pt x="2722879" y="1380490"/>
                  </a:lnTo>
                  <a:lnTo>
                    <a:pt x="2732150" y="1374013"/>
                  </a:lnTo>
                  <a:lnTo>
                    <a:pt x="2738626" y="1374013"/>
                  </a:lnTo>
                  <a:lnTo>
                    <a:pt x="2750691" y="1371219"/>
                  </a:lnTo>
                  <a:lnTo>
                    <a:pt x="2750691" y="1342390"/>
                  </a:lnTo>
                  <a:lnTo>
                    <a:pt x="2732149" y="1313561"/>
                  </a:lnTo>
                  <a:lnTo>
                    <a:pt x="2710813" y="1281938"/>
                  </a:lnTo>
                  <a:lnTo>
                    <a:pt x="2689478" y="1259586"/>
                  </a:lnTo>
                  <a:lnTo>
                    <a:pt x="2599180" y="1259586"/>
                  </a:lnTo>
                  <a:lnTo>
                    <a:pt x="2620516" y="1392555"/>
                  </a:lnTo>
                  <a:lnTo>
                    <a:pt x="2629787" y="1512570"/>
                  </a:lnTo>
                  <a:lnTo>
                    <a:pt x="2608451" y="1506093"/>
                  </a:lnTo>
                  <a:lnTo>
                    <a:pt x="2587116" y="1503299"/>
                  </a:lnTo>
                  <a:lnTo>
                    <a:pt x="2565780" y="1496822"/>
                  </a:lnTo>
                  <a:lnTo>
                    <a:pt x="2549905" y="1490345"/>
                  </a:lnTo>
                  <a:lnTo>
                    <a:pt x="2521965" y="1528445"/>
                  </a:lnTo>
                  <a:lnTo>
                    <a:pt x="2490342" y="1562862"/>
                  </a:lnTo>
                  <a:lnTo>
                    <a:pt x="2440050" y="1585214"/>
                  </a:lnTo>
                  <a:lnTo>
                    <a:pt x="2446526" y="1601089"/>
                  </a:lnTo>
                  <a:lnTo>
                    <a:pt x="2446526" y="1610360"/>
                  </a:lnTo>
                  <a:lnTo>
                    <a:pt x="2446526" y="1616837"/>
                  </a:lnTo>
                  <a:lnTo>
                    <a:pt x="2453003" y="1623314"/>
                  </a:lnTo>
                  <a:lnTo>
                    <a:pt x="2455797" y="1629791"/>
                  </a:lnTo>
                  <a:lnTo>
                    <a:pt x="2462274" y="1632585"/>
                  </a:lnTo>
                  <a:lnTo>
                    <a:pt x="2462274" y="1651127"/>
                  </a:lnTo>
                  <a:lnTo>
                    <a:pt x="2455797" y="1667002"/>
                  </a:lnTo>
                  <a:lnTo>
                    <a:pt x="2453003" y="1673479"/>
                  </a:lnTo>
                  <a:lnTo>
                    <a:pt x="2446526" y="1682750"/>
                  </a:lnTo>
                  <a:lnTo>
                    <a:pt x="2440050" y="1695831"/>
                  </a:lnTo>
                  <a:lnTo>
                    <a:pt x="2396361" y="1677289"/>
                  </a:lnTo>
                  <a:lnTo>
                    <a:pt x="2359151" y="1654937"/>
                  </a:lnTo>
                  <a:lnTo>
                    <a:pt x="2321940" y="1632585"/>
                  </a:lnTo>
                  <a:lnTo>
                    <a:pt x="2321940" y="1645666"/>
                  </a:lnTo>
                  <a:lnTo>
                    <a:pt x="2302382" y="1645666"/>
                  </a:lnTo>
                  <a:lnTo>
                    <a:pt x="2302382" y="1677289"/>
                  </a:lnTo>
                  <a:lnTo>
                    <a:pt x="2308859" y="1706118"/>
                  </a:lnTo>
                  <a:lnTo>
                    <a:pt x="2315336" y="1744218"/>
                  </a:lnTo>
                  <a:lnTo>
                    <a:pt x="2294000" y="1741424"/>
                  </a:lnTo>
                  <a:lnTo>
                    <a:pt x="2281935" y="1728343"/>
                  </a:lnTo>
                  <a:lnTo>
                    <a:pt x="2266060" y="1721866"/>
                  </a:lnTo>
                  <a:lnTo>
                    <a:pt x="2256789" y="1705991"/>
                  </a:lnTo>
                  <a:lnTo>
                    <a:pt x="2244724" y="1677162"/>
                  </a:lnTo>
                  <a:lnTo>
                    <a:pt x="2235453" y="1632458"/>
                  </a:lnTo>
                  <a:lnTo>
                    <a:pt x="2228976" y="1578483"/>
                  </a:lnTo>
                  <a:lnTo>
                    <a:pt x="2222499" y="1527302"/>
                  </a:lnTo>
                  <a:lnTo>
                    <a:pt x="2216022" y="1489202"/>
                  </a:lnTo>
                  <a:lnTo>
                    <a:pt x="2259710" y="1505077"/>
                  </a:lnTo>
                  <a:lnTo>
                    <a:pt x="2303398" y="1527429"/>
                  </a:lnTo>
                  <a:lnTo>
                    <a:pt x="2353690" y="1549781"/>
                  </a:lnTo>
                  <a:lnTo>
                    <a:pt x="2406776" y="1549781"/>
                  </a:lnTo>
                  <a:lnTo>
                    <a:pt x="2457068" y="1524635"/>
                  </a:lnTo>
                  <a:lnTo>
                    <a:pt x="2494279" y="1483741"/>
                  </a:lnTo>
                  <a:lnTo>
                    <a:pt x="2500756" y="1436243"/>
                  </a:lnTo>
                  <a:lnTo>
                    <a:pt x="2491485" y="1385062"/>
                  </a:lnTo>
                  <a:lnTo>
                    <a:pt x="2457068" y="1333881"/>
                  </a:lnTo>
                  <a:lnTo>
                    <a:pt x="2419857" y="1286383"/>
                  </a:lnTo>
                  <a:lnTo>
                    <a:pt x="2376169" y="1241679"/>
                  </a:lnTo>
                  <a:lnTo>
                    <a:pt x="2332481" y="1207262"/>
                  </a:lnTo>
                  <a:lnTo>
                    <a:pt x="2295270" y="1184910"/>
                  </a:lnTo>
                  <a:lnTo>
                    <a:pt x="2195702" y="1175639"/>
                  </a:lnTo>
                  <a:lnTo>
                    <a:pt x="2179827" y="1157097"/>
                  </a:lnTo>
                  <a:lnTo>
                    <a:pt x="2163952" y="1141222"/>
                  </a:lnTo>
                  <a:lnTo>
                    <a:pt x="2157475" y="1125347"/>
                  </a:lnTo>
                  <a:lnTo>
                    <a:pt x="2150998" y="1112266"/>
                  </a:lnTo>
                  <a:lnTo>
                    <a:pt x="2135123" y="1112266"/>
                  </a:lnTo>
                  <a:lnTo>
                    <a:pt x="2113787" y="1118743"/>
                  </a:lnTo>
                  <a:lnTo>
                    <a:pt x="2076577" y="1134618"/>
                  </a:lnTo>
                  <a:lnTo>
                    <a:pt x="2070100" y="1125347"/>
                  </a:lnTo>
                  <a:lnTo>
                    <a:pt x="2067306" y="1118870"/>
                  </a:lnTo>
                  <a:lnTo>
                    <a:pt x="2060829" y="1118870"/>
                  </a:lnTo>
                  <a:lnTo>
                    <a:pt x="2054352" y="1109599"/>
                  </a:lnTo>
                  <a:lnTo>
                    <a:pt x="2054352" y="1096772"/>
                  </a:lnTo>
                  <a:lnTo>
                    <a:pt x="2060829" y="1090295"/>
                  </a:lnTo>
                  <a:lnTo>
                    <a:pt x="2060829" y="1087501"/>
                  </a:lnTo>
                  <a:lnTo>
                    <a:pt x="2067306" y="1087501"/>
                  </a:lnTo>
                  <a:lnTo>
                    <a:pt x="2070100" y="1081024"/>
                  </a:lnTo>
                  <a:lnTo>
                    <a:pt x="2076577" y="1074547"/>
                  </a:lnTo>
                  <a:lnTo>
                    <a:pt x="2067306" y="1029843"/>
                  </a:lnTo>
                  <a:lnTo>
                    <a:pt x="2048764" y="1007491"/>
                  </a:lnTo>
                  <a:lnTo>
                    <a:pt x="2027428" y="1001014"/>
                  </a:lnTo>
                  <a:lnTo>
                    <a:pt x="2006092" y="998220"/>
                  </a:lnTo>
                  <a:lnTo>
                    <a:pt x="1980946" y="985139"/>
                  </a:lnTo>
                  <a:lnTo>
                    <a:pt x="1959610" y="962787"/>
                  </a:lnTo>
                  <a:lnTo>
                    <a:pt x="1909318" y="969264"/>
                  </a:lnTo>
                  <a:lnTo>
                    <a:pt x="1859026" y="982345"/>
                  </a:lnTo>
                  <a:lnTo>
                    <a:pt x="1821815" y="991616"/>
                  </a:lnTo>
                  <a:lnTo>
                    <a:pt x="1787398" y="1020445"/>
                  </a:lnTo>
                  <a:lnTo>
                    <a:pt x="1768856" y="1065149"/>
                  </a:lnTo>
                  <a:lnTo>
                    <a:pt x="1750314" y="1052068"/>
                  </a:lnTo>
                  <a:lnTo>
                    <a:pt x="1744725" y="1052068"/>
                  </a:lnTo>
                  <a:lnTo>
                    <a:pt x="1738249" y="1045591"/>
                  </a:lnTo>
                  <a:lnTo>
                    <a:pt x="1731772" y="1045591"/>
                  </a:lnTo>
                  <a:lnTo>
                    <a:pt x="1722501" y="1045591"/>
                  </a:lnTo>
                  <a:lnTo>
                    <a:pt x="1710436" y="1045591"/>
                  </a:lnTo>
                  <a:lnTo>
                    <a:pt x="1694561" y="1045591"/>
                  </a:lnTo>
                  <a:lnTo>
                    <a:pt x="1694561" y="1086485"/>
                  </a:lnTo>
                  <a:lnTo>
                    <a:pt x="1682496" y="1080008"/>
                  </a:lnTo>
                  <a:lnTo>
                    <a:pt x="1679702" y="1080008"/>
                  </a:lnTo>
                  <a:lnTo>
                    <a:pt x="1673225" y="1080008"/>
                  </a:lnTo>
                  <a:lnTo>
                    <a:pt x="1666748" y="1073531"/>
                  </a:lnTo>
                  <a:lnTo>
                    <a:pt x="1607185" y="1089406"/>
                  </a:lnTo>
                  <a:lnTo>
                    <a:pt x="1563497" y="1123823"/>
                  </a:lnTo>
                  <a:lnTo>
                    <a:pt x="1535557" y="1175004"/>
                  </a:lnTo>
                  <a:lnTo>
                    <a:pt x="1485265" y="1175004"/>
                  </a:lnTo>
                  <a:lnTo>
                    <a:pt x="1485265" y="1219708"/>
                  </a:lnTo>
                  <a:lnTo>
                    <a:pt x="1438783" y="1244854"/>
                  </a:lnTo>
                  <a:lnTo>
                    <a:pt x="1401572" y="1289558"/>
                  </a:lnTo>
                  <a:lnTo>
                    <a:pt x="1360678" y="1356487"/>
                  </a:lnTo>
                  <a:lnTo>
                    <a:pt x="1329055" y="1429004"/>
                  </a:lnTo>
                  <a:lnTo>
                    <a:pt x="1294638" y="1501521"/>
                  </a:lnTo>
                  <a:lnTo>
                    <a:pt x="1263015" y="1571244"/>
                  </a:lnTo>
                  <a:lnTo>
                    <a:pt x="1225804" y="1631696"/>
                  </a:lnTo>
                  <a:lnTo>
                    <a:pt x="1184910" y="1682877"/>
                  </a:lnTo>
                  <a:lnTo>
                    <a:pt x="1191387" y="1695958"/>
                  </a:lnTo>
                  <a:lnTo>
                    <a:pt x="1191387" y="1705228"/>
                  </a:lnTo>
                  <a:lnTo>
                    <a:pt x="1191387" y="1711705"/>
                  </a:lnTo>
                  <a:lnTo>
                    <a:pt x="1197864" y="1711705"/>
                  </a:lnTo>
                  <a:lnTo>
                    <a:pt x="1204341" y="1711705"/>
                  </a:lnTo>
                  <a:lnTo>
                    <a:pt x="1213612" y="1718182"/>
                  </a:lnTo>
                  <a:lnTo>
                    <a:pt x="1185672" y="1743328"/>
                  </a:lnTo>
                  <a:lnTo>
                    <a:pt x="1154049" y="1756409"/>
                  </a:lnTo>
                  <a:lnTo>
                    <a:pt x="1116838" y="1778761"/>
                  </a:lnTo>
                  <a:lnTo>
                    <a:pt x="1110361" y="1788032"/>
                  </a:lnTo>
                  <a:lnTo>
                    <a:pt x="1103884" y="1806574"/>
                  </a:lnTo>
                  <a:lnTo>
                    <a:pt x="1101090" y="1815845"/>
                  </a:lnTo>
                  <a:lnTo>
                    <a:pt x="1094613" y="1828926"/>
                  </a:lnTo>
                  <a:lnTo>
                    <a:pt x="1082548" y="1838197"/>
                  </a:lnTo>
                  <a:lnTo>
                    <a:pt x="1079754" y="1831720"/>
                  </a:lnTo>
                  <a:lnTo>
                    <a:pt x="1073277" y="1828926"/>
                  </a:lnTo>
                  <a:lnTo>
                    <a:pt x="1066800" y="1822449"/>
                  </a:lnTo>
                  <a:lnTo>
                    <a:pt x="1057529" y="1815972"/>
                  </a:lnTo>
                  <a:lnTo>
                    <a:pt x="1038987" y="1831847"/>
                  </a:lnTo>
                  <a:lnTo>
                    <a:pt x="1023112" y="1850389"/>
                  </a:lnTo>
                  <a:lnTo>
                    <a:pt x="1007237" y="1866264"/>
                  </a:lnTo>
                  <a:lnTo>
                    <a:pt x="995172" y="1875535"/>
                  </a:lnTo>
                  <a:lnTo>
                    <a:pt x="979297" y="1920239"/>
                  </a:lnTo>
                  <a:lnTo>
                    <a:pt x="972820" y="1954656"/>
                  </a:lnTo>
                  <a:lnTo>
                    <a:pt x="963549" y="1979802"/>
                  </a:lnTo>
                  <a:lnTo>
                    <a:pt x="935609" y="2008631"/>
                  </a:lnTo>
                  <a:lnTo>
                    <a:pt x="942086" y="2075561"/>
                  </a:lnTo>
                  <a:lnTo>
                    <a:pt x="951357" y="2126742"/>
                  </a:lnTo>
                  <a:lnTo>
                    <a:pt x="963422" y="2171446"/>
                  </a:lnTo>
                  <a:lnTo>
                    <a:pt x="969899" y="2225421"/>
                  </a:lnTo>
                  <a:lnTo>
                    <a:pt x="972693" y="2292350"/>
                  </a:lnTo>
                  <a:lnTo>
                    <a:pt x="984758" y="2292350"/>
                  </a:lnTo>
                  <a:lnTo>
                    <a:pt x="991235" y="2298827"/>
                  </a:lnTo>
                  <a:lnTo>
                    <a:pt x="994029" y="2298827"/>
                  </a:lnTo>
                  <a:lnTo>
                    <a:pt x="1000506" y="2298827"/>
                  </a:lnTo>
                  <a:lnTo>
                    <a:pt x="1006983" y="2305303"/>
                  </a:lnTo>
                  <a:lnTo>
                    <a:pt x="1060069" y="2292222"/>
                  </a:lnTo>
                  <a:lnTo>
                    <a:pt x="1094486" y="2276347"/>
                  </a:lnTo>
                  <a:lnTo>
                    <a:pt x="1126109" y="2253996"/>
                  </a:lnTo>
                  <a:lnTo>
                    <a:pt x="1154049" y="2225167"/>
                  </a:lnTo>
                  <a:lnTo>
                    <a:pt x="1197737" y="2202815"/>
                  </a:lnTo>
                  <a:lnTo>
                    <a:pt x="1229360" y="2285619"/>
                  </a:lnTo>
                  <a:lnTo>
                    <a:pt x="1247902" y="2358136"/>
                  </a:lnTo>
                  <a:lnTo>
                    <a:pt x="1273048" y="2425065"/>
                  </a:lnTo>
                  <a:lnTo>
                    <a:pt x="1316736" y="2485517"/>
                  </a:lnTo>
                  <a:lnTo>
                    <a:pt x="1316736" y="2498598"/>
                  </a:lnTo>
                  <a:lnTo>
                    <a:pt x="1335278" y="2498598"/>
                  </a:lnTo>
                  <a:lnTo>
                    <a:pt x="1360424" y="2453894"/>
                  </a:lnTo>
                  <a:lnTo>
                    <a:pt x="1388364" y="2419477"/>
                  </a:lnTo>
                  <a:lnTo>
                    <a:pt x="1422781" y="2387853"/>
                  </a:lnTo>
                  <a:lnTo>
                    <a:pt x="1444117" y="2349753"/>
                  </a:lnTo>
                  <a:lnTo>
                    <a:pt x="1465453" y="2298572"/>
                  </a:lnTo>
                  <a:lnTo>
                    <a:pt x="1474724" y="2231643"/>
                  </a:lnTo>
                  <a:lnTo>
                    <a:pt x="1546352" y="2202814"/>
                  </a:lnTo>
                  <a:lnTo>
                    <a:pt x="1549146" y="2200020"/>
                  </a:lnTo>
                  <a:lnTo>
                    <a:pt x="1549146" y="2186939"/>
                  </a:lnTo>
                  <a:lnTo>
                    <a:pt x="1555623" y="2180462"/>
                  </a:lnTo>
                  <a:lnTo>
                    <a:pt x="1555623" y="2177668"/>
                  </a:lnTo>
                  <a:lnTo>
                    <a:pt x="1562100" y="2171192"/>
                  </a:lnTo>
                  <a:lnTo>
                    <a:pt x="1568577" y="2164715"/>
                  </a:lnTo>
                  <a:lnTo>
                    <a:pt x="1584452" y="2158238"/>
                  </a:lnTo>
                  <a:lnTo>
                    <a:pt x="1572387" y="2110740"/>
                  </a:lnTo>
                  <a:lnTo>
                    <a:pt x="1551051" y="2069846"/>
                  </a:lnTo>
                  <a:lnTo>
                    <a:pt x="1519428" y="2038222"/>
                  </a:lnTo>
                  <a:lnTo>
                    <a:pt x="1485011" y="2009393"/>
                  </a:lnTo>
                  <a:lnTo>
                    <a:pt x="1503553" y="1933067"/>
                  </a:lnTo>
                  <a:lnTo>
                    <a:pt x="1528699" y="1866137"/>
                  </a:lnTo>
                  <a:lnTo>
                    <a:pt x="1569593" y="1809368"/>
                  </a:lnTo>
                  <a:lnTo>
                    <a:pt x="1613281" y="1761870"/>
                  </a:lnTo>
                  <a:lnTo>
                    <a:pt x="1650492" y="1710689"/>
                  </a:lnTo>
                  <a:lnTo>
                    <a:pt x="1678432" y="1650237"/>
                  </a:lnTo>
                  <a:lnTo>
                    <a:pt x="1694307" y="1571116"/>
                  </a:lnTo>
                  <a:lnTo>
                    <a:pt x="1744599" y="1568322"/>
                  </a:lnTo>
                  <a:lnTo>
                    <a:pt x="1785493" y="1561845"/>
                  </a:lnTo>
                  <a:lnTo>
                    <a:pt x="1804035" y="1577720"/>
                  </a:lnTo>
                  <a:lnTo>
                    <a:pt x="1819910" y="1593595"/>
                  </a:lnTo>
                  <a:lnTo>
                    <a:pt x="1835785" y="1609470"/>
                  </a:lnTo>
                  <a:lnTo>
                    <a:pt x="1807845" y="1660651"/>
                  </a:lnTo>
                  <a:lnTo>
                    <a:pt x="1770635" y="1705355"/>
                  </a:lnTo>
                  <a:lnTo>
                    <a:pt x="1726947" y="1750059"/>
                  </a:lnTo>
                  <a:lnTo>
                    <a:pt x="1683258" y="1788159"/>
                  </a:lnTo>
                  <a:lnTo>
                    <a:pt x="1658113" y="1844928"/>
                  </a:lnTo>
                  <a:lnTo>
                    <a:pt x="1651636" y="1883028"/>
                  </a:lnTo>
                  <a:lnTo>
                    <a:pt x="1658113" y="1927733"/>
                  </a:lnTo>
                  <a:lnTo>
                    <a:pt x="1660907" y="1965833"/>
                  </a:lnTo>
                  <a:lnTo>
                    <a:pt x="1658113" y="2000250"/>
                  </a:lnTo>
                  <a:lnTo>
                    <a:pt x="1660907" y="2044954"/>
                  </a:lnTo>
                  <a:lnTo>
                    <a:pt x="1672972" y="2070100"/>
                  </a:lnTo>
                  <a:lnTo>
                    <a:pt x="1688847" y="2092452"/>
                  </a:lnTo>
                  <a:lnTo>
                    <a:pt x="1704722" y="2114803"/>
                  </a:lnTo>
                  <a:lnTo>
                    <a:pt x="1716786" y="2143633"/>
                  </a:lnTo>
                  <a:lnTo>
                    <a:pt x="1781938" y="2134362"/>
                  </a:lnTo>
                  <a:lnTo>
                    <a:pt x="1841501" y="2115819"/>
                  </a:lnTo>
                  <a:lnTo>
                    <a:pt x="1894586" y="2090674"/>
                  </a:lnTo>
                  <a:lnTo>
                    <a:pt x="1915922" y="2090674"/>
                  </a:lnTo>
                  <a:lnTo>
                    <a:pt x="1934464" y="2093468"/>
                  </a:lnTo>
                  <a:lnTo>
                    <a:pt x="1943735" y="2099944"/>
                  </a:lnTo>
                  <a:lnTo>
                    <a:pt x="1959610" y="2106421"/>
                  </a:lnTo>
                  <a:lnTo>
                    <a:pt x="1978153" y="2112898"/>
                  </a:lnTo>
                  <a:lnTo>
                    <a:pt x="1956817" y="2144521"/>
                  </a:lnTo>
                  <a:lnTo>
                    <a:pt x="1928877" y="2157602"/>
                  </a:lnTo>
                  <a:lnTo>
                    <a:pt x="1900937" y="2151125"/>
                  </a:lnTo>
                  <a:lnTo>
                    <a:pt x="1863726" y="2144649"/>
                  </a:lnTo>
                  <a:lnTo>
                    <a:pt x="1826515" y="2144649"/>
                  </a:lnTo>
                  <a:lnTo>
                    <a:pt x="1805179" y="2157730"/>
                  </a:lnTo>
                  <a:lnTo>
                    <a:pt x="1786637" y="2167000"/>
                  </a:lnTo>
                  <a:lnTo>
                    <a:pt x="1768095" y="2180081"/>
                  </a:lnTo>
                  <a:lnTo>
                    <a:pt x="1740155" y="2182875"/>
                  </a:lnTo>
                  <a:lnTo>
                    <a:pt x="1749426" y="2234056"/>
                  </a:lnTo>
                  <a:lnTo>
                    <a:pt x="1755903" y="2262886"/>
                  </a:lnTo>
                  <a:lnTo>
                    <a:pt x="1767968" y="2285237"/>
                  </a:lnTo>
                  <a:lnTo>
                    <a:pt x="1770762" y="2316861"/>
                  </a:lnTo>
                  <a:lnTo>
                    <a:pt x="1777239" y="2368042"/>
                  </a:lnTo>
                  <a:lnTo>
                    <a:pt x="1761364" y="2361565"/>
                  </a:lnTo>
                  <a:lnTo>
                    <a:pt x="1745489" y="2355088"/>
                  </a:lnTo>
                  <a:lnTo>
                    <a:pt x="1739012" y="2352294"/>
                  </a:lnTo>
                  <a:lnTo>
                    <a:pt x="1732535" y="2339213"/>
                  </a:lnTo>
                  <a:lnTo>
                    <a:pt x="1726058" y="2329942"/>
                  </a:lnTo>
                  <a:lnTo>
                    <a:pt x="1716787" y="2316861"/>
                  </a:lnTo>
                  <a:lnTo>
                    <a:pt x="1716787" y="2307590"/>
                  </a:lnTo>
                  <a:lnTo>
                    <a:pt x="1700912" y="2310384"/>
                  </a:lnTo>
                  <a:lnTo>
                    <a:pt x="1688847" y="2316861"/>
                  </a:lnTo>
                  <a:lnTo>
                    <a:pt x="1679576" y="2329942"/>
                  </a:lnTo>
                  <a:lnTo>
                    <a:pt x="1667511" y="2332736"/>
                  </a:lnTo>
                  <a:lnTo>
                    <a:pt x="1658240" y="2345817"/>
                  </a:lnTo>
                  <a:lnTo>
                    <a:pt x="1646175" y="2422144"/>
                  </a:lnTo>
                  <a:lnTo>
                    <a:pt x="1646175" y="2517013"/>
                  </a:lnTo>
                  <a:lnTo>
                    <a:pt x="1630300" y="2523490"/>
                  </a:lnTo>
                  <a:lnTo>
                    <a:pt x="1618235" y="2523490"/>
                  </a:lnTo>
                  <a:lnTo>
                    <a:pt x="1608964" y="2526284"/>
                  </a:lnTo>
                  <a:lnTo>
                    <a:pt x="1596899" y="2539365"/>
                  </a:lnTo>
                  <a:lnTo>
                    <a:pt x="1594105" y="2545842"/>
                  </a:lnTo>
                  <a:lnTo>
                    <a:pt x="1587628" y="2561717"/>
                  </a:lnTo>
                  <a:lnTo>
                    <a:pt x="1528065" y="2548636"/>
                  </a:lnTo>
                  <a:lnTo>
                    <a:pt x="1484377" y="2545842"/>
                  </a:lnTo>
                  <a:lnTo>
                    <a:pt x="1456437" y="2555112"/>
                  </a:lnTo>
                  <a:lnTo>
                    <a:pt x="1435101" y="2568193"/>
                  </a:lnTo>
                  <a:lnTo>
                    <a:pt x="1419226" y="2584068"/>
                  </a:lnTo>
                  <a:lnTo>
                    <a:pt x="1391286" y="2599943"/>
                  </a:lnTo>
                  <a:lnTo>
                    <a:pt x="1359663" y="2613024"/>
                  </a:lnTo>
                  <a:lnTo>
                    <a:pt x="1331723" y="2613024"/>
                  </a:lnTo>
                  <a:lnTo>
                    <a:pt x="1310387" y="2594482"/>
                  </a:lnTo>
                  <a:lnTo>
                    <a:pt x="1294512" y="2585211"/>
                  </a:lnTo>
                  <a:lnTo>
                    <a:pt x="1270382" y="2585211"/>
                  </a:lnTo>
                  <a:lnTo>
                    <a:pt x="1235965" y="2601086"/>
                  </a:lnTo>
                  <a:lnTo>
                    <a:pt x="1220090" y="2591815"/>
                  </a:lnTo>
                  <a:lnTo>
                    <a:pt x="1208025" y="2585339"/>
                  </a:lnTo>
                  <a:lnTo>
                    <a:pt x="1205231" y="2578862"/>
                  </a:lnTo>
                  <a:lnTo>
                    <a:pt x="1193166" y="2572385"/>
                  </a:lnTo>
                  <a:lnTo>
                    <a:pt x="1177291" y="2563114"/>
                  </a:lnTo>
                  <a:lnTo>
                    <a:pt x="1177291" y="2525014"/>
                  </a:lnTo>
                  <a:lnTo>
                    <a:pt x="1183768" y="2473833"/>
                  </a:lnTo>
                  <a:lnTo>
                    <a:pt x="1186562" y="2419858"/>
                  </a:lnTo>
                  <a:lnTo>
                    <a:pt x="1193039" y="2378964"/>
                  </a:lnTo>
                  <a:lnTo>
                    <a:pt x="1199516" y="2356612"/>
                  </a:lnTo>
                  <a:lnTo>
                    <a:pt x="1199516" y="2331466"/>
                  </a:lnTo>
                  <a:lnTo>
                    <a:pt x="1162305" y="2340737"/>
                  </a:lnTo>
                  <a:lnTo>
                    <a:pt x="1127888" y="2353818"/>
                  </a:lnTo>
                  <a:lnTo>
                    <a:pt x="1081406" y="2356612"/>
                  </a:lnTo>
                  <a:lnTo>
                    <a:pt x="1084200" y="2407793"/>
                  </a:lnTo>
                  <a:lnTo>
                    <a:pt x="1084200" y="2468245"/>
                  </a:lnTo>
                  <a:lnTo>
                    <a:pt x="1096265" y="2535174"/>
                  </a:lnTo>
                  <a:lnTo>
                    <a:pt x="1115441" y="2590800"/>
                  </a:lnTo>
                  <a:lnTo>
                    <a:pt x="1108964" y="2593594"/>
                  </a:lnTo>
                  <a:lnTo>
                    <a:pt x="1108964" y="2600071"/>
                  </a:lnTo>
                  <a:lnTo>
                    <a:pt x="1108964" y="2606548"/>
                  </a:lnTo>
                  <a:lnTo>
                    <a:pt x="1102487" y="2613025"/>
                  </a:lnTo>
                  <a:lnTo>
                    <a:pt x="1058672" y="2628900"/>
                  </a:lnTo>
                  <a:lnTo>
                    <a:pt x="1012190" y="2644775"/>
                  </a:lnTo>
                  <a:lnTo>
                    <a:pt x="971296" y="2660650"/>
                  </a:lnTo>
                  <a:lnTo>
                    <a:pt x="939673" y="2683002"/>
                  </a:lnTo>
                  <a:lnTo>
                    <a:pt x="923798" y="2717419"/>
                  </a:lnTo>
                  <a:lnTo>
                    <a:pt x="917321" y="2749042"/>
                  </a:lnTo>
                  <a:lnTo>
                    <a:pt x="895985" y="2783459"/>
                  </a:lnTo>
                  <a:lnTo>
                    <a:pt x="792734" y="2815082"/>
                  </a:lnTo>
                  <a:lnTo>
                    <a:pt x="786257" y="2828163"/>
                  </a:lnTo>
                  <a:lnTo>
                    <a:pt x="779780" y="2837434"/>
                  </a:lnTo>
                  <a:lnTo>
                    <a:pt x="779780" y="2850515"/>
                  </a:lnTo>
                  <a:lnTo>
                    <a:pt x="779780" y="2859786"/>
                  </a:lnTo>
                  <a:lnTo>
                    <a:pt x="779780" y="2872867"/>
                  </a:lnTo>
                  <a:lnTo>
                    <a:pt x="776986" y="2882138"/>
                  </a:lnTo>
                  <a:lnTo>
                    <a:pt x="770509" y="2888615"/>
                  </a:lnTo>
                  <a:lnTo>
                    <a:pt x="754634" y="2895092"/>
                  </a:lnTo>
                  <a:lnTo>
                    <a:pt x="742569" y="2897886"/>
                  </a:lnTo>
                  <a:lnTo>
                    <a:pt x="726694" y="2904363"/>
                  </a:lnTo>
                  <a:lnTo>
                    <a:pt x="714629" y="2917444"/>
                  </a:lnTo>
                  <a:lnTo>
                    <a:pt x="705358" y="2910967"/>
                  </a:lnTo>
                  <a:lnTo>
                    <a:pt x="693293" y="2904490"/>
                  </a:lnTo>
                  <a:lnTo>
                    <a:pt x="684022" y="2904490"/>
                  </a:lnTo>
                  <a:lnTo>
                    <a:pt x="677545" y="2898013"/>
                  </a:lnTo>
                  <a:lnTo>
                    <a:pt x="661670" y="2895219"/>
                  </a:lnTo>
                  <a:lnTo>
                    <a:pt x="645541" y="2895219"/>
                  </a:lnTo>
                  <a:lnTo>
                    <a:pt x="645541" y="2955671"/>
                  </a:lnTo>
                  <a:lnTo>
                    <a:pt x="626999" y="2955671"/>
                  </a:lnTo>
                  <a:lnTo>
                    <a:pt x="611124" y="2955671"/>
                  </a:lnTo>
                  <a:lnTo>
                    <a:pt x="595249" y="2962148"/>
                  </a:lnTo>
                  <a:lnTo>
                    <a:pt x="583184" y="2964942"/>
                  </a:lnTo>
                  <a:lnTo>
                    <a:pt x="564642" y="2964942"/>
                  </a:lnTo>
                  <a:lnTo>
                    <a:pt x="552577" y="2971419"/>
                  </a:lnTo>
                  <a:lnTo>
                    <a:pt x="543306" y="2971419"/>
                  </a:lnTo>
                  <a:lnTo>
                    <a:pt x="536829" y="2977896"/>
                  </a:lnTo>
                  <a:lnTo>
                    <a:pt x="524764" y="2984373"/>
                  </a:lnTo>
                  <a:lnTo>
                    <a:pt x="515493" y="2987167"/>
                  </a:lnTo>
                  <a:lnTo>
                    <a:pt x="543433" y="3015996"/>
                  </a:lnTo>
                  <a:lnTo>
                    <a:pt x="580644" y="3038348"/>
                  </a:lnTo>
                  <a:lnTo>
                    <a:pt x="617855" y="3051429"/>
                  </a:lnTo>
                  <a:lnTo>
                    <a:pt x="655066" y="3060700"/>
                  </a:lnTo>
                  <a:lnTo>
                    <a:pt x="661543" y="3117469"/>
                  </a:lnTo>
                  <a:lnTo>
                    <a:pt x="668020" y="3164967"/>
                  </a:lnTo>
                  <a:lnTo>
                    <a:pt x="668020" y="3216148"/>
                  </a:lnTo>
                  <a:lnTo>
                    <a:pt x="655955" y="3260852"/>
                  </a:lnTo>
                  <a:lnTo>
                    <a:pt x="655955" y="3267329"/>
                  </a:lnTo>
                  <a:lnTo>
                    <a:pt x="655955" y="3270123"/>
                  </a:lnTo>
                  <a:lnTo>
                    <a:pt x="649478" y="3270123"/>
                  </a:lnTo>
                  <a:lnTo>
                    <a:pt x="649478" y="3276600"/>
                  </a:lnTo>
                  <a:lnTo>
                    <a:pt x="646684" y="3283077"/>
                  </a:lnTo>
                  <a:lnTo>
                    <a:pt x="605790" y="3298952"/>
                  </a:lnTo>
                  <a:lnTo>
                    <a:pt x="552704" y="3312033"/>
                  </a:lnTo>
                  <a:lnTo>
                    <a:pt x="499491" y="3312033"/>
                  </a:lnTo>
                  <a:lnTo>
                    <a:pt x="449199" y="3298952"/>
                  </a:lnTo>
                  <a:lnTo>
                    <a:pt x="405511" y="3283077"/>
                  </a:lnTo>
                  <a:lnTo>
                    <a:pt x="389763" y="3283077"/>
                  </a:lnTo>
                  <a:lnTo>
                    <a:pt x="377698" y="3289554"/>
                  </a:lnTo>
                  <a:lnTo>
                    <a:pt x="368427" y="3289554"/>
                  </a:lnTo>
                  <a:lnTo>
                    <a:pt x="361950" y="3289554"/>
                  </a:lnTo>
                  <a:lnTo>
                    <a:pt x="355473" y="3292348"/>
                  </a:lnTo>
                  <a:lnTo>
                    <a:pt x="348996" y="3305429"/>
                  </a:lnTo>
                  <a:lnTo>
                    <a:pt x="347091" y="3316605"/>
                  </a:lnTo>
                  <a:lnTo>
                    <a:pt x="335026" y="3354705"/>
                  </a:lnTo>
                  <a:lnTo>
                    <a:pt x="335026" y="3417951"/>
                  </a:lnTo>
                  <a:lnTo>
                    <a:pt x="335026" y="3487674"/>
                  </a:lnTo>
                  <a:lnTo>
                    <a:pt x="341503" y="3560191"/>
                  </a:lnTo>
                  <a:lnTo>
                    <a:pt x="347980" y="3620643"/>
                  </a:lnTo>
                  <a:lnTo>
                    <a:pt x="347980" y="3665347"/>
                  </a:lnTo>
                  <a:lnTo>
                    <a:pt x="357251" y="3665347"/>
                  </a:lnTo>
                  <a:lnTo>
                    <a:pt x="357251" y="3681222"/>
                  </a:lnTo>
                  <a:lnTo>
                    <a:pt x="378587" y="3681222"/>
                  </a:lnTo>
                  <a:lnTo>
                    <a:pt x="394462" y="3678428"/>
                  </a:lnTo>
                  <a:lnTo>
                    <a:pt x="406527" y="3678428"/>
                  </a:lnTo>
                  <a:lnTo>
                    <a:pt x="415798" y="3665347"/>
                  </a:lnTo>
                  <a:lnTo>
                    <a:pt x="434340" y="3671824"/>
                  </a:lnTo>
                  <a:lnTo>
                    <a:pt x="443611" y="3671824"/>
                  </a:lnTo>
                  <a:lnTo>
                    <a:pt x="455676" y="3678301"/>
                  </a:lnTo>
                  <a:lnTo>
                    <a:pt x="464947" y="3681095"/>
                  </a:lnTo>
                  <a:lnTo>
                    <a:pt x="471424" y="3687573"/>
                  </a:lnTo>
                  <a:lnTo>
                    <a:pt x="471424" y="3694050"/>
                  </a:lnTo>
                  <a:lnTo>
                    <a:pt x="471424" y="3700527"/>
                  </a:lnTo>
                  <a:lnTo>
                    <a:pt x="477901" y="3700527"/>
                  </a:lnTo>
                  <a:lnTo>
                    <a:pt x="477901" y="3703321"/>
                  </a:lnTo>
                  <a:lnTo>
                    <a:pt x="459359" y="3754502"/>
                  </a:lnTo>
                  <a:lnTo>
                    <a:pt x="427736" y="3792602"/>
                  </a:lnTo>
                  <a:lnTo>
                    <a:pt x="390525" y="3827019"/>
                  </a:lnTo>
                  <a:lnTo>
                    <a:pt x="349631" y="3858642"/>
                  </a:lnTo>
                  <a:lnTo>
                    <a:pt x="312420" y="3893058"/>
                  </a:lnTo>
                  <a:lnTo>
                    <a:pt x="284480" y="3937762"/>
                  </a:lnTo>
                  <a:lnTo>
                    <a:pt x="281686" y="3969385"/>
                  </a:lnTo>
                  <a:lnTo>
                    <a:pt x="284480" y="4007485"/>
                  </a:lnTo>
                  <a:lnTo>
                    <a:pt x="284480" y="4041902"/>
                  </a:lnTo>
                  <a:lnTo>
                    <a:pt x="275209" y="4067048"/>
                  </a:lnTo>
                  <a:lnTo>
                    <a:pt x="231521" y="4095877"/>
                  </a:lnTo>
                  <a:lnTo>
                    <a:pt x="187833" y="4118229"/>
                  </a:lnTo>
                  <a:lnTo>
                    <a:pt x="144145" y="4147058"/>
                  </a:lnTo>
                  <a:lnTo>
                    <a:pt x="106934" y="4178681"/>
                  </a:lnTo>
                  <a:lnTo>
                    <a:pt x="94869" y="4201033"/>
                  </a:lnTo>
                  <a:lnTo>
                    <a:pt x="73533" y="4241927"/>
                  </a:lnTo>
                  <a:lnTo>
                    <a:pt x="52197" y="4289425"/>
                  </a:lnTo>
                  <a:lnTo>
                    <a:pt x="30861" y="4346194"/>
                  </a:lnTo>
                  <a:lnTo>
                    <a:pt x="9525" y="4393692"/>
                  </a:lnTo>
                  <a:lnTo>
                    <a:pt x="0" y="4438269"/>
                  </a:lnTo>
                  <a:lnTo>
                    <a:pt x="0" y="4472686"/>
                  </a:lnTo>
                  <a:lnTo>
                    <a:pt x="9271" y="4495038"/>
                  </a:lnTo>
                  <a:lnTo>
                    <a:pt x="27813" y="4523867"/>
                  </a:lnTo>
                  <a:lnTo>
                    <a:pt x="37084" y="4549013"/>
                  </a:lnTo>
                  <a:lnTo>
                    <a:pt x="37084" y="4593717"/>
                  </a:lnTo>
                  <a:lnTo>
                    <a:pt x="30607" y="4622546"/>
                  </a:lnTo>
                  <a:lnTo>
                    <a:pt x="21336" y="4660646"/>
                  </a:lnTo>
                  <a:lnTo>
                    <a:pt x="9271" y="4705350"/>
                  </a:lnTo>
                  <a:lnTo>
                    <a:pt x="6477" y="4756531"/>
                  </a:lnTo>
                  <a:lnTo>
                    <a:pt x="15748" y="4788153"/>
                  </a:lnTo>
                  <a:lnTo>
                    <a:pt x="15748" y="4860670"/>
                  </a:lnTo>
                  <a:lnTo>
                    <a:pt x="43688" y="4895087"/>
                  </a:lnTo>
                  <a:lnTo>
                    <a:pt x="87376" y="4933187"/>
                  </a:lnTo>
                  <a:lnTo>
                    <a:pt x="137668" y="4971287"/>
                  </a:lnTo>
                  <a:lnTo>
                    <a:pt x="169291" y="5009387"/>
                  </a:lnTo>
                  <a:lnTo>
                    <a:pt x="197231" y="5081904"/>
                  </a:lnTo>
                  <a:lnTo>
                    <a:pt x="234442" y="5110733"/>
                  </a:lnTo>
                  <a:lnTo>
                    <a:pt x="278130" y="5133085"/>
                  </a:lnTo>
                  <a:lnTo>
                    <a:pt x="321818" y="5155437"/>
                  </a:lnTo>
                  <a:lnTo>
                    <a:pt x="365506" y="5177789"/>
                  </a:lnTo>
                  <a:lnTo>
                    <a:pt x="397129" y="5215889"/>
                  </a:lnTo>
                  <a:lnTo>
                    <a:pt x="418465" y="5209412"/>
                  </a:lnTo>
                  <a:lnTo>
                    <a:pt x="437007" y="5202935"/>
                  </a:lnTo>
                  <a:lnTo>
                    <a:pt x="446278" y="5193664"/>
                  </a:lnTo>
                  <a:lnTo>
                    <a:pt x="458343" y="5187187"/>
                  </a:lnTo>
                  <a:lnTo>
                    <a:pt x="483489" y="5193664"/>
                  </a:lnTo>
                  <a:lnTo>
                    <a:pt x="517906" y="5202935"/>
                  </a:lnTo>
                  <a:lnTo>
                    <a:pt x="555117" y="5202935"/>
                  </a:lnTo>
                  <a:lnTo>
                    <a:pt x="567182" y="5164835"/>
                  </a:lnTo>
                  <a:lnTo>
                    <a:pt x="673227" y="5187187"/>
                  </a:lnTo>
                  <a:lnTo>
                    <a:pt x="716915" y="5171312"/>
                  </a:lnTo>
                  <a:lnTo>
                    <a:pt x="772668" y="5148960"/>
                  </a:lnTo>
                  <a:lnTo>
                    <a:pt x="825754" y="5126608"/>
                  </a:lnTo>
                  <a:lnTo>
                    <a:pt x="869442" y="5133085"/>
                  </a:lnTo>
                  <a:lnTo>
                    <a:pt x="906653" y="5135879"/>
                  </a:lnTo>
                  <a:lnTo>
                    <a:pt x="947547" y="5142356"/>
                  </a:lnTo>
                  <a:lnTo>
                    <a:pt x="1007110" y="5237225"/>
                  </a:lnTo>
                  <a:lnTo>
                    <a:pt x="1028446" y="5237225"/>
                  </a:lnTo>
                  <a:lnTo>
                    <a:pt x="1044321" y="5237225"/>
                  </a:lnTo>
                  <a:lnTo>
                    <a:pt x="1060196" y="5230748"/>
                  </a:lnTo>
                  <a:lnTo>
                    <a:pt x="1066673" y="5224271"/>
                  </a:lnTo>
                  <a:lnTo>
                    <a:pt x="1078738" y="5215000"/>
                  </a:lnTo>
                  <a:lnTo>
                    <a:pt x="1100074" y="5221477"/>
                  </a:lnTo>
                  <a:lnTo>
                    <a:pt x="1116330" y="5221477"/>
                  </a:lnTo>
                  <a:lnTo>
                    <a:pt x="1125601" y="5224271"/>
                  </a:lnTo>
                  <a:lnTo>
                    <a:pt x="1137666" y="5237352"/>
                  </a:lnTo>
                  <a:lnTo>
                    <a:pt x="1146937" y="5243829"/>
                  </a:lnTo>
                  <a:lnTo>
                    <a:pt x="1165479" y="5253100"/>
                  </a:lnTo>
                  <a:lnTo>
                    <a:pt x="1146937" y="5320029"/>
                  </a:lnTo>
                  <a:lnTo>
                    <a:pt x="1131062" y="5380481"/>
                  </a:lnTo>
                  <a:lnTo>
                    <a:pt x="1115187" y="5447410"/>
                  </a:lnTo>
                  <a:lnTo>
                    <a:pt x="1165479" y="5498591"/>
                  </a:lnTo>
                  <a:lnTo>
                    <a:pt x="1211961" y="5559043"/>
                  </a:lnTo>
                  <a:lnTo>
                    <a:pt x="1262253" y="5625972"/>
                  </a:lnTo>
                  <a:lnTo>
                    <a:pt x="1293876" y="5692901"/>
                  </a:lnTo>
                  <a:lnTo>
                    <a:pt x="1305941" y="5744082"/>
                  </a:lnTo>
                  <a:lnTo>
                    <a:pt x="1305941" y="5782182"/>
                  </a:lnTo>
                  <a:lnTo>
                    <a:pt x="1312418" y="5820282"/>
                  </a:lnTo>
                  <a:lnTo>
                    <a:pt x="1333754" y="5864986"/>
                  </a:lnTo>
                  <a:lnTo>
                    <a:pt x="1315212" y="5909690"/>
                  </a:lnTo>
                  <a:lnTo>
                    <a:pt x="1293876" y="5960871"/>
                  </a:lnTo>
                  <a:lnTo>
                    <a:pt x="1262253" y="6021323"/>
                  </a:lnTo>
                  <a:lnTo>
                    <a:pt x="1240917" y="6075298"/>
                  </a:lnTo>
                  <a:lnTo>
                    <a:pt x="1228852" y="6138544"/>
                  </a:lnTo>
                  <a:lnTo>
                    <a:pt x="1235329" y="6192519"/>
                  </a:lnTo>
                  <a:lnTo>
                    <a:pt x="1256665" y="6237223"/>
                  </a:lnTo>
                  <a:lnTo>
                    <a:pt x="1291082" y="6281927"/>
                  </a:lnTo>
                  <a:lnTo>
                    <a:pt x="1322705" y="6333108"/>
                  </a:lnTo>
                  <a:lnTo>
                    <a:pt x="1344041" y="6377811"/>
                  </a:lnTo>
                  <a:lnTo>
                    <a:pt x="1344041" y="6393686"/>
                  </a:lnTo>
                  <a:lnTo>
                    <a:pt x="1344041" y="6409561"/>
                  </a:lnTo>
                  <a:lnTo>
                    <a:pt x="1337564" y="6422642"/>
                  </a:lnTo>
                  <a:lnTo>
                    <a:pt x="1334770" y="6438517"/>
                  </a:lnTo>
                  <a:lnTo>
                    <a:pt x="1334770" y="6447789"/>
                  </a:lnTo>
                  <a:lnTo>
                    <a:pt x="1334770" y="6460870"/>
                  </a:lnTo>
                  <a:lnTo>
                    <a:pt x="1356106" y="6470141"/>
                  </a:lnTo>
                  <a:lnTo>
                    <a:pt x="1349629" y="6483222"/>
                  </a:lnTo>
                  <a:lnTo>
                    <a:pt x="1343152" y="6492493"/>
                  </a:lnTo>
                  <a:lnTo>
                    <a:pt x="1343152" y="6505574"/>
                  </a:lnTo>
                  <a:lnTo>
                    <a:pt x="1336675" y="6521449"/>
                  </a:lnTo>
                  <a:lnTo>
                    <a:pt x="1343152" y="6537324"/>
                  </a:lnTo>
                  <a:lnTo>
                    <a:pt x="1349629" y="6537324"/>
                  </a:lnTo>
                  <a:lnTo>
                    <a:pt x="1356106" y="6550406"/>
                  </a:lnTo>
                  <a:lnTo>
                    <a:pt x="1365377" y="6553199"/>
                  </a:lnTo>
                  <a:lnTo>
                    <a:pt x="1377442" y="6566281"/>
                  </a:lnTo>
                  <a:lnTo>
                    <a:pt x="1377442" y="6572758"/>
                  </a:lnTo>
                  <a:lnTo>
                    <a:pt x="1365377" y="6610858"/>
                  </a:lnTo>
                  <a:lnTo>
                    <a:pt x="1393317" y="6664833"/>
                  </a:lnTo>
                  <a:lnTo>
                    <a:pt x="1437005" y="6721601"/>
                  </a:lnTo>
                  <a:lnTo>
                    <a:pt x="1480693" y="6772783"/>
                  </a:lnTo>
                  <a:lnTo>
                    <a:pt x="1512316" y="6826758"/>
                  </a:lnTo>
                  <a:lnTo>
                    <a:pt x="1518793" y="6864858"/>
                  </a:lnTo>
                  <a:lnTo>
                    <a:pt x="1518793" y="6902958"/>
                  </a:lnTo>
                  <a:lnTo>
                    <a:pt x="1518793" y="6937375"/>
                  </a:lnTo>
                  <a:lnTo>
                    <a:pt x="1525270" y="6966204"/>
                  </a:lnTo>
                  <a:lnTo>
                    <a:pt x="1534541" y="6975475"/>
                  </a:lnTo>
                  <a:lnTo>
                    <a:pt x="1546606" y="6991350"/>
                  </a:lnTo>
                  <a:lnTo>
                    <a:pt x="1555877" y="6997827"/>
                  </a:lnTo>
                  <a:lnTo>
                    <a:pt x="1567942" y="7010908"/>
                  </a:lnTo>
                  <a:lnTo>
                    <a:pt x="1583817" y="7020179"/>
                  </a:lnTo>
                  <a:lnTo>
                    <a:pt x="1659128" y="7004304"/>
                  </a:lnTo>
                  <a:lnTo>
                    <a:pt x="1743837" y="6988429"/>
                  </a:lnTo>
                  <a:lnTo>
                    <a:pt x="1824736" y="6966077"/>
                  </a:lnTo>
                  <a:lnTo>
                    <a:pt x="1905635" y="6943725"/>
                  </a:lnTo>
                  <a:lnTo>
                    <a:pt x="1970786" y="6902831"/>
                  </a:lnTo>
                  <a:lnTo>
                    <a:pt x="2023872" y="6855333"/>
                  </a:lnTo>
                  <a:lnTo>
                    <a:pt x="2051812" y="6804152"/>
                  </a:lnTo>
                  <a:lnTo>
                    <a:pt x="2073148" y="6752971"/>
                  </a:lnTo>
                  <a:lnTo>
                    <a:pt x="2144776" y="6692519"/>
                  </a:lnTo>
                  <a:lnTo>
                    <a:pt x="2154047" y="6647814"/>
                  </a:lnTo>
                  <a:lnTo>
                    <a:pt x="2160524" y="6603110"/>
                  </a:lnTo>
                  <a:lnTo>
                    <a:pt x="2167001" y="6558406"/>
                  </a:lnTo>
                  <a:lnTo>
                    <a:pt x="2182876" y="6520306"/>
                  </a:lnTo>
                  <a:lnTo>
                    <a:pt x="2242439" y="6507225"/>
                  </a:lnTo>
                  <a:lnTo>
                    <a:pt x="2254504" y="6497953"/>
                  </a:lnTo>
                  <a:lnTo>
                    <a:pt x="2257298" y="6484872"/>
                  </a:lnTo>
                  <a:lnTo>
                    <a:pt x="2269363" y="6475601"/>
                  </a:lnTo>
                  <a:lnTo>
                    <a:pt x="2275840" y="6469124"/>
                  </a:lnTo>
                  <a:lnTo>
                    <a:pt x="2285111" y="6459853"/>
                  </a:lnTo>
                  <a:lnTo>
                    <a:pt x="2300986" y="6446772"/>
                  </a:lnTo>
                  <a:lnTo>
                    <a:pt x="2291715" y="6386320"/>
                  </a:lnTo>
                  <a:lnTo>
                    <a:pt x="2270379" y="6335139"/>
                  </a:lnTo>
                  <a:lnTo>
                    <a:pt x="2242439" y="6303516"/>
                  </a:lnTo>
                  <a:lnTo>
                    <a:pt x="2270379" y="6246747"/>
                  </a:lnTo>
                  <a:lnTo>
                    <a:pt x="2314067" y="6208647"/>
                  </a:lnTo>
                  <a:lnTo>
                    <a:pt x="2367153" y="6179818"/>
                  </a:lnTo>
                  <a:lnTo>
                    <a:pt x="2422906" y="6154672"/>
                  </a:lnTo>
                  <a:lnTo>
                    <a:pt x="2469388" y="6120255"/>
                  </a:lnTo>
                  <a:lnTo>
                    <a:pt x="2503805" y="6050532"/>
                  </a:lnTo>
                  <a:lnTo>
                    <a:pt x="2510282" y="5983603"/>
                  </a:lnTo>
                  <a:lnTo>
                    <a:pt x="2491740" y="5916675"/>
                  </a:lnTo>
                  <a:lnTo>
                    <a:pt x="2470404" y="5849746"/>
                  </a:lnTo>
                  <a:lnTo>
                    <a:pt x="2449068" y="5789294"/>
                  </a:lnTo>
                  <a:lnTo>
                    <a:pt x="2427732" y="5722365"/>
                  </a:lnTo>
                  <a:lnTo>
                    <a:pt x="2418461" y="5655436"/>
                  </a:lnTo>
                  <a:lnTo>
                    <a:pt x="2434336" y="5582919"/>
                  </a:lnTo>
                  <a:lnTo>
                    <a:pt x="2478024" y="5506592"/>
                  </a:lnTo>
                  <a:lnTo>
                    <a:pt x="2533777" y="5439663"/>
                  </a:lnTo>
                  <a:lnTo>
                    <a:pt x="2598928" y="5376417"/>
                  </a:lnTo>
                  <a:lnTo>
                    <a:pt x="2667762" y="5322442"/>
                  </a:lnTo>
                  <a:lnTo>
                    <a:pt x="2732913" y="5265673"/>
                  </a:lnTo>
                  <a:lnTo>
                    <a:pt x="2792476" y="5205221"/>
                  </a:lnTo>
                  <a:lnTo>
                    <a:pt x="2833370" y="5151246"/>
                  </a:lnTo>
                  <a:lnTo>
                    <a:pt x="2870581" y="5084317"/>
                  </a:lnTo>
                  <a:lnTo>
                    <a:pt x="2902204" y="5017388"/>
                  </a:lnTo>
                  <a:lnTo>
                    <a:pt x="2923540" y="4960619"/>
                  </a:lnTo>
                  <a:lnTo>
                    <a:pt x="2935605" y="4922519"/>
                  </a:lnTo>
                  <a:lnTo>
                    <a:pt x="2935605" y="4888991"/>
                  </a:lnTo>
                  <a:lnTo>
                    <a:pt x="2951480" y="4860162"/>
                  </a:lnTo>
                  <a:lnTo>
                    <a:pt x="2951480" y="4850891"/>
                  </a:lnTo>
                  <a:lnTo>
                    <a:pt x="2886329" y="4860162"/>
                  </a:lnTo>
                  <a:lnTo>
                    <a:pt x="2814701" y="4876037"/>
                  </a:lnTo>
                  <a:lnTo>
                    <a:pt x="2739390" y="4894579"/>
                  </a:lnTo>
                  <a:lnTo>
                    <a:pt x="2683637" y="4919725"/>
                  </a:lnTo>
                  <a:lnTo>
                    <a:pt x="2637155" y="4916931"/>
                  </a:lnTo>
                  <a:lnTo>
                    <a:pt x="2621280" y="4898389"/>
                  </a:lnTo>
                  <a:lnTo>
                    <a:pt x="2614803" y="4882514"/>
                  </a:lnTo>
                  <a:lnTo>
                    <a:pt x="2614803" y="4866639"/>
                  </a:lnTo>
                  <a:lnTo>
                    <a:pt x="2614803" y="4844287"/>
                  </a:lnTo>
                  <a:lnTo>
                    <a:pt x="2602738" y="4828412"/>
                  </a:lnTo>
                  <a:lnTo>
                    <a:pt x="2559050" y="4793995"/>
                  </a:lnTo>
                  <a:lnTo>
                    <a:pt x="2505964" y="4762372"/>
                  </a:lnTo>
                  <a:lnTo>
                    <a:pt x="2455672" y="4727955"/>
                  </a:lnTo>
                  <a:lnTo>
                    <a:pt x="2424049" y="4689855"/>
                  </a:lnTo>
                  <a:lnTo>
                    <a:pt x="2411984" y="4655438"/>
                  </a:lnTo>
                  <a:lnTo>
                    <a:pt x="2405507" y="4630292"/>
                  </a:lnTo>
                  <a:lnTo>
                    <a:pt x="2396236" y="4595875"/>
                  </a:lnTo>
                  <a:lnTo>
                    <a:pt x="2389759" y="4586604"/>
                  </a:lnTo>
                  <a:lnTo>
                    <a:pt x="2373884" y="4573523"/>
                  </a:lnTo>
                  <a:lnTo>
                    <a:pt x="2358009" y="4564252"/>
                  </a:lnTo>
                  <a:lnTo>
                    <a:pt x="2345944" y="4548377"/>
                  </a:lnTo>
                  <a:lnTo>
                    <a:pt x="2336673" y="4535296"/>
                  </a:lnTo>
                  <a:lnTo>
                    <a:pt x="2336673" y="4424552"/>
                  </a:lnTo>
                  <a:lnTo>
                    <a:pt x="2330196" y="4408677"/>
                  </a:lnTo>
                  <a:lnTo>
                    <a:pt x="2314321" y="4395596"/>
                  </a:lnTo>
                  <a:lnTo>
                    <a:pt x="2302256" y="4386325"/>
                  </a:lnTo>
                  <a:lnTo>
                    <a:pt x="2286381" y="4373244"/>
                  </a:lnTo>
                  <a:lnTo>
                    <a:pt x="2277110" y="4363973"/>
                  </a:lnTo>
                  <a:lnTo>
                    <a:pt x="2249170" y="4303521"/>
                  </a:lnTo>
                  <a:lnTo>
                    <a:pt x="2227835" y="4243069"/>
                  </a:lnTo>
                  <a:lnTo>
                    <a:pt x="2206499" y="4176140"/>
                  </a:lnTo>
                  <a:lnTo>
                    <a:pt x="2172082" y="4119371"/>
                  </a:lnTo>
                  <a:lnTo>
                    <a:pt x="2134871" y="4068190"/>
                  </a:lnTo>
                  <a:lnTo>
                    <a:pt x="2134871" y="4045838"/>
                  </a:lnTo>
                  <a:lnTo>
                    <a:pt x="2146936" y="4045838"/>
                  </a:lnTo>
                  <a:lnTo>
                    <a:pt x="2156207" y="4068190"/>
                  </a:lnTo>
                  <a:lnTo>
                    <a:pt x="2168272" y="4086732"/>
                  </a:lnTo>
                  <a:lnTo>
                    <a:pt x="2177542" y="4096003"/>
                  </a:lnTo>
                  <a:lnTo>
                    <a:pt x="2189607" y="4102480"/>
                  </a:lnTo>
                  <a:lnTo>
                    <a:pt x="2198878" y="4108957"/>
                  </a:lnTo>
                  <a:lnTo>
                    <a:pt x="2210943" y="4111751"/>
                  </a:lnTo>
                  <a:lnTo>
                    <a:pt x="2213737" y="4124832"/>
                  </a:lnTo>
                  <a:lnTo>
                    <a:pt x="2232279" y="4131309"/>
                  </a:lnTo>
                  <a:lnTo>
                    <a:pt x="2263903" y="4153661"/>
                  </a:lnTo>
                  <a:lnTo>
                    <a:pt x="2285238" y="4185284"/>
                  </a:lnTo>
                  <a:lnTo>
                    <a:pt x="2301113" y="4223384"/>
                  </a:lnTo>
                  <a:lnTo>
                    <a:pt x="2319656" y="4264278"/>
                  </a:lnTo>
                  <a:lnTo>
                    <a:pt x="2335531" y="4302378"/>
                  </a:lnTo>
                  <a:lnTo>
                    <a:pt x="2395094" y="4340478"/>
                  </a:lnTo>
                  <a:lnTo>
                    <a:pt x="2410969" y="4372101"/>
                  </a:lnTo>
                  <a:lnTo>
                    <a:pt x="2417445" y="4412995"/>
                  </a:lnTo>
                  <a:lnTo>
                    <a:pt x="2423922" y="4451095"/>
                  </a:lnTo>
                  <a:lnTo>
                    <a:pt x="2433193" y="4482718"/>
                  </a:lnTo>
                  <a:lnTo>
                    <a:pt x="2470404" y="4527422"/>
                  </a:lnTo>
                  <a:lnTo>
                    <a:pt x="2511298" y="4572126"/>
                  </a:lnTo>
                  <a:lnTo>
                    <a:pt x="2548509" y="4623307"/>
                  </a:lnTo>
                  <a:lnTo>
                    <a:pt x="2576449" y="4677282"/>
                  </a:lnTo>
                  <a:lnTo>
                    <a:pt x="2579243" y="4711698"/>
                  </a:lnTo>
                  <a:lnTo>
                    <a:pt x="2579243" y="4743321"/>
                  </a:lnTo>
                  <a:lnTo>
                    <a:pt x="2585720" y="4777738"/>
                  </a:lnTo>
                  <a:lnTo>
                    <a:pt x="2601595" y="4809361"/>
                  </a:lnTo>
                  <a:lnTo>
                    <a:pt x="2608072" y="4822442"/>
                  </a:lnTo>
                  <a:lnTo>
                    <a:pt x="2614549" y="4828919"/>
                  </a:lnTo>
                  <a:lnTo>
                    <a:pt x="2621026" y="4831713"/>
                  </a:lnTo>
                  <a:lnTo>
                    <a:pt x="2623820" y="4831713"/>
                  </a:lnTo>
                  <a:lnTo>
                    <a:pt x="2635885" y="4838190"/>
                  </a:lnTo>
                  <a:lnTo>
                    <a:pt x="2663825" y="4838190"/>
                  </a:lnTo>
                  <a:lnTo>
                    <a:pt x="2701036" y="4828919"/>
                  </a:lnTo>
                  <a:lnTo>
                    <a:pt x="2738247" y="4806567"/>
                  </a:lnTo>
                  <a:lnTo>
                    <a:pt x="2781935" y="4788025"/>
                  </a:lnTo>
                  <a:lnTo>
                    <a:pt x="2835021" y="4772150"/>
                  </a:lnTo>
                  <a:lnTo>
                    <a:pt x="2885313" y="4762879"/>
                  </a:lnTo>
                  <a:lnTo>
                    <a:pt x="2935605" y="4740527"/>
                  </a:lnTo>
                  <a:lnTo>
                    <a:pt x="2973070" y="4711700"/>
                  </a:lnTo>
                  <a:lnTo>
                    <a:pt x="3004693" y="4677283"/>
                  </a:lnTo>
                  <a:lnTo>
                    <a:pt x="3045587" y="4654931"/>
                  </a:lnTo>
                  <a:lnTo>
                    <a:pt x="3114421" y="4654931"/>
                  </a:lnTo>
                  <a:lnTo>
                    <a:pt x="3114421" y="4628007"/>
                  </a:lnTo>
                  <a:lnTo>
                    <a:pt x="3170174" y="4589907"/>
                  </a:lnTo>
                  <a:lnTo>
                    <a:pt x="3223260" y="4555490"/>
                  </a:lnTo>
                  <a:lnTo>
                    <a:pt x="3223260" y="4495038"/>
                  </a:lnTo>
                  <a:lnTo>
                    <a:pt x="3264154" y="4479163"/>
                  </a:lnTo>
                  <a:lnTo>
                    <a:pt x="3282696" y="4456811"/>
                  </a:lnTo>
                  <a:lnTo>
                    <a:pt x="3301238" y="4427982"/>
                  </a:lnTo>
                  <a:lnTo>
                    <a:pt x="3322574" y="4399153"/>
                  </a:lnTo>
                  <a:lnTo>
                    <a:pt x="3257422" y="4345178"/>
                  </a:lnTo>
                  <a:lnTo>
                    <a:pt x="3176524" y="4300474"/>
                  </a:lnTo>
                  <a:lnTo>
                    <a:pt x="3170047" y="4255770"/>
                  </a:lnTo>
                  <a:lnTo>
                    <a:pt x="3163570" y="4199001"/>
                  </a:lnTo>
                  <a:lnTo>
                    <a:pt x="3104007" y="4243705"/>
                  </a:lnTo>
                  <a:lnTo>
                    <a:pt x="3053715" y="4300474"/>
                  </a:lnTo>
                  <a:lnTo>
                    <a:pt x="3022092" y="4300474"/>
                  </a:lnTo>
                  <a:lnTo>
                    <a:pt x="2994152" y="4306951"/>
                  </a:lnTo>
                  <a:lnTo>
                    <a:pt x="2972816" y="4309745"/>
                  </a:lnTo>
                  <a:lnTo>
                    <a:pt x="2966339" y="4293870"/>
                  </a:lnTo>
                  <a:lnTo>
                    <a:pt x="2963545" y="4277995"/>
                  </a:lnTo>
                  <a:lnTo>
                    <a:pt x="2963545" y="4262120"/>
                  </a:lnTo>
                  <a:lnTo>
                    <a:pt x="2957068" y="4243579"/>
                  </a:lnTo>
                  <a:lnTo>
                    <a:pt x="2950591" y="4227704"/>
                  </a:lnTo>
                  <a:lnTo>
                    <a:pt x="2934716" y="4221226"/>
                  </a:lnTo>
                  <a:lnTo>
                    <a:pt x="2928239" y="4221226"/>
                  </a:lnTo>
                  <a:lnTo>
                    <a:pt x="2921762" y="4221226"/>
                  </a:lnTo>
                  <a:lnTo>
                    <a:pt x="2921762" y="4227704"/>
                  </a:lnTo>
                  <a:lnTo>
                    <a:pt x="2918968" y="4234181"/>
                  </a:lnTo>
                  <a:lnTo>
                    <a:pt x="2912491" y="4250056"/>
                  </a:lnTo>
                  <a:lnTo>
                    <a:pt x="2891155" y="4218433"/>
                  </a:lnTo>
                  <a:lnTo>
                    <a:pt x="2869819" y="4173729"/>
                  </a:lnTo>
                  <a:lnTo>
                    <a:pt x="2841879" y="4122548"/>
                  </a:lnTo>
                  <a:lnTo>
                    <a:pt x="2826004" y="4071367"/>
                  </a:lnTo>
                  <a:lnTo>
                    <a:pt x="2813939" y="4026663"/>
                  </a:lnTo>
                  <a:lnTo>
                    <a:pt x="2835275" y="4026663"/>
                  </a:lnTo>
                  <a:lnTo>
                    <a:pt x="2847340" y="4026663"/>
                  </a:lnTo>
                  <a:lnTo>
                    <a:pt x="2853817" y="4026663"/>
                  </a:lnTo>
                  <a:lnTo>
                    <a:pt x="2856611" y="4026663"/>
                  </a:lnTo>
                  <a:lnTo>
                    <a:pt x="2863088" y="4026663"/>
                  </a:lnTo>
                  <a:lnTo>
                    <a:pt x="2897505" y="4055492"/>
                  </a:lnTo>
                  <a:lnTo>
                    <a:pt x="2913380" y="4084321"/>
                  </a:lnTo>
                  <a:lnTo>
                    <a:pt x="2922651" y="4115944"/>
                  </a:lnTo>
                  <a:lnTo>
                    <a:pt x="2950591" y="4138296"/>
                  </a:lnTo>
                  <a:lnTo>
                    <a:pt x="2987802" y="4160648"/>
                  </a:lnTo>
                  <a:lnTo>
                    <a:pt x="3022219" y="4176523"/>
                  </a:lnTo>
                  <a:lnTo>
                    <a:pt x="3053842" y="4198875"/>
                  </a:lnTo>
                  <a:lnTo>
                    <a:pt x="3091053" y="4198875"/>
                  </a:lnTo>
                  <a:lnTo>
                    <a:pt x="3118993" y="4196081"/>
                  </a:lnTo>
                  <a:lnTo>
                    <a:pt x="3140329" y="4189604"/>
                  </a:lnTo>
                  <a:lnTo>
                    <a:pt x="3174746" y="4176523"/>
                  </a:lnTo>
                  <a:lnTo>
                    <a:pt x="3196082" y="4217417"/>
                  </a:lnTo>
                  <a:lnTo>
                    <a:pt x="3211957" y="4249040"/>
                  </a:lnTo>
                  <a:lnTo>
                    <a:pt x="3302254" y="4255517"/>
                  </a:lnTo>
                  <a:lnTo>
                    <a:pt x="3396234" y="4261994"/>
                  </a:lnTo>
                  <a:lnTo>
                    <a:pt x="3490214" y="4261994"/>
                  </a:lnTo>
                  <a:lnTo>
                    <a:pt x="3580511" y="4248913"/>
                  </a:lnTo>
                  <a:lnTo>
                    <a:pt x="3614927" y="4283330"/>
                  </a:lnTo>
                  <a:lnTo>
                    <a:pt x="3652138" y="4308476"/>
                  </a:lnTo>
                  <a:lnTo>
                    <a:pt x="3689349" y="4337305"/>
                  </a:lnTo>
                  <a:lnTo>
                    <a:pt x="3710685" y="4368928"/>
                  </a:lnTo>
                  <a:lnTo>
                    <a:pt x="3701414" y="4409822"/>
                  </a:lnTo>
                  <a:lnTo>
                    <a:pt x="3710685" y="4419093"/>
                  </a:lnTo>
                  <a:lnTo>
                    <a:pt x="3722750" y="4432174"/>
                  </a:lnTo>
                  <a:lnTo>
                    <a:pt x="3738625" y="4441445"/>
                  </a:lnTo>
                  <a:lnTo>
                    <a:pt x="3750690" y="4454526"/>
                  </a:lnTo>
                  <a:lnTo>
                    <a:pt x="3782313" y="4457320"/>
                  </a:lnTo>
                  <a:lnTo>
                    <a:pt x="3810253" y="4457320"/>
                  </a:lnTo>
                  <a:lnTo>
                    <a:pt x="3847464" y="4454526"/>
                  </a:lnTo>
                  <a:lnTo>
                    <a:pt x="3859530" y="4568953"/>
                  </a:lnTo>
                  <a:lnTo>
                    <a:pt x="3884676" y="4663822"/>
                  </a:lnTo>
                  <a:lnTo>
                    <a:pt x="3921887" y="4752214"/>
                  </a:lnTo>
                  <a:lnTo>
                    <a:pt x="3977640" y="4835018"/>
                  </a:lnTo>
                  <a:lnTo>
                    <a:pt x="3977640" y="4841495"/>
                  </a:lnTo>
                  <a:lnTo>
                    <a:pt x="3971163" y="4847972"/>
                  </a:lnTo>
                  <a:lnTo>
                    <a:pt x="3964686" y="4857243"/>
                  </a:lnTo>
                  <a:lnTo>
                    <a:pt x="3961892" y="4870324"/>
                  </a:lnTo>
                  <a:lnTo>
                    <a:pt x="3964686" y="4879596"/>
                  </a:lnTo>
                  <a:lnTo>
                    <a:pt x="3983227" y="4930777"/>
                  </a:lnTo>
                  <a:lnTo>
                    <a:pt x="4014850" y="4991229"/>
                  </a:lnTo>
                  <a:lnTo>
                    <a:pt x="4049267" y="5029329"/>
                  </a:lnTo>
                  <a:lnTo>
                    <a:pt x="4052061" y="5035806"/>
                  </a:lnTo>
                  <a:lnTo>
                    <a:pt x="4058538" y="5035806"/>
                  </a:lnTo>
                  <a:lnTo>
                    <a:pt x="4065015" y="5042283"/>
                  </a:lnTo>
                  <a:lnTo>
                    <a:pt x="4071493" y="5042283"/>
                  </a:lnTo>
                  <a:lnTo>
                    <a:pt x="4131056" y="4969766"/>
                  </a:lnTo>
                  <a:lnTo>
                    <a:pt x="4168267" y="4893439"/>
                  </a:lnTo>
                  <a:lnTo>
                    <a:pt x="4196207" y="4798570"/>
                  </a:lnTo>
                  <a:lnTo>
                    <a:pt x="4205478" y="4687826"/>
                  </a:lnTo>
                  <a:lnTo>
                    <a:pt x="4242689" y="4665474"/>
                  </a:lnTo>
                  <a:lnTo>
                    <a:pt x="4270629" y="4636645"/>
                  </a:lnTo>
                  <a:lnTo>
                    <a:pt x="4298569" y="4614293"/>
                  </a:lnTo>
                  <a:lnTo>
                    <a:pt x="4348861" y="4614293"/>
                  </a:lnTo>
                  <a:lnTo>
                    <a:pt x="4386072" y="4515741"/>
                  </a:lnTo>
                  <a:lnTo>
                    <a:pt x="4407408" y="4499866"/>
                  </a:lnTo>
                  <a:lnTo>
                    <a:pt x="4428744" y="4493389"/>
                  </a:lnTo>
                  <a:lnTo>
                    <a:pt x="4450080" y="4493389"/>
                  </a:lnTo>
                  <a:lnTo>
                    <a:pt x="4459351" y="4486911"/>
                  </a:lnTo>
                  <a:lnTo>
                    <a:pt x="4475226" y="4464559"/>
                  </a:lnTo>
                  <a:lnTo>
                    <a:pt x="4487291" y="4419855"/>
                  </a:lnTo>
                  <a:lnTo>
                    <a:pt x="4530979" y="4419855"/>
                  </a:lnTo>
                  <a:lnTo>
                    <a:pt x="4574667" y="4426333"/>
                  </a:lnTo>
                  <a:lnTo>
                    <a:pt x="4624959" y="4419855"/>
                  </a:lnTo>
                  <a:lnTo>
                    <a:pt x="4627753" y="4413378"/>
                  </a:lnTo>
                  <a:lnTo>
                    <a:pt x="4634230" y="4410584"/>
                  </a:lnTo>
                  <a:lnTo>
                    <a:pt x="4640707" y="4397503"/>
                  </a:lnTo>
                  <a:lnTo>
                    <a:pt x="4647184" y="4391026"/>
                  </a:lnTo>
                  <a:lnTo>
                    <a:pt x="4656455" y="4381755"/>
                  </a:lnTo>
                  <a:lnTo>
                    <a:pt x="4690872" y="4435730"/>
                  </a:lnTo>
                  <a:lnTo>
                    <a:pt x="4716018" y="4480434"/>
                  </a:lnTo>
                  <a:lnTo>
                    <a:pt x="4750435" y="4521328"/>
                  </a:lnTo>
                  <a:lnTo>
                    <a:pt x="4771771" y="4566032"/>
                  </a:lnTo>
                  <a:lnTo>
                    <a:pt x="4787646" y="4620007"/>
                  </a:lnTo>
                  <a:lnTo>
                    <a:pt x="4787646" y="4686936"/>
                  </a:lnTo>
                  <a:lnTo>
                    <a:pt x="4794123" y="4693413"/>
                  </a:lnTo>
                  <a:lnTo>
                    <a:pt x="4796917" y="4693413"/>
                  </a:lnTo>
                  <a:lnTo>
                    <a:pt x="4796917" y="4696207"/>
                  </a:lnTo>
                  <a:lnTo>
                    <a:pt x="4803394" y="4696207"/>
                  </a:lnTo>
                  <a:lnTo>
                    <a:pt x="4824730" y="4696207"/>
                  </a:lnTo>
                  <a:lnTo>
                    <a:pt x="4846066" y="4693413"/>
                  </a:lnTo>
                  <a:lnTo>
                    <a:pt x="4858131" y="4686936"/>
                  </a:lnTo>
                  <a:lnTo>
                    <a:pt x="4874006" y="4673855"/>
                  </a:lnTo>
                  <a:lnTo>
                    <a:pt x="4883278" y="4664583"/>
                  </a:lnTo>
                  <a:lnTo>
                    <a:pt x="4917694" y="4702683"/>
                  </a:lnTo>
                  <a:lnTo>
                    <a:pt x="4939030" y="4753864"/>
                  </a:lnTo>
                  <a:lnTo>
                    <a:pt x="4945507" y="4814317"/>
                  </a:lnTo>
                  <a:lnTo>
                    <a:pt x="4945507" y="4881245"/>
                  </a:lnTo>
                  <a:lnTo>
                    <a:pt x="4945507" y="4941698"/>
                  </a:lnTo>
                  <a:lnTo>
                    <a:pt x="4945507" y="4998467"/>
                  </a:lnTo>
                  <a:lnTo>
                    <a:pt x="4954779" y="5043170"/>
                  </a:lnTo>
                  <a:lnTo>
                    <a:pt x="4954779" y="5052442"/>
                  </a:lnTo>
                  <a:lnTo>
                    <a:pt x="4982719" y="5043170"/>
                  </a:lnTo>
                  <a:lnTo>
                    <a:pt x="4982719" y="5052442"/>
                  </a:lnTo>
                  <a:lnTo>
                    <a:pt x="5010659" y="5090542"/>
                  </a:lnTo>
                  <a:lnTo>
                    <a:pt x="5026534" y="5135245"/>
                  </a:lnTo>
                  <a:lnTo>
                    <a:pt x="5042409" y="5179949"/>
                  </a:lnTo>
                  <a:lnTo>
                    <a:pt x="5054474" y="5231130"/>
                  </a:lnTo>
                  <a:lnTo>
                    <a:pt x="5073016" y="5275834"/>
                  </a:lnTo>
                  <a:lnTo>
                    <a:pt x="5100956" y="5298186"/>
                  </a:lnTo>
                  <a:lnTo>
                    <a:pt x="5107433" y="5304663"/>
                  </a:lnTo>
                  <a:lnTo>
                    <a:pt x="5139056" y="5320538"/>
                  </a:lnTo>
                  <a:lnTo>
                    <a:pt x="5173473" y="5349367"/>
                  </a:lnTo>
                  <a:lnTo>
                    <a:pt x="5205096" y="5349367"/>
                  </a:lnTo>
                  <a:lnTo>
                    <a:pt x="5202302" y="5270246"/>
                  </a:lnTo>
                  <a:lnTo>
                    <a:pt x="5180966" y="5193919"/>
                  </a:lnTo>
                  <a:lnTo>
                    <a:pt x="5146549" y="5126990"/>
                  </a:lnTo>
                  <a:lnTo>
                    <a:pt x="5102861" y="5082286"/>
                  </a:lnTo>
                  <a:lnTo>
                    <a:pt x="5093590" y="5075809"/>
                  </a:lnTo>
                  <a:lnTo>
                    <a:pt x="5081525" y="5075809"/>
                  </a:lnTo>
                  <a:lnTo>
                    <a:pt x="5072254" y="5075809"/>
                  </a:lnTo>
                  <a:lnTo>
                    <a:pt x="5060188" y="5075809"/>
                  </a:lnTo>
                  <a:lnTo>
                    <a:pt x="5057394" y="5069332"/>
                  </a:lnTo>
                  <a:lnTo>
                    <a:pt x="5038853" y="5037709"/>
                  </a:lnTo>
                  <a:lnTo>
                    <a:pt x="5036058" y="5008880"/>
                  </a:lnTo>
                  <a:lnTo>
                    <a:pt x="5023993" y="4986528"/>
                  </a:lnTo>
                  <a:lnTo>
                    <a:pt x="4996053" y="4970653"/>
                  </a:lnTo>
                  <a:lnTo>
                    <a:pt x="5023993" y="4898136"/>
                  </a:lnTo>
                  <a:lnTo>
                    <a:pt x="5045329" y="4809744"/>
                  </a:lnTo>
                  <a:lnTo>
                    <a:pt x="5095621" y="4850638"/>
                  </a:lnTo>
                  <a:lnTo>
                    <a:pt x="5142103" y="4888738"/>
                  </a:lnTo>
                  <a:lnTo>
                    <a:pt x="5185791" y="4926838"/>
                  </a:lnTo>
                  <a:lnTo>
                    <a:pt x="5220208" y="4971542"/>
                  </a:lnTo>
                  <a:lnTo>
                    <a:pt x="5236083" y="5031994"/>
                  </a:lnTo>
                  <a:lnTo>
                    <a:pt x="5257800" y="5031994"/>
                  </a:lnTo>
                  <a:lnTo>
                    <a:pt x="5439156" y="4883150"/>
                  </a:lnTo>
                  <a:lnTo>
                    <a:pt x="5432679" y="4794758"/>
                  </a:lnTo>
                  <a:lnTo>
                    <a:pt x="5416804" y="4722242"/>
                  </a:lnTo>
                  <a:lnTo>
                    <a:pt x="5382387" y="4668267"/>
                  </a:lnTo>
                  <a:lnTo>
                    <a:pt x="5345176" y="4617086"/>
                  </a:lnTo>
                  <a:lnTo>
                    <a:pt x="5294884" y="4569588"/>
                  </a:lnTo>
                  <a:lnTo>
                    <a:pt x="5301361" y="4524884"/>
                  </a:lnTo>
                  <a:lnTo>
                    <a:pt x="5317236" y="4496055"/>
                  </a:lnTo>
                  <a:lnTo>
                    <a:pt x="5335778" y="4480180"/>
                  </a:lnTo>
                  <a:lnTo>
                    <a:pt x="5357114" y="4461638"/>
                  </a:lnTo>
                  <a:lnTo>
                    <a:pt x="5375656" y="4436492"/>
                  </a:lnTo>
                  <a:lnTo>
                    <a:pt x="5394198" y="4436492"/>
                  </a:lnTo>
                  <a:lnTo>
                    <a:pt x="5410073" y="4439286"/>
                  </a:lnTo>
                  <a:lnTo>
                    <a:pt x="5416550" y="4439286"/>
                  </a:lnTo>
                  <a:lnTo>
                    <a:pt x="5425821" y="4445763"/>
                  </a:lnTo>
                  <a:lnTo>
                    <a:pt x="5432298" y="4458844"/>
                  </a:lnTo>
                  <a:lnTo>
                    <a:pt x="5441569" y="4474719"/>
                  </a:lnTo>
                  <a:lnTo>
                    <a:pt x="5448047" y="4483990"/>
                  </a:lnTo>
                  <a:lnTo>
                    <a:pt x="5441569" y="4497071"/>
                  </a:lnTo>
                  <a:lnTo>
                    <a:pt x="5438775" y="4506342"/>
                  </a:lnTo>
                  <a:lnTo>
                    <a:pt x="5426710" y="4512820"/>
                  </a:lnTo>
                  <a:lnTo>
                    <a:pt x="5417439" y="4512820"/>
                  </a:lnTo>
                  <a:lnTo>
                    <a:pt x="5405374" y="4519297"/>
                  </a:lnTo>
                  <a:lnTo>
                    <a:pt x="5405374" y="4548125"/>
                  </a:lnTo>
                  <a:lnTo>
                    <a:pt x="5405374" y="4564000"/>
                  </a:lnTo>
                  <a:lnTo>
                    <a:pt x="5411851" y="4579875"/>
                  </a:lnTo>
                  <a:lnTo>
                    <a:pt x="5418328" y="4595750"/>
                  </a:lnTo>
                  <a:lnTo>
                    <a:pt x="5427599" y="4592956"/>
                  </a:lnTo>
                  <a:lnTo>
                    <a:pt x="5434076" y="4592956"/>
                  </a:lnTo>
                  <a:lnTo>
                    <a:pt x="5440554" y="4592956"/>
                  </a:lnTo>
                  <a:lnTo>
                    <a:pt x="5443348" y="4586479"/>
                  </a:lnTo>
                  <a:lnTo>
                    <a:pt x="5449825" y="4586479"/>
                  </a:lnTo>
                  <a:lnTo>
                    <a:pt x="5471161" y="4573398"/>
                  </a:lnTo>
                  <a:lnTo>
                    <a:pt x="5483226" y="4564127"/>
                  </a:lnTo>
                  <a:lnTo>
                    <a:pt x="5486020" y="4557650"/>
                  </a:lnTo>
                  <a:lnTo>
                    <a:pt x="5498085" y="4548379"/>
                  </a:lnTo>
                  <a:lnTo>
                    <a:pt x="5507356" y="4535298"/>
                  </a:lnTo>
                  <a:lnTo>
                    <a:pt x="5504562" y="4519423"/>
                  </a:lnTo>
                  <a:lnTo>
                    <a:pt x="5504562" y="4503548"/>
                  </a:lnTo>
                  <a:lnTo>
                    <a:pt x="5498085" y="4497071"/>
                  </a:lnTo>
                  <a:lnTo>
                    <a:pt x="5498085" y="4490594"/>
                  </a:lnTo>
                  <a:lnTo>
                    <a:pt x="5498085" y="4481323"/>
                  </a:lnTo>
                  <a:lnTo>
                    <a:pt x="5498085" y="4468242"/>
                  </a:lnTo>
                  <a:lnTo>
                    <a:pt x="5498085" y="4445889"/>
                  </a:lnTo>
                  <a:lnTo>
                    <a:pt x="5578984" y="4430014"/>
                  </a:lnTo>
                  <a:lnTo>
                    <a:pt x="5666487" y="4401186"/>
                  </a:lnTo>
                  <a:lnTo>
                    <a:pt x="5741798" y="4369563"/>
                  </a:lnTo>
                  <a:lnTo>
                    <a:pt x="5813426" y="4324859"/>
                  </a:lnTo>
                  <a:lnTo>
                    <a:pt x="5869179" y="4264407"/>
                  </a:lnTo>
                  <a:lnTo>
                    <a:pt x="5894325" y="4219703"/>
                  </a:lnTo>
                  <a:lnTo>
                    <a:pt x="5915661" y="4178809"/>
                  </a:lnTo>
                  <a:lnTo>
                    <a:pt x="5936997" y="4134105"/>
                  </a:lnTo>
                  <a:lnTo>
                    <a:pt x="5974208" y="4108959"/>
                  </a:lnTo>
                  <a:lnTo>
                    <a:pt x="5974208" y="4051300"/>
                  </a:lnTo>
                  <a:lnTo>
                    <a:pt x="5971414" y="3984371"/>
                  </a:lnTo>
                  <a:lnTo>
                    <a:pt x="5959349" y="3923919"/>
                  </a:lnTo>
                  <a:lnTo>
                    <a:pt x="5938013" y="3863467"/>
                  </a:lnTo>
                  <a:lnTo>
                    <a:pt x="5912867" y="3818763"/>
                  </a:lnTo>
                  <a:lnTo>
                    <a:pt x="5869179" y="3789934"/>
                  </a:lnTo>
                  <a:lnTo>
                    <a:pt x="5885054" y="3751834"/>
                  </a:lnTo>
                  <a:lnTo>
                    <a:pt x="5900929" y="3729482"/>
                  </a:lnTo>
                  <a:lnTo>
                    <a:pt x="5922265" y="3707130"/>
                  </a:lnTo>
                  <a:lnTo>
                    <a:pt x="5943601" y="3678301"/>
                  </a:lnTo>
                  <a:lnTo>
                    <a:pt x="6003164" y="3678301"/>
                  </a:lnTo>
                  <a:lnTo>
                    <a:pt x="6003164" y="3640201"/>
                  </a:lnTo>
                  <a:lnTo>
                    <a:pt x="5988050" y="3640201"/>
                  </a:lnTo>
                  <a:lnTo>
                    <a:pt x="5956427" y="3624326"/>
                  </a:lnTo>
                  <a:lnTo>
                    <a:pt x="5928487" y="3624326"/>
                  </a:lnTo>
                  <a:lnTo>
                    <a:pt x="5900547" y="3633597"/>
                  </a:lnTo>
                  <a:lnTo>
                    <a:pt x="5868924" y="3652139"/>
                  </a:lnTo>
                  <a:lnTo>
                    <a:pt x="5856859" y="3633597"/>
                  </a:lnTo>
                  <a:lnTo>
                    <a:pt x="5847588" y="3624326"/>
                  </a:lnTo>
                  <a:lnTo>
                    <a:pt x="5835522" y="3611245"/>
                  </a:lnTo>
                  <a:lnTo>
                    <a:pt x="5819647" y="3601974"/>
                  </a:lnTo>
                  <a:lnTo>
                    <a:pt x="5798312" y="3588893"/>
                  </a:lnTo>
                  <a:lnTo>
                    <a:pt x="5819647" y="3550793"/>
                  </a:lnTo>
                  <a:lnTo>
                    <a:pt x="5856858" y="3519170"/>
                  </a:lnTo>
                  <a:lnTo>
                    <a:pt x="5894069" y="3490341"/>
                  </a:lnTo>
                  <a:lnTo>
                    <a:pt x="5928486" y="3455924"/>
                  </a:lnTo>
                  <a:lnTo>
                    <a:pt x="5944361" y="3462401"/>
                  </a:lnTo>
                  <a:lnTo>
                    <a:pt x="5956426" y="3462401"/>
                  </a:lnTo>
                  <a:lnTo>
                    <a:pt x="5965697" y="3468879"/>
                  </a:lnTo>
                  <a:lnTo>
                    <a:pt x="5974969" y="3468879"/>
                  </a:lnTo>
                  <a:lnTo>
                    <a:pt x="5965697" y="3491231"/>
                  </a:lnTo>
                  <a:lnTo>
                    <a:pt x="5959220" y="3500502"/>
                  </a:lnTo>
                  <a:lnTo>
                    <a:pt x="5956426" y="3519044"/>
                  </a:lnTo>
                  <a:lnTo>
                    <a:pt x="5949949" y="3528315"/>
                  </a:lnTo>
                  <a:lnTo>
                    <a:pt x="5943472" y="3544190"/>
                  </a:lnTo>
                  <a:lnTo>
                    <a:pt x="5943472" y="3557271"/>
                  </a:lnTo>
                  <a:lnTo>
                    <a:pt x="5980683" y="3541396"/>
                  </a:lnTo>
                  <a:lnTo>
                    <a:pt x="6024371" y="3522854"/>
                  </a:lnTo>
                  <a:lnTo>
                    <a:pt x="6061582" y="3513583"/>
                  </a:lnTo>
                  <a:lnTo>
                    <a:pt x="6095999" y="3520060"/>
                  </a:lnTo>
                  <a:lnTo>
                    <a:pt x="6123939" y="3520060"/>
                  </a:lnTo>
                  <a:lnTo>
                    <a:pt x="6111874" y="3542412"/>
                  </a:lnTo>
                  <a:lnTo>
                    <a:pt x="6105397" y="3558287"/>
                  </a:lnTo>
                  <a:lnTo>
                    <a:pt x="6096126" y="3574162"/>
                  </a:lnTo>
                  <a:lnTo>
                    <a:pt x="6084060" y="3590037"/>
                  </a:lnTo>
                  <a:lnTo>
                    <a:pt x="6096126" y="3608579"/>
                  </a:lnTo>
                  <a:lnTo>
                    <a:pt x="6105397" y="3611373"/>
                  </a:lnTo>
                  <a:lnTo>
                    <a:pt x="6111874" y="3617850"/>
                  </a:lnTo>
                  <a:lnTo>
                    <a:pt x="6118351" y="3617850"/>
                  </a:lnTo>
                  <a:lnTo>
                    <a:pt x="6127622" y="3617850"/>
                  </a:lnTo>
                  <a:lnTo>
                    <a:pt x="6139687" y="3617850"/>
                  </a:lnTo>
                  <a:lnTo>
                    <a:pt x="6155562" y="3617850"/>
                  </a:lnTo>
                  <a:lnTo>
                    <a:pt x="6155562" y="3652267"/>
                  </a:lnTo>
                  <a:lnTo>
                    <a:pt x="6149085" y="3696971"/>
                  </a:lnTo>
                  <a:lnTo>
                    <a:pt x="6149085" y="3735071"/>
                  </a:lnTo>
                  <a:lnTo>
                    <a:pt x="6155562" y="3760217"/>
                  </a:lnTo>
                  <a:lnTo>
                    <a:pt x="6155562" y="3789046"/>
                  </a:lnTo>
                  <a:lnTo>
                    <a:pt x="6227190" y="3779775"/>
                  </a:lnTo>
                  <a:lnTo>
                    <a:pt x="6270878" y="3761233"/>
                  </a:lnTo>
                  <a:lnTo>
                    <a:pt x="6292214" y="3738881"/>
                  </a:lnTo>
                  <a:lnTo>
                    <a:pt x="6301486" y="3713735"/>
                  </a:lnTo>
                  <a:lnTo>
                    <a:pt x="6295008" y="3675635"/>
                  </a:lnTo>
                  <a:lnTo>
                    <a:pt x="6285737" y="3641218"/>
                  </a:lnTo>
                  <a:lnTo>
                    <a:pt x="6264401" y="3603118"/>
                  </a:lnTo>
                  <a:lnTo>
                    <a:pt x="6248526" y="3565018"/>
                  </a:lnTo>
                  <a:lnTo>
                    <a:pt x="6227190" y="3530601"/>
                  </a:lnTo>
                  <a:lnTo>
                    <a:pt x="6215125" y="3498978"/>
                  </a:lnTo>
                  <a:lnTo>
                    <a:pt x="6227190" y="3492501"/>
                  </a:lnTo>
                  <a:lnTo>
                    <a:pt x="6236462" y="3492501"/>
                  </a:lnTo>
                  <a:lnTo>
                    <a:pt x="6242939" y="3492501"/>
                  </a:lnTo>
                  <a:lnTo>
                    <a:pt x="6249416" y="3486024"/>
                  </a:lnTo>
                  <a:lnTo>
                    <a:pt x="6255893" y="3486024"/>
                  </a:lnTo>
                  <a:lnTo>
                    <a:pt x="6287516" y="3463672"/>
                  </a:lnTo>
                  <a:lnTo>
                    <a:pt x="6308852" y="3432049"/>
                  </a:lnTo>
                  <a:lnTo>
                    <a:pt x="6324727" y="3397632"/>
                  </a:lnTo>
                  <a:lnTo>
                    <a:pt x="6346063" y="3366009"/>
                  </a:lnTo>
                  <a:lnTo>
                    <a:pt x="6374003" y="3337180"/>
                  </a:lnTo>
                  <a:lnTo>
                    <a:pt x="6405626" y="3330703"/>
                  </a:lnTo>
                  <a:lnTo>
                    <a:pt x="6440043" y="3330703"/>
                  </a:lnTo>
                  <a:lnTo>
                    <a:pt x="6477253" y="3337180"/>
                  </a:lnTo>
                  <a:lnTo>
                    <a:pt x="6514464" y="3327909"/>
                  </a:lnTo>
                  <a:lnTo>
                    <a:pt x="6526530" y="3314828"/>
                  </a:lnTo>
                  <a:lnTo>
                    <a:pt x="6547865" y="3285999"/>
                  </a:lnTo>
                  <a:lnTo>
                    <a:pt x="6579488" y="3247899"/>
                  </a:lnTo>
                  <a:lnTo>
                    <a:pt x="6616699" y="3209799"/>
                  </a:lnTo>
                  <a:lnTo>
                    <a:pt x="6651117" y="3165095"/>
                  </a:lnTo>
                  <a:lnTo>
                    <a:pt x="6682739" y="3126995"/>
                  </a:lnTo>
                  <a:lnTo>
                    <a:pt x="6710680" y="3092578"/>
                  </a:lnTo>
                  <a:lnTo>
                    <a:pt x="6722745" y="3083307"/>
                  </a:lnTo>
                  <a:lnTo>
                    <a:pt x="6744081" y="3032126"/>
                  </a:lnTo>
                  <a:lnTo>
                    <a:pt x="6759956" y="2994026"/>
                  </a:lnTo>
                  <a:lnTo>
                    <a:pt x="6781292" y="2955926"/>
                  </a:lnTo>
                  <a:lnTo>
                    <a:pt x="6812914" y="2921509"/>
                  </a:lnTo>
                  <a:lnTo>
                    <a:pt x="6803644" y="2883409"/>
                  </a:lnTo>
                  <a:lnTo>
                    <a:pt x="6791578" y="2854580"/>
                  </a:lnTo>
                  <a:lnTo>
                    <a:pt x="6782308" y="2825751"/>
                  </a:lnTo>
                  <a:lnTo>
                    <a:pt x="6782308" y="2794128"/>
                  </a:lnTo>
                  <a:lnTo>
                    <a:pt x="6788785" y="2765299"/>
                  </a:lnTo>
                  <a:lnTo>
                    <a:pt x="6804660" y="2749424"/>
                  </a:lnTo>
                  <a:lnTo>
                    <a:pt x="6811137" y="2733549"/>
                  </a:lnTo>
                  <a:lnTo>
                    <a:pt x="6804660" y="2704720"/>
                  </a:lnTo>
                  <a:lnTo>
                    <a:pt x="6792595" y="2660016"/>
                  </a:lnTo>
                  <a:lnTo>
                    <a:pt x="6783324" y="2631186"/>
                  </a:lnTo>
                  <a:lnTo>
                    <a:pt x="6767449" y="2608835"/>
                  </a:lnTo>
                  <a:lnTo>
                    <a:pt x="6746113" y="2583689"/>
                  </a:lnTo>
                  <a:lnTo>
                    <a:pt x="6718300" y="2583689"/>
                  </a:lnTo>
                  <a:lnTo>
                    <a:pt x="6702425" y="2583689"/>
                  </a:lnTo>
                  <a:lnTo>
                    <a:pt x="6683883" y="2586483"/>
                  </a:lnTo>
                  <a:lnTo>
                    <a:pt x="6674612" y="2592960"/>
                  </a:lnTo>
                  <a:lnTo>
                    <a:pt x="6662547" y="2606041"/>
                  </a:lnTo>
                  <a:lnTo>
                    <a:pt x="6641211" y="2599564"/>
                  </a:lnTo>
                  <a:lnTo>
                    <a:pt x="6631940" y="2593087"/>
                  </a:lnTo>
                  <a:lnTo>
                    <a:pt x="6619875" y="2583816"/>
                  </a:lnTo>
                  <a:lnTo>
                    <a:pt x="6617081" y="2570735"/>
                  </a:lnTo>
                  <a:lnTo>
                    <a:pt x="6610604" y="2561464"/>
                  </a:lnTo>
                  <a:lnTo>
                    <a:pt x="6604127" y="2542922"/>
                  </a:lnTo>
                  <a:lnTo>
                    <a:pt x="6557645" y="2542922"/>
                  </a:lnTo>
                  <a:lnTo>
                    <a:pt x="6557645" y="2510790"/>
                  </a:lnTo>
                  <a:lnTo>
                    <a:pt x="6594856" y="2481961"/>
                  </a:lnTo>
                  <a:lnTo>
                    <a:pt x="6610731" y="2459609"/>
                  </a:lnTo>
                  <a:lnTo>
                    <a:pt x="6626606" y="2434463"/>
                  </a:lnTo>
                  <a:lnTo>
                    <a:pt x="6647942" y="2412111"/>
                  </a:lnTo>
                  <a:lnTo>
                    <a:pt x="6735445" y="2383282"/>
                  </a:lnTo>
                  <a:lnTo>
                    <a:pt x="6763386" y="2354453"/>
                  </a:lnTo>
                  <a:lnTo>
                    <a:pt x="6784722" y="2316353"/>
                  </a:lnTo>
                  <a:lnTo>
                    <a:pt x="6806057" y="2278253"/>
                  </a:lnTo>
                  <a:lnTo>
                    <a:pt x="6827393" y="2237359"/>
                  </a:lnTo>
                  <a:lnTo>
                    <a:pt x="6864604" y="2205736"/>
                  </a:lnTo>
                  <a:lnTo>
                    <a:pt x="6908292" y="2176907"/>
                  </a:lnTo>
                  <a:lnTo>
                    <a:pt x="6945503" y="2138807"/>
                  </a:lnTo>
                  <a:lnTo>
                    <a:pt x="7054342" y="2154682"/>
                  </a:lnTo>
                  <a:lnTo>
                    <a:pt x="7082282" y="2189099"/>
                  </a:lnTo>
                  <a:lnTo>
                    <a:pt x="7119493" y="2195576"/>
                  </a:lnTo>
                  <a:lnTo>
                    <a:pt x="7163181" y="2177034"/>
                  </a:lnTo>
                  <a:lnTo>
                    <a:pt x="7213474" y="2167763"/>
                  </a:lnTo>
                  <a:lnTo>
                    <a:pt x="7213474" y="2228215"/>
                  </a:lnTo>
                  <a:lnTo>
                    <a:pt x="7259955" y="2228215"/>
                  </a:lnTo>
                  <a:lnTo>
                    <a:pt x="7310248" y="2221738"/>
                  </a:lnTo>
                  <a:lnTo>
                    <a:pt x="7347458" y="2215261"/>
                  </a:lnTo>
                  <a:lnTo>
                    <a:pt x="7381876" y="2199386"/>
                  </a:lnTo>
                  <a:lnTo>
                    <a:pt x="7381876" y="2190115"/>
                  </a:lnTo>
                  <a:lnTo>
                    <a:pt x="7375399" y="2177034"/>
                  </a:lnTo>
                  <a:lnTo>
                    <a:pt x="7368922" y="2161159"/>
                  </a:lnTo>
                  <a:lnTo>
                    <a:pt x="7366128" y="2151888"/>
                  </a:lnTo>
                  <a:lnTo>
                    <a:pt x="7366128" y="2138680"/>
                  </a:lnTo>
                  <a:lnTo>
                    <a:pt x="7366128" y="2129409"/>
                  </a:lnTo>
                  <a:lnTo>
                    <a:pt x="7382003" y="2100580"/>
                  </a:lnTo>
                  <a:lnTo>
                    <a:pt x="7413626" y="2062480"/>
                  </a:lnTo>
                  <a:lnTo>
                    <a:pt x="7448043" y="2021586"/>
                  </a:lnTo>
                  <a:lnTo>
                    <a:pt x="7485254" y="1989963"/>
                  </a:lnTo>
                  <a:lnTo>
                    <a:pt x="7513194" y="1974088"/>
                  </a:lnTo>
                  <a:lnTo>
                    <a:pt x="7522465" y="1967611"/>
                  </a:lnTo>
                  <a:lnTo>
                    <a:pt x="7538340" y="1974088"/>
                  </a:lnTo>
                  <a:lnTo>
                    <a:pt x="7550405" y="1976882"/>
                  </a:lnTo>
                  <a:lnTo>
                    <a:pt x="7566280" y="1983359"/>
                  </a:lnTo>
                  <a:lnTo>
                    <a:pt x="7582155" y="1996440"/>
                  </a:lnTo>
                  <a:lnTo>
                    <a:pt x="7582155" y="2005711"/>
                  </a:lnTo>
                  <a:lnTo>
                    <a:pt x="7579361" y="2018792"/>
                  </a:lnTo>
                  <a:lnTo>
                    <a:pt x="7579361" y="2021586"/>
                  </a:lnTo>
                  <a:lnTo>
                    <a:pt x="7579361" y="2028063"/>
                  </a:lnTo>
                  <a:lnTo>
                    <a:pt x="7572884" y="2034540"/>
                  </a:lnTo>
                  <a:lnTo>
                    <a:pt x="7572884" y="2050415"/>
                  </a:lnTo>
                  <a:lnTo>
                    <a:pt x="7579361" y="2063496"/>
                  </a:lnTo>
                  <a:lnTo>
                    <a:pt x="7579361" y="2066290"/>
                  </a:lnTo>
                  <a:lnTo>
                    <a:pt x="7582155" y="2084832"/>
                  </a:lnTo>
                  <a:lnTo>
                    <a:pt x="7632447" y="2062480"/>
                  </a:lnTo>
                  <a:lnTo>
                    <a:pt x="7669658" y="2033651"/>
                  </a:lnTo>
                  <a:lnTo>
                    <a:pt x="7697598" y="1995551"/>
                  </a:lnTo>
                  <a:lnTo>
                    <a:pt x="7725539" y="1950847"/>
                  </a:lnTo>
                  <a:lnTo>
                    <a:pt x="7753479" y="1909953"/>
                  </a:lnTo>
                  <a:lnTo>
                    <a:pt x="7756272" y="1907159"/>
                  </a:lnTo>
                  <a:lnTo>
                    <a:pt x="7762749" y="1900682"/>
                  </a:lnTo>
                  <a:lnTo>
                    <a:pt x="7772020" y="1894205"/>
                  </a:lnTo>
                  <a:lnTo>
                    <a:pt x="7778497" y="1900682"/>
                  </a:lnTo>
                  <a:lnTo>
                    <a:pt x="7778497" y="1907159"/>
                  </a:lnTo>
                  <a:lnTo>
                    <a:pt x="7784974" y="1907159"/>
                  </a:lnTo>
                  <a:lnTo>
                    <a:pt x="7784974" y="1909953"/>
                  </a:lnTo>
                  <a:lnTo>
                    <a:pt x="7769099" y="1950847"/>
                  </a:lnTo>
                  <a:lnTo>
                    <a:pt x="7757034" y="1995551"/>
                  </a:lnTo>
                  <a:lnTo>
                    <a:pt x="7741159" y="2033651"/>
                  </a:lnTo>
                  <a:lnTo>
                    <a:pt x="7703948" y="2062480"/>
                  </a:lnTo>
                  <a:lnTo>
                    <a:pt x="7666737" y="2087626"/>
                  </a:lnTo>
                  <a:lnTo>
                    <a:pt x="7632320" y="2116455"/>
                  </a:lnTo>
                  <a:lnTo>
                    <a:pt x="7588632" y="2183384"/>
                  </a:lnTo>
                  <a:lnTo>
                    <a:pt x="7544944" y="2250313"/>
                  </a:lnTo>
                  <a:lnTo>
                    <a:pt x="7523608" y="2272665"/>
                  </a:lnTo>
                  <a:lnTo>
                    <a:pt x="7491985" y="2281936"/>
                  </a:lnTo>
                  <a:lnTo>
                    <a:pt x="7464045" y="2295017"/>
                  </a:lnTo>
                  <a:lnTo>
                    <a:pt x="7442709" y="2310892"/>
                  </a:lnTo>
                  <a:lnTo>
                    <a:pt x="7421373" y="2355596"/>
                  </a:lnTo>
                  <a:lnTo>
                    <a:pt x="7427850" y="2393696"/>
                  </a:lnTo>
                  <a:lnTo>
                    <a:pt x="7443725" y="2422525"/>
                  </a:lnTo>
                  <a:lnTo>
                    <a:pt x="7434455" y="2444877"/>
                  </a:lnTo>
                  <a:lnTo>
                    <a:pt x="7427978" y="2460752"/>
                  </a:lnTo>
                  <a:lnTo>
                    <a:pt x="7412103" y="2473833"/>
                  </a:lnTo>
                  <a:lnTo>
                    <a:pt x="7400037" y="2483104"/>
                  </a:lnTo>
                  <a:lnTo>
                    <a:pt x="7384162" y="2496185"/>
                  </a:lnTo>
                  <a:lnTo>
                    <a:pt x="7377685" y="2594737"/>
                  </a:lnTo>
                  <a:lnTo>
                    <a:pt x="7384162" y="2677541"/>
                  </a:lnTo>
                  <a:lnTo>
                    <a:pt x="7412103" y="2750058"/>
                  </a:lnTo>
                  <a:lnTo>
                    <a:pt x="7455791" y="2810510"/>
                  </a:lnTo>
                  <a:lnTo>
                    <a:pt x="7455791" y="2826385"/>
                  </a:lnTo>
                  <a:lnTo>
                    <a:pt x="7474333" y="2826385"/>
                  </a:lnTo>
                  <a:lnTo>
                    <a:pt x="7486398" y="2765933"/>
                  </a:lnTo>
                  <a:lnTo>
                    <a:pt x="7523609" y="2765933"/>
                  </a:lnTo>
                  <a:lnTo>
                    <a:pt x="7539484" y="2711958"/>
                  </a:lnTo>
                  <a:lnTo>
                    <a:pt x="7560820" y="2667254"/>
                  </a:lnTo>
                  <a:lnTo>
                    <a:pt x="7572885" y="2667254"/>
                  </a:lnTo>
                  <a:lnTo>
                    <a:pt x="7579362" y="2667254"/>
                  </a:lnTo>
                  <a:lnTo>
                    <a:pt x="7582156" y="2667254"/>
                  </a:lnTo>
                  <a:lnTo>
                    <a:pt x="7594221" y="2667254"/>
                  </a:lnTo>
                  <a:lnTo>
                    <a:pt x="7603492" y="2667254"/>
                  </a:lnTo>
                  <a:lnTo>
                    <a:pt x="7609969" y="2622550"/>
                  </a:lnTo>
                  <a:lnTo>
                    <a:pt x="7616446" y="2600198"/>
                  </a:lnTo>
                  <a:lnTo>
                    <a:pt x="7632321" y="2577846"/>
                  </a:lnTo>
                  <a:lnTo>
                    <a:pt x="7653657" y="2543429"/>
                  </a:lnTo>
                  <a:lnTo>
                    <a:pt x="7690868" y="2543429"/>
                  </a:lnTo>
                  <a:lnTo>
                    <a:pt x="7690868" y="2518283"/>
                  </a:lnTo>
                  <a:lnTo>
                    <a:pt x="7690868" y="2495931"/>
                  </a:lnTo>
                  <a:lnTo>
                    <a:pt x="7697345" y="2480056"/>
                  </a:lnTo>
                  <a:lnTo>
                    <a:pt x="7703822" y="2461514"/>
                  </a:lnTo>
                  <a:lnTo>
                    <a:pt x="7710299" y="2458720"/>
                  </a:lnTo>
                  <a:lnTo>
                    <a:pt x="7713093" y="2452243"/>
                  </a:lnTo>
                  <a:lnTo>
                    <a:pt x="7719570" y="2452243"/>
                  </a:lnTo>
                  <a:lnTo>
                    <a:pt x="7726047" y="2452243"/>
                  </a:lnTo>
                  <a:lnTo>
                    <a:pt x="7741922" y="2452243"/>
                  </a:lnTo>
                  <a:lnTo>
                    <a:pt x="7732651" y="2379726"/>
                  </a:lnTo>
                  <a:lnTo>
                    <a:pt x="7732651" y="2296922"/>
                  </a:lnTo>
                  <a:lnTo>
                    <a:pt x="7735445" y="2224405"/>
                  </a:lnTo>
                  <a:lnTo>
                    <a:pt x="7763385" y="2157475"/>
                  </a:lnTo>
                  <a:lnTo>
                    <a:pt x="7779260" y="2154681"/>
                  </a:lnTo>
                  <a:lnTo>
                    <a:pt x="7813677" y="2148205"/>
                  </a:lnTo>
                  <a:lnTo>
                    <a:pt x="7850888" y="2148205"/>
                  </a:lnTo>
                  <a:lnTo>
                    <a:pt x="7878828" y="2148205"/>
                  </a:lnTo>
                  <a:lnTo>
                    <a:pt x="7894703" y="2141728"/>
                  </a:lnTo>
                  <a:lnTo>
                    <a:pt x="7894703" y="2119376"/>
                  </a:lnTo>
                  <a:lnTo>
                    <a:pt x="7910578" y="2110105"/>
                  </a:lnTo>
                  <a:lnTo>
                    <a:pt x="7931914" y="2097024"/>
                  </a:lnTo>
                  <a:lnTo>
                    <a:pt x="7959854" y="2090547"/>
                  </a:lnTo>
                  <a:lnTo>
                    <a:pt x="7981190" y="2087753"/>
                  </a:lnTo>
                  <a:lnTo>
                    <a:pt x="7990461" y="2103628"/>
                  </a:lnTo>
                  <a:lnTo>
                    <a:pt x="8009003" y="2119503"/>
                  </a:lnTo>
                  <a:lnTo>
                    <a:pt x="8024878" y="2132584"/>
                  </a:lnTo>
                  <a:lnTo>
                    <a:pt x="8046214" y="2126107"/>
                  </a:lnTo>
                  <a:lnTo>
                    <a:pt x="8067550" y="2113026"/>
                  </a:lnTo>
                  <a:lnTo>
                    <a:pt x="8099173" y="2103755"/>
                  </a:lnTo>
                  <a:lnTo>
                    <a:pt x="8142861" y="2097278"/>
                  </a:lnTo>
                  <a:lnTo>
                    <a:pt x="8164197" y="2065655"/>
                  </a:lnTo>
                  <a:lnTo>
                    <a:pt x="8176262" y="2031238"/>
                  </a:lnTo>
                  <a:lnTo>
                    <a:pt x="8179056" y="1986534"/>
                  </a:lnTo>
                  <a:lnTo>
                    <a:pt x="8222744" y="1970659"/>
                  </a:lnTo>
                  <a:lnTo>
                    <a:pt x="8263637" y="1954784"/>
                  </a:lnTo>
                  <a:lnTo>
                    <a:pt x="8295260" y="1932432"/>
                  </a:lnTo>
                  <a:lnTo>
                    <a:pt x="8311135" y="1887728"/>
                  </a:lnTo>
                  <a:lnTo>
                    <a:pt x="8339075" y="1894205"/>
                  </a:lnTo>
                  <a:lnTo>
                    <a:pt x="8360411" y="1896999"/>
                  </a:lnTo>
                  <a:lnTo>
                    <a:pt x="8376286" y="1910080"/>
                  </a:lnTo>
                  <a:lnTo>
                    <a:pt x="8397622" y="1925955"/>
                  </a:lnTo>
                  <a:lnTo>
                    <a:pt x="8413497" y="1919478"/>
                  </a:lnTo>
                  <a:lnTo>
                    <a:pt x="8425562" y="1919478"/>
                  </a:lnTo>
                  <a:lnTo>
                    <a:pt x="8432040" y="1913001"/>
                  </a:lnTo>
                  <a:lnTo>
                    <a:pt x="8441310" y="1913001"/>
                  </a:lnTo>
                  <a:lnTo>
                    <a:pt x="8425435" y="1836674"/>
                  </a:lnTo>
                  <a:lnTo>
                    <a:pt x="8391018" y="1769745"/>
                  </a:lnTo>
                  <a:lnTo>
                    <a:pt x="8359395" y="1731645"/>
                  </a:lnTo>
                  <a:lnTo>
                    <a:pt x="8368666" y="1715770"/>
                  </a:lnTo>
                  <a:lnTo>
                    <a:pt x="8375143" y="1709293"/>
                  </a:lnTo>
                  <a:lnTo>
                    <a:pt x="8381620" y="1702816"/>
                  </a:lnTo>
                  <a:lnTo>
                    <a:pt x="8388097" y="1702816"/>
                  </a:lnTo>
                  <a:lnTo>
                    <a:pt x="8390891" y="1702816"/>
                  </a:lnTo>
                  <a:lnTo>
                    <a:pt x="8397368" y="1709293"/>
                  </a:lnTo>
                  <a:lnTo>
                    <a:pt x="8403845" y="1709293"/>
                  </a:lnTo>
                  <a:lnTo>
                    <a:pt x="8410322" y="1709293"/>
                  </a:lnTo>
                  <a:lnTo>
                    <a:pt x="8419593" y="1709293"/>
                  </a:lnTo>
                  <a:lnTo>
                    <a:pt x="8431658" y="1702816"/>
                  </a:lnTo>
                  <a:lnTo>
                    <a:pt x="8456804" y="1680464"/>
                  </a:lnTo>
                  <a:lnTo>
                    <a:pt x="8468869" y="1642364"/>
                  </a:lnTo>
                  <a:lnTo>
                    <a:pt x="8478140" y="1597660"/>
                  </a:lnTo>
                  <a:lnTo>
                    <a:pt x="8478140" y="1559560"/>
                  </a:lnTo>
                  <a:lnTo>
                    <a:pt x="8490205" y="1575435"/>
                  </a:lnTo>
                  <a:lnTo>
                    <a:pt x="8506080" y="1597787"/>
                  </a:lnTo>
                  <a:lnTo>
                    <a:pt x="8518145" y="1620139"/>
                  </a:lnTo>
                  <a:lnTo>
                    <a:pt x="8527416" y="1613662"/>
                  </a:lnTo>
                  <a:lnTo>
                    <a:pt x="8533893" y="1613662"/>
                  </a:lnTo>
                  <a:lnTo>
                    <a:pt x="8540370" y="1613662"/>
                  </a:lnTo>
                  <a:lnTo>
                    <a:pt x="8543164" y="1607185"/>
                  </a:lnTo>
                  <a:lnTo>
                    <a:pt x="8549641" y="1607185"/>
                  </a:lnTo>
                  <a:lnTo>
                    <a:pt x="8570977" y="1607185"/>
                  </a:lnTo>
                  <a:lnTo>
                    <a:pt x="8583042" y="1613662"/>
                  </a:lnTo>
                  <a:lnTo>
                    <a:pt x="8585836" y="1620139"/>
                  </a:lnTo>
                  <a:lnTo>
                    <a:pt x="8597901" y="1626616"/>
                  </a:lnTo>
                  <a:lnTo>
                    <a:pt x="8607172" y="1629410"/>
                  </a:lnTo>
                  <a:lnTo>
                    <a:pt x="8607172" y="1670304"/>
                  </a:lnTo>
                  <a:lnTo>
                    <a:pt x="8650860" y="1679575"/>
                  </a:lnTo>
                  <a:lnTo>
                    <a:pt x="8685277" y="1695450"/>
                  </a:lnTo>
                  <a:lnTo>
                    <a:pt x="8706613" y="1729867"/>
                  </a:lnTo>
                  <a:lnTo>
                    <a:pt x="8727949" y="1729867"/>
                  </a:lnTo>
                  <a:lnTo>
                    <a:pt x="8737219" y="1729867"/>
                  </a:lnTo>
                  <a:lnTo>
                    <a:pt x="8749285" y="1729867"/>
                  </a:lnTo>
                  <a:lnTo>
                    <a:pt x="8758555" y="1723390"/>
                  </a:lnTo>
                  <a:lnTo>
                    <a:pt x="8765032" y="1716913"/>
                  </a:lnTo>
                  <a:lnTo>
                    <a:pt x="8774303" y="1701038"/>
                  </a:lnTo>
                  <a:lnTo>
                    <a:pt x="8780780" y="1691767"/>
                  </a:lnTo>
                  <a:lnTo>
                    <a:pt x="8780780" y="1685291"/>
                  </a:lnTo>
                  <a:lnTo>
                    <a:pt x="8774303" y="1672210"/>
                  </a:lnTo>
                  <a:lnTo>
                    <a:pt x="8771510" y="1669416"/>
                  </a:lnTo>
                  <a:lnTo>
                    <a:pt x="8765032" y="1662939"/>
                  </a:lnTo>
                  <a:lnTo>
                    <a:pt x="8752967" y="1656462"/>
                  </a:lnTo>
                  <a:lnTo>
                    <a:pt x="8759444" y="1640587"/>
                  </a:lnTo>
                  <a:lnTo>
                    <a:pt x="8765922" y="1624712"/>
                  </a:lnTo>
                  <a:lnTo>
                    <a:pt x="8772399" y="1618235"/>
                  </a:lnTo>
                  <a:lnTo>
                    <a:pt x="8781669" y="1605154"/>
                  </a:lnTo>
                  <a:lnTo>
                    <a:pt x="8788147" y="1595883"/>
                  </a:lnTo>
                  <a:lnTo>
                    <a:pt x="8896986" y="1595883"/>
                  </a:lnTo>
                  <a:lnTo>
                    <a:pt x="8886699" y="1547496"/>
                  </a:lnTo>
                  <a:close/>
                  <a:moveTo>
                    <a:pt x="2273554" y="3116326"/>
                  </a:moveTo>
                  <a:lnTo>
                    <a:pt x="2326640" y="3100451"/>
                  </a:lnTo>
                  <a:lnTo>
                    <a:pt x="2370328" y="3078099"/>
                  </a:lnTo>
                  <a:lnTo>
                    <a:pt x="2370328" y="3087370"/>
                  </a:lnTo>
                  <a:lnTo>
                    <a:pt x="2370328" y="3100451"/>
                  </a:lnTo>
                  <a:lnTo>
                    <a:pt x="2370328" y="3116326"/>
                  </a:lnTo>
                  <a:lnTo>
                    <a:pt x="2363851" y="3132201"/>
                  </a:lnTo>
                  <a:lnTo>
                    <a:pt x="2354580" y="3148076"/>
                  </a:lnTo>
                  <a:lnTo>
                    <a:pt x="2354580" y="3170428"/>
                  </a:lnTo>
                  <a:lnTo>
                    <a:pt x="2320163" y="3170428"/>
                  </a:lnTo>
                  <a:lnTo>
                    <a:pt x="2295017" y="3167634"/>
                  </a:lnTo>
                  <a:lnTo>
                    <a:pt x="2273681" y="3161157"/>
                  </a:lnTo>
                  <a:lnTo>
                    <a:pt x="2273681" y="3116453"/>
                  </a:lnTo>
                  <a:close/>
                  <a:moveTo>
                    <a:pt x="1930273" y="3452114"/>
                  </a:moveTo>
                  <a:lnTo>
                    <a:pt x="1933067" y="3449320"/>
                  </a:lnTo>
                  <a:lnTo>
                    <a:pt x="1933067" y="3442843"/>
                  </a:lnTo>
                  <a:lnTo>
                    <a:pt x="1939544" y="3442843"/>
                  </a:lnTo>
                  <a:lnTo>
                    <a:pt x="1946021" y="3436366"/>
                  </a:lnTo>
                  <a:lnTo>
                    <a:pt x="1952498" y="3429889"/>
                  </a:lnTo>
                  <a:lnTo>
                    <a:pt x="1996186" y="3429889"/>
                  </a:lnTo>
                  <a:lnTo>
                    <a:pt x="1984121" y="3442970"/>
                  </a:lnTo>
                  <a:lnTo>
                    <a:pt x="1974850" y="3449447"/>
                  </a:lnTo>
                  <a:lnTo>
                    <a:pt x="1962785" y="3452241"/>
                  </a:lnTo>
                  <a:lnTo>
                    <a:pt x="1953514" y="3458718"/>
                  </a:lnTo>
                  <a:lnTo>
                    <a:pt x="1934972" y="3465195"/>
                  </a:lnTo>
                  <a:lnTo>
                    <a:pt x="1925701" y="3465195"/>
                  </a:lnTo>
                  <a:lnTo>
                    <a:pt x="1930400" y="3452114"/>
                  </a:lnTo>
                  <a:close/>
                  <a:moveTo>
                    <a:pt x="2294890" y="3791712"/>
                  </a:moveTo>
                  <a:lnTo>
                    <a:pt x="2276348" y="3842893"/>
                  </a:lnTo>
                  <a:lnTo>
                    <a:pt x="2255012" y="3896868"/>
                  </a:lnTo>
                  <a:lnTo>
                    <a:pt x="2252218" y="3941572"/>
                  </a:lnTo>
                  <a:lnTo>
                    <a:pt x="2211324" y="3954653"/>
                  </a:lnTo>
                  <a:lnTo>
                    <a:pt x="2174113" y="3957447"/>
                  </a:lnTo>
                  <a:lnTo>
                    <a:pt x="2142490" y="3941572"/>
                  </a:lnTo>
                  <a:lnTo>
                    <a:pt x="2101596" y="3932301"/>
                  </a:lnTo>
                  <a:lnTo>
                    <a:pt x="2085721" y="3932301"/>
                  </a:lnTo>
                  <a:lnTo>
                    <a:pt x="2076450" y="3932301"/>
                  </a:lnTo>
                  <a:lnTo>
                    <a:pt x="2064385" y="3935095"/>
                  </a:lnTo>
                  <a:lnTo>
                    <a:pt x="2055114" y="3948176"/>
                  </a:lnTo>
                  <a:lnTo>
                    <a:pt x="2048637" y="3954653"/>
                  </a:lnTo>
                  <a:lnTo>
                    <a:pt x="2042160" y="3963924"/>
                  </a:lnTo>
                  <a:lnTo>
                    <a:pt x="2032889" y="3970401"/>
                  </a:lnTo>
                  <a:lnTo>
                    <a:pt x="2017014" y="3963924"/>
                  </a:lnTo>
                  <a:lnTo>
                    <a:pt x="1982597" y="3957447"/>
                  </a:lnTo>
                  <a:lnTo>
                    <a:pt x="1938909" y="3954653"/>
                  </a:lnTo>
                  <a:lnTo>
                    <a:pt x="1895221" y="3941572"/>
                  </a:lnTo>
                  <a:lnTo>
                    <a:pt x="1851533" y="3935095"/>
                  </a:lnTo>
                  <a:lnTo>
                    <a:pt x="1830197" y="3932301"/>
                  </a:lnTo>
                  <a:lnTo>
                    <a:pt x="1786509" y="3913759"/>
                  </a:lnTo>
                  <a:lnTo>
                    <a:pt x="1742821" y="3891407"/>
                  </a:lnTo>
                  <a:lnTo>
                    <a:pt x="1699133" y="3882136"/>
                  </a:lnTo>
                  <a:lnTo>
                    <a:pt x="1652651" y="3891407"/>
                  </a:lnTo>
                  <a:lnTo>
                    <a:pt x="1618234" y="3913759"/>
                  </a:lnTo>
                  <a:lnTo>
                    <a:pt x="1608963" y="3942588"/>
                  </a:lnTo>
                  <a:lnTo>
                    <a:pt x="1596898" y="3971417"/>
                  </a:lnTo>
                  <a:lnTo>
                    <a:pt x="1590421" y="4003039"/>
                  </a:lnTo>
                  <a:lnTo>
                    <a:pt x="1569085" y="4000245"/>
                  </a:lnTo>
                  <a:lnTo>
                    <a:pt x="1531874" y="3987164"/>
                  </a:lnTo>
                  <a:lnTo>
                    <a:pt x="1488186" y="3977893"/>
                  </a:lnTo>
                  <a:lnTo>
                    <a:pt x="1456563" y="3964812"/>
                  </a:lnTo>
                  <a:lnTo>
                    <a:pt x="1435227" y="3955541"/>
                  </a:lnTo>
                  <a:lnTo>
                    <a:pt x="1423162" y="3910837"/>
                  </a:lnTo>
                  <a:lnTo>
                    <a:pt x="1379474" y="3888485"/>
                  </a:lnTo>
                  <a:lnTo>
                    <a:pt x="1335786" y="3882008"/>
                  </a:lnTo>
                  <a:lnTo>
                    <a:pt x="1292098" y="3882008"/>
                  </a:lnTo>
                  <a:lnTo>
                    <a:pt x="1254887" y="3868927"/>
                  </a:lnTo>
                  <a:lnTo>
                    <a:pt x="1245616" y="3859656"/>
                  </a:lnTo>
                  <a:lnTo>
                    <a:pt x="1239139" y="3853179"/>
                  </a:lnTo>
                  <a:lnTo>
                    <a:pt x="1227074" y="3843908"/>
                  </a:lnTo>
                  <a:lnTo>
                    <a:pt x="1224280" y="3830827"/>
                  </a:lnTo>
                  <a:lnTo>
                    <a:pt x="1205738" y="3821555"/>
                  </a:lnTo>
                  <a:lnTo>
                    <a:pt x="1217803" y="3764786"/>
                  </a:lnTo>
                  <a:lnTo>
                    <a:pt x="1227074" y="3710811"/>
                  </a:lnTo>
                  <a:lnTo>
                    <a:pt x="1245616" y="3659630"/>
                  </a:lnTo>
                  <a:lnTo>
                    <a:pt x="1231646" y="3659630"/>
                  </a:lnTo>
                  <a:lnTo>
                    <a:pt x="1203706" y="3653153"/>
                  </a:lnTo>
                  <a:lnTo>
                    <a:pt x="1144143" y="3650359"/>
                  </a:lnTo>
                  <a:lnTo>
                    <a:pt x="1074420" y="3650359"/>
                  </a:lnTo>
                  <a:lnTo>
                    <a:pt x="989838" y="3650359"/>
                  </a:lnTo>
                  <a:lnTo>
                    <a:pt x="914527" y="3653153"/>
                  </a:lnTo>
                  <a:lnTo>
                    <a:pt x="842899" y="3666234"/>
                  </a:lnTo>
                  <a:lnTo>
                    <a:pt x="796417" y="3675505"/>
                  </a:lnTo>
                  <a:lnTo>
                    <a:pt x="762000" y="3697858"/>
                  </a:lnTo>
                  <a:lnTo>
                    <a:pt x="718312" y="3726686"/>
                  </a:lnTo>
                  <a:lnTo>
                    <a:pt x="674624" y="3749039"/>
                  </a:lnTo>
                  <a:lnTo>
                    <a:pt x="522097" y="3726686"/>
                  </a:lnTo>
                  <a:lnTo>
                    <a:pt x="522097" y="3697858"/>
                  </a:lnTo>
                  <a:lnTo>
                    <a:pt x="540639" y="3695064"/>
                  </a:lnTo>
                  <a:lnTo>
                    <a:pt x="549910" y="3688586"/>
                  </a:lnTo>
                  <a:lnTo>
                    <a:pt x="561975" y="3682109"/>
                  </a:lnTo>
                  <a:lnTo>
                    <a:pt x="571246" y="3675632"/>
                  </a:lnTo>
                  <a:lnTo>
                    <a:pt x="577723" y="3675632"/>
                  </a:lnTo>
                  <a:lnTo>
                    <a:pt x="586994" y="3682109"/>
                  </a:lnTo>
                  <a:lnTo>
                    <a:pt x="599059" y="3688586"/>
                  </a:lnTo>
                  <a:lnTo>
                    <a:pt x="614934" y="3695064"/>
                  </a:lnTo>
                  <a:lnTo>
                    <a:pt x="624205" y="3695064"/>
                  </a:lnTo>
                  <a:lnTo>
                    <a:pt x="642747" y="3688586"/>
                  </a:lnTo>
                  <a:lnTo>
                    <a:pt x="658622" y="3672711"/>
                  </a:lnTo>
                  <a:lnTo>
                    <a:pt x="667893" y="3654170"/>
                  </a:lnTo>
                  <a:lnTo>
                    <a:pt x="679958" y="3644898"/>
                  </a:lnTo>
                  <a:lnTo>
                    <a:pt x="695833" y="3631817"/>
                  </a:lnTo>
                  <a:lnTo>
                    <a:pt x="733044" y="3629023"/>
                  </a:lnTo>
                  <a:lnTo>
                    <a:pt x="733044" y="3610482"/>
                  </a:lnTo>
                  <a:lnTo>
                    <a:pt x="733044" y="3604894"/>
                  </a:lnTo>
                  <a:lnTo>
                    <a:pt x="733044" y="3598416"/>
                  </a:lnTo>
                  <a:lnTo>
                    <a:pt x="733044" y="3585335"/>
                  </a:lnTo>
                  <a:lnTo>
                    <a:pt x="745109" y="3582541"/>
                  </a:lnTo>
                  <a:lnTo>
                    <a:pt x="751586" y="3576064"/>
                  </a:lnTo>
                  <a:lnTo>
                    <a:pt x="754380" y="3569587"/>
                  </a:lnTo>
                  <a:lnTo>
                    <a:pt x="760857" y="3569587"/>
                  </a:lnTo>
                  <a:lnTo>
                    <a:pt x="767334" y="3563110"/>
                  </a:lnTo>
                  <a:lnTo>
                    <a:pt x="783209" y="3563110"/>
                  </a:lnTo>
                  <a:lnTo>
                    <a:pt x="776732" y="3553839"/>
                  </a:lnTo>
                  <a:lnTo>
                    <a:pt x="767461" y="3540758"/>
                  </a:lnTo>
                  <a:lnTo>
                    <a:pt x="760984" y="3537964"/>
                  </a:lnTo>
                  <a:lnTo>
                    <a:pt x="754507" y="3531487"/>
                  </a:lnTo>
                  <a:lnTo>
                    <a:pt x="754507" y="3518406"/>
                  </a:lnTo>
                  <a:lnTo>
                    <a:pt x="760984" y="3515612"/>
                  </a:lnTo>
                  <a:lnTo>
                    <a:pt x="773049" y="3474718"/>
                  </a:lnTo>
                  <a:lnTo>
                    <a:pt x="788924" y="3443095"/>
                  </a:lnTo>
                  <a:lnTo>
                    <a:pt x="810260" y="3414266"/>
                  </a:lnTo>
                  <a:lnTo>
                    <a:pt x="869823" y="3414266"/>
                  </a:lnTo>
                  <a:lnTo>
                    <a:pt x="885698" y="3389120"/>
                  </a:lnTo>
                  <a:lnTo>
                    <a:pt x="892175" y="3354703"/>
                  </a:lnTo>
                  <a:lnTo>
                    <a:pt x="901446" y="3323080"/>
                  </a:lnTo>
                  <a:lnTo>
                    <a:pt x="929386" y="3300728"/>
                  </a:lnTo>
                  <a:lnTo>
                    <a:pt x="941451" y="3294251"/>
                  </a:lnTo>
                  <a:lnTo>
                    <a:pt x="944245" y="3294251"/>
                  </a:lnTo>
                  <a:lnTo>
                    <a:pt x="956310" y="3294251"/>
                  </a:lnTo>
                  <a:lnTo>
                    <a:pt x="962787" y="3300728"/>
                  </a:lnTo>
                  <a:lnTo>
                    <a:pt x="965581" y="3309999"/>
                  </a:lnTo>
                  <a:lnTo>
                    <a:pt x="972058" y="3323080"/>
                  </a:lnTo>
                  <a:lnTo>
                    <a:pt x="1031621" y="3309999"/>
                  </a:lnTo>
                  <a:lnTo>
                    <a:pt x="1081913" y="3281170"/>
                  </a:lnTo>
                  <a:lnTo>
                    <a:pt x="1119124" y="3249547"/>
                  </a:lnTo>
                  <a:lnTo>
                    <a:pt x="1162812" y="3265422"/>
                  </a:lnTo>
                  <a:lnTo>
                    <a:pt x="1197229" y="3299839"/>
                  </a:lnTo>
                  <a:lnTo>
                    <a:pt x="1218565" y="3337939"/>
                  </a:lnTo>
                  <a:lnTo>
                    <a:pt x="1243711" y="3369562"/>
                  </a:lnTo>
                  <a:lnTo>
                    <a:pt x="1271651" y="3403979"/>
                  </a:lnTo>
                  <a:lnTo>
                    <a:pt x="1359154" y="3464431"/>
                  </a:lnTo>
                  <a:lnTo>
                    <a:pt x="1440053" y="3524883"/>
                  </a:lnTo>
                  <a:lnTo>
                    <a:pt x="1440053" y="3537964"/>
                  </a:lnTo>
                  <a:lnTo>
                    <a:pt x="1440053" y="3547235"/>
                  </a:lnTo>
                  <a:lnTo>
                    <a:pt x="1437259" y="3553713"/>
                  </a:lnTo>
                  <a:lnTo>
                    <a:pt x="1437259" y="3560190"/>
                  </a:lnTo>
                  <a:lnTo>
                    <a:pt x="1430782" y="3562984"/>
                  </a:lnTo>
                  <a:lnTo>
                    <a:pt x="1409446" y="3585336"/>
                  </a:lnTo>
                  <a:lnTo>
                    <a:pt x="1375029" y="3598417"/>
                  </a:lnTo>
                  <a:lnTo>
                    <a:pt x="1331341" y="3604894"/>
                  </a:lnTo>
                  <a:lnTo>
                    <a:pt x="1287653" y="3598417"/>
                  </a:lnTo>
                  <a:lnTo>
                    <a:pt x="1306195" y="3636517"/>
                  </a:lnTo>
                  <a:lnTo>
                    <a:pt x="1331341" y="3652392"/>
                  </a:lnTo>
                  <a:lnTo>
                    <a:pt x="1365758" y="3665473"/>
                  </a:lnTo>
                  <a:lnTo>
                    <a:pt x="1393698" y="3687825"/>
                  </a:lnTo>
                  <a:lnTo>
                    <a:pt x="1418844" y="3687825"/>
                  </a:lnTo>
                  <a:lnTo>
                    <a:pt x="1418844" y="3614292"/>
                  </a:lnTo>
                  <a:lnTo>
                    <a:pt x="1453261" y="3614292"/>
                  </a:lnTo>
                  <a:lnTo>
                    <a:pt x="1462532" y="3591940"/>
                  </a:lnTo>
                  <a:lnTo>
                    <a:pt x="1474597" y="3576065"/>
                  </a:lnTo>
                  <a:lnTo>
                    <a:pt x="1483868" y="3562984"/>
                  </a:lnTo>
                  <a:lnTo>
                    <a:pt x="1499743" y="3553713"/>
                  </a:lnTo>
                  <a:lnTo>
                    <a:pt x="1496949" y="3537838"/>
                  </a:lnTo>
                  <a:lnTo>
                    <a:pt x="1490472" y="3524757"/>
                  </a:lnTo>
                  <a:lnTo>
                    <a:pt x="1490472" y="3518279"/>
                  </a:lnTo>
                  <a:lnTo>
                    <a:pt x="1483995" y="3509008"/>
                  </a:lnTo>
                  <a:lnTo>
                    <a:pt x="1481201" y="3495927"/>
                  </a:lnTo>
                  <a:lnTo>
                    <a:pt x="1481201" y="3480052"/>
                  </a:lnTo>
                  <a:lnTo>
                    <a:pt x="1497076" y="3480052"/>
                  </a:lnTo>
                  <a:lnTo>
                    <a:pt x="1512951" y="3486529"/>
                  </a:lnTo>
                  <a:lnTo>
                    <a:pt x="1522222" y="3493007"/>
                  </a:lnTo>
                  <a:lnTo>
                    <a:pt x="1528699" y="3493007"/>
                  </a:lnTo>
                  <a:lnTo>
                    <a:pt x="1540764" y="3493007"/>
                  </a:lnTo>
                  <a:lnTo>
                    <a:pt x="1550035" y="3493007"/>
                  </a:lnTo>
                  <a:lnTo>
                    <a:pt x="1562100" y="3493007"/>
                  </a:lnTo>
                  <a:lnTo>
                    <a:pt x="1562100" y="3479926"/>
                  </a:lnTo>
                  <a:lnTo>
                    <a:pt x="1527683" y="3451097"/>
                  </a:lnTo>
                  <a:lnTo>
                    <a:pt x="1496060" y="3428745"/>
                  </a:lnTo>
                  <a:lnTo>
                    <a:pt x="1452372" y="3412870"/>
                  </a:lnTo>
                  <a:lnTo>
                    <a:pt x="1452372" y="3381247"/>
                  </a:lnTo>
                  <a:lnTo>
                    <a:pt x="1408430" y="3381247"/>
                  </a:lnTo>
                  <a:lnTo>
                    <a:pt x="1371219" y="3324478"/>
                  </a:lnTo>
                  <a:lnTo>
                    <a:pt x="1330325" y="3276980"/>
                  </a:lnTo>
                  <a:lnTo>
                    <a:pt x="1286637" y="3232276"/>
                  </a:lnTo>
                  <a:lnTo>
                    <a:pt x="1286637" y="3213734"/>
                  </a:lnTo>
                  <a:lnTo>
                    <a:pt x="1286637" y="3204463"/>
                  </a:lnTo>
                  <a:lnTo>
                    <a:pt x="1286637" y="3191382"/>
                  </a:lnTo>
                  <a:lnTo>
                    <a:pt x="1286637" y="3188588"/>
                  </a:lnTo>
                  <a:lnTo>
                    <a:pt x="1298702" y="3182111"/>
                  </a:lnTo>
                  <a:lnTo>
                    <a:pt x="1307973" y="3169030"/>
                  </a:lnTo>
                  <a:lnTo>
                    <a:pt x="1314450" y="3169030"/>
                  </a:lnTo>
                  <a:lnTo>
                    <a:pt x="1314450" y="3166236"/>
                  </a:lnTo>
                  <a:lnTo>
                    <a:pt x="1320927" y="3166236"/>
                  </a:lnTo>
                  <a:lnTo>
                    <a:pt x="1327404" y="3166236"/>
                  </a:lnTo>
                  <a:lnTo>
                    <a:pt x="1330198" y="3159759"/>
                  </a:lnTo>
                  <a:lnTo>
                    <a:pt x="1336675" y="3169030"/>
                  </a:lnTo>
                  <a:lnTo>
                    <a:pt x="1343152" y="3182111"/>
                  </a:lnTo>
                  <a:lnTo>
                    <a:pt x="1343152" y="3191382"/>
                  </a:lnTo>
                  <a:lnTo>
                    <a:pt x="1349629" y="3209924"/>
                  </a:lnTo>
                  <a:lnTo>
                    <a:pt x="1393317" y="3196843"/>
                  </a:lnTo>
                  <a:lnTo>
                    <a:pt x="1414653" y="3257295"/>
                  </a:lnTo>
                  <a:lnTo>
                    <a:pt x="1435989" y="3291712"/>
                  </a:lnTo>
                  <a:lnTo>
                    <a:pt x="1461135" y="3307587"/>
                  </a:lnTo>
                  <a:lnTo>
                    <a:pt x="1489075" y="3314064"/>
                  </a:lnTo>
                  <a:lnTo>
                    <a:pt x="1520698" y="3329939"/>
                  </a:lnTo>
                  <a:lnTo>
                    <a:pt x="1561592" y="3358768"/>
                  </a:lnTo>
                  <a:lnTo>
                    <a:pt x="1577467" y="3374643"/>
                  </a:lnTo>
                  <a:lnTo>
                    <a:pt x="1577467" y="3396995"/>
                  </a:lnTo>
                  <a:lnTo>
                    <a:pt x="1570990" y="3419347"/>
                  </a:lnTo>
                  <a:lnTo>
                    <a:pt x="1564513" y="3448176"/>
                  </a:lnTo>
                  <a:lnTo>
                    <a:pt x="1570990" y="3479799"/>
                  </a:lnTo>
                  <a:lnTo>
                    <a:pt x="1583055" y="3492880"/>
                  </a:lnTo>
                  <a:lnTo>
                    <a:pt x="1592326" y="3495674"/>
                  </a:lnTo>
                  <a:lnTo>
                    <a:pt x="1608201" y="3508755"/>
                  </a:lnTo>
                  <a:lnTo>
                    <a:pt x="1620266" y="3518026"/>
                  </a:lnTo>
                  <a:lnTo>
                    <a:pt x="1629537" y="3524503"/>
                  </a:lnTo>
                  <a:lnTo>
                    <a:pt x="1679829" y="3673347"/>
                  </a:lnTo>
                  <a:lnTo>
                    <a:pt x="1691894" y="3673347"/>
                  </a:lnTo>
                  <a:lnTo>
                    <a:pt x="1694688" y="3679824"/>
                  </a:lnTo>
                  <a:lnTo>
                    <a:pt x="1701165" y="3679824"/>
                  </a:lnTo>
                  <a:lnTo>
                    <a:pt x="1707642" y="3686301"/>
                  </a:lnTo>
                  <a:lnTo>
                    <a:pt x="1723517" y="3679824"/>
                  </a:lnTo>
                  <a:lnTo>
                    <a:pt x="1739392" y="3673347"/>
                  </a:lnTo>
                  <a:lnTo>
                    <a:pt x="1745869" y="3670553"/>
                  </a:lnTo>
                  <a:lnTo>
                    <a:pt x="1752346" y="3657472"/>
                  </a:lnTo>
                  <a:lnTo>
                    <a:pt x="1752346" y="3650995"/>
                  </a:lnTo>
                  <a:lnTo>
                    <a:pt x="1758823" y="3641724"/>
                  </a:lnTo>
                  <a:lnTo>
                    <a:pt x="1761617" y="3628643"/>
                  </a:lnTo>
                  <a:lnTo>
                    <a:pt x="1773682" y="3625849"/>
                  </a:lnTo>
                  <a:lnTo>
                    <a:pt x="1789557" y="3612768"/>
                  </a:lnTo>
                  <a:lnTo>
                    <a:pt x="1780286" y="3561587"/>
                  </a:lnTo>
                  <a:lnTo>
                    <a:pt x="1758950" y="3514089"/>
                  </a:lnTo>
                  <a:lnTo>
                    <a:pt x="1731010" y="3479672"/>
                  </a:lnTo>
                  <a:lnTo>
                    <a:pt x="1731010" y="3464813"/>
                  </a:lnTo>
                  <a:lnTo>
                    <a:pt x="1740281" y="3471290"/>
                  </a:lnTo>
                  <a:lnTo>
                    <a:pt x="1740281" y="3474084"/>
                  </a:lnTo>
                  <a:lnTo>
                    <a:pt x="1746758" y="3480561"/>
                  </a:lnTo>
                  <a:lnTo>
                    <a:pt x="1753235" y="3493642"/>
                  </a:lnTo>
                  <a:lnTo>
                    <a:pt x="1774571" y="3487165"/>
                  </a:lnTo>
                  <a:lnTo>
                    <a:pt x="1783842" y="3487165"/>
                  </a:lnTo>
                  <a:lnTo>
                    <a:pt x="1790319" y="3487165"/>
                  </a:lnTo>
                  <a:lnTo>
                    <a:pt x="1796796" y="3480688"/>
                  </a:lnTo>
                  <a:lnTo>
                    <a:pt x="1796796" y="3474211"/>
                  </a:lnTo>
                  <a:lnTo>
                    <a:pt x="1796796" y="3471417"/>
                  </a:lnTo>
                  <a:lnTo>
                    <a:pt x="1790319" y="3458336"/>
                  </a:lnTo>
                  <a:lnTo>
                    <a:pt x="1790319" y="3442461"/>
                  </a:lnTo>
                  <a:lnTo>
                    <a:pt x="1799590" y="3442461"/>
                  </a:lnTo>
                  <a:lnTo>
                    <a:pt x="1799590" y="3429380"/>
                  </a:lnTo>
                  <a:lnTo>
                    <a:pt x="1811655" y="3429380"/>
                  </a:lnTo>
                  <a:lnTo>
                    <a:pt x="1820925" y="3429380"/>
                  </a:lnTo>
                  <a:lnTo>
                    <a:pt x="1827402" y="3435857"/>
                  </a:lnTo>
                  <a:lnTo>
                    <a:pt x="1833879" y="3435857"/>
                  </a:lnTo>
                  <a:lnTo>
                    <a:pt x="1840356" y="3442334"/>
                  </a:lnTo>
                  <a:lnTo>
                    <a:pt x="1856231" y="3448811"/>
                  </a:lnTo>
                  <a:lnTo>
                    <a:pt x="1865502" y="3451605"/>
                  </a:lnTo>
                  <a:lnTo>
                    <a:pt x="1871979" y="3458082"/>
                  </a:lnTo>
                  <a:lnTo>
                    <a:pt x="1878456" y="3464559"/>
                  </a:lnTo>
                  <a:lnTo>
                    <a:pt x="1887727" y="3471037"/>
                  </a:lnTo>
                  <a:lnTo>
                    <a:pt x="1899792" y="3480308"/>
                  </a:lnTo>
                  <a:lnTo>
                    <a:pt x="1893315" y="3496183"/>
                  </a:lnTo>
                  <a:lnTo>
                    <a:pt x="1886838" y="3509264"/>
                  </a:lnTo>
                  <a:lnTo>
                    <a:pt x="1886838" y="3518535"/>
                  </a:lnTo>
                  <a:lnTo>
                    <a:pt x="1886838" y="3531616"/>
                  </a:lnTo>
                  <a:lnTo>
                    <a:pt x="1886838" y="3540887"/>
                  </a:lnTo>
                  <a:lnTo>
                    <a:pt x="1886838" y="3553968"/>
                  </a:lnTo>
                  <a:lnTo>
                    <a:pt x="1886838" y="3563239"/>
                  </a:lnTo>
                  <a:lnTo>
                    <a:pt x="1905380" y="3614420"/>
                  </a:lnTo>
                  <a:lnTo>
                    <a:pt x="1942591" y="3665601"/>
                  </a:lnTo>
                  <a:lnTo>
                    <a:pt x="1992883" y="3697224"/>
                  </a:lnTo>
                  <a:lnTo>
                    <a:pt x="2039365" y="3710305"/>
                  </a:lnTo>
                  <a:lnTo>
                    <a:pt x="2051430" y="3703828"/>
                  </a:lnTo>
                  <a:lnTo>
                    <a:pt x="2060701" y="3694557"/>
                  </a:lnTo>
                  <a:lnTo>
                    <a:pt x="2067178" y="3681476"/>
                  </a:lnTo>
                  <a:lnTo>
                    <a:pt x="2083053" y="3674999"/>
                  </a:lnTo>
                  <a:lnTo>
                    <a:pt x="2095118" y="3672205"/>
                  </a:lnTo>
                  <a:lnTo>
                    <a:pt x="2110993" y="3674999"/>
                  </a:lnTo>
                  <a:lnTo>
                    <a:pt x="2138933" y="3688080"/>
                  </a:lnTo>
                  <a:lnTo>
                    <a:pt x="2160269" y="3697351"/>
                  </a:lnTo>
                  <a:lnTo>
                    <a:pt x="2181605" y="3703828"/>
                  </a:lnTo>
                  <a:lnTo>
                    <a:pt x="2202941" y="3697351"/>
                  </a:lnTo>
                  <a:lnTo>
                    <a:pt x="2228087" y="3674999"/>
                  </a:lnTo>
                  <a:lnTo>
                    <a:pt x="2249423" y="3674999"/>
                  </a:lnTo>
                  <a:lnTo>
                    <a:pt x="2261488" y="3674999"/>
                  </a:lnTo>
                  <a:lnTo>
                    <a:pt x="2270758" y="3674999"/>
                  </a:lnTo>
                  <a:lnTo>
                    <a:pt x="2277235" y="3681476"/>
                  </a:lnTo>
                  <a:lnTo>
                    <a:pt x="2283712" y="3687953"/>
                  </a:lnTo>
                  <a:lnTo>
                    <a:pt x="2283712" y="3697224"/>
                  </a:lnTo>
                  <a:lnTo>
                    <a:pt x="2290189" y="3710305"/>
                  </a:lnTo>
                  <a:lnTo>
                    <a:pt x="2299460" y="3748405"/>
                  </a:lnTo>
                  <a:lnTo>
                    <a:pt x="2293872" y="3791204"/>
                  </a:lnTo>
                  <a:close/>
                  <a:moveTo>
                    <a:pt x="2532126" y="3404743"/>
                  </a:moveTo>
                  <a:lnTo>
                    <a:pt x="2472563" y="3420618"/>
                  </a:lnTo>
                  <a:lnTo>
                    <a:pt x="2407412" y="3427095"/>
                  </a:lnTo>
                  <a:lnTo>
                    <a:pt x="2342261" y="3414014"/>
                  </a:lnTo>
                  <a:lnTo>
                    <a:pt x="2317115" y="3404743"/>
                  </a:lnTo>
                  <a:lnTo>
                    <a:pt x="2295779" y="3388868"/>
                  </a:lnTo>
                  <a:lnTo>
                    <a:pt x="2267839" y="3370326"/>
                  </a:lnTo>
                  <a:lnTo>
                    <a:pt x="2224151" y="3370326"/>
                  </a:lnTo>
                  <a:lnTo>
                    <a:pt x="2180463" y="3376803"/>
                  </a:lnTo>
                  <a:lnTo>
                    <a:pt x="2136775" y="3399155"/>
                  </a:lnTo>
                  <a:lnTo>
                    <a:pt x="2099564" y="3415030"/>
                  </a:lnTo>
                  <a:lnTo>
                    <a:pt x="2055876" y="3421507"/>
                  </a:lnTo>
                  <a:lnTo>
                    <a:pt x="2012188" y="3405632"/>
                  </a:lnTo>
                  <a:lnTo>
                    <a:pt x="1996313" y="3399155"/>
                  </a:lnTo>
                  <a:lnTo>
                    <a:pt x="1984248" y="3392678"/>
                  </a:lnTo>
                  <a:lnTo>
                    <a:pt x="1974977" y="3389884"/>
                  </a:lnTo>
                  <a:lnTo>
                    <a:pt x="1968500" y="3376803"/>
                  </a:lnTo>
                  <a:lnTo>
                    <a:pt x="1968500" y="3367532"/>
                  </a:lnTo>
                  <a:lnTo>
                    <a:pt x="1962023" y="3345180"/>
                  </a:lnTo>
                  <a:lnTo>
                    <a:pt x="1962023" y="3326638"/>
                  </a:lnTo>
                  <a:lnTo>
                    <a:pt x="1974088" y="3295015"/>
                  </a:lnTo>
                  <a:lnTo>
                    <a:pt x="1995424" y="3256915"/>
                  </a:lnTo>
                  <a:lnTo>
                    <a:pt x="2020570" y="3212211"/>
                  </a:lnTo>
                  <a:lnTo>
                    <a:pt x="2048510" y="3167507"/>
                  </a:lnTo>
                  <a:lnTo>
                    <a:pt x="2069846" y="3126613"/>
                  </a:lnTo>
                  <a:lnTo>
                    <a:pt x="2081911" y="3101467"/>
                  </a:lnTo>
                  <a:lnTo>
                    <a:pt x="2107057" y="3107944"/>
                  </a:lnTo>
                  <a:lnTo>
                    <a:pt x="2128393" y="3117215"/>
                  </a:lnTo>
                  <a:lnTo>
                    <a:pt x="2144268" y="3123692"/>
                  </a:lnTo>
                  <a:lnTo>
                    <a:pt x="2162810" y="3139567"/>
                  </a:lnTo>
                  <a:lnTo>
                    <a:pt x="2172081" y="3146044"/>
                  </a:lnTo>
                  <a:lnTo>
                    <a:pt x="2178558" y="3146044"/>
                  </a:lnTo>
                  <a:lnTo>
                    <a:pt x="2185035" y="3146044"/>
                  </a:lnTo>
                  <a:lnTo>
                    <a:pt x="2187829" y="3148838"/>
                  </a:lnTo>
                  <a:lnTo>
                    <a:pt x="2150618" y="3161919"/>
                  </a:lnTo>
                  <a:lnTo>
                    <a:pt x="2162683" y="3190748"/>
                  </a:lnTo>
                  <a:lnTo>
                    <a:pt x="2184019" y="3213100"/>
                  </a:lnTo>
                  <a:lnTo>
                    <a:pt x="2199894" y="3235452"/>
                  </a:lnTo>
                  <a:lnTo>
                    <a:pt x="2227834" y="3238246"/>
                  </a:lnTo>
                  <a:lnTo>
                    <a:pt x="2265044" y="3222371"/>
                  </a:lnTo>
                  <a:lnTo>
                    <a:pt x="2292984" y="3200019"/>
                  </a:lnTo>
                  <a:lnTo>
                    <a:pt x="2339467" y="3215894"/>
                  </a:lnTo>
                  <a:lnTo>
                    <a:pt x="2399030" y="3250311"/>
                  </a:lnTo>
                  <a:lnTo>
                    <a:pt x="2461387" y="3288411"/>
                  </a:lnTo>
                  <a:lnTo>
                    <a:pt x="2505075" y="3326511"/>
                  </a:lnTo>
                  <a:lnTo>
                    <a:pt x="2530221" y="3371215"/>
                  </a:lnTo>
                  <a:lnTo>
                    <a:pt x="2548763" y="3371215"/>
                  </a:lnTo>
                  <a:lnTo>
                    <a:pt x="2531999" y="3404743"/>
                  </a:lnTo>
                  <a:close/>
                  <a:moveTo>
                    <a:pt x="3072638" y="3436366"/>
                  </a:moveTo>
                  <a:lnTo>
                    <a:pt x="3063367" y="3436366"/>
                  </a:lnTo>
                  <a:lnTo>
                    <a:pt x="3051302" y="3436366"/>
                  </a:lnTo>
                  <a:lnTo>
                    <a:pt x="3042031" y="3436366"/>
                  </a:lnTo>
                  <a:lnTo>
                    <a:pt x="3029966" y="3429889"/>
                  </a:lnTo>
                  <a:lnTo>
                    <a:pt x="3023489" y="3481070"/>
                  </a:lnTo>
                  <a:lnTo>
                    <a:pt x="3029966" y="3515487"/>
                  </a:lnTo>
                  <a:lnTo>
                    <a:pt x="3045841" y="3547109"/>
                  </a:lnTo>
                  <a:lnTo>
                    <a:pt x="3057906" y="3585209"/>
                  </a:lnTo>
                  <a:lnTo>
                    <a:pt x="3064383" y="3648456"/>
                  </a:lnTo>
                  <a:lnTo>
                    <a:pt x="2983484" y="3651250"/>
                  </a:lnTo>
                  <a:lnTo>
                    <a:pt x="2927731" y="3641978"/>
                  </a:lnTo>
                  <a:lnTo>
                    <a:pt x="2896108" y="3613150"/>
                  </a:lnTo>
                  <a:lnTo>
                    <a:pt x="2884043" y="3561969"/>
                  </a:lnTo>
                  <a:lnTo>
                    <a:pt x="2884043" y="3492246"/>
                  </a:lnTo>
                  <a:lnTo>
                    <a:pt x="2921000" y="3492246"/>
                  </a:lnTo>
                  <a:lnTo>
                    <a:pt x="2899664" y="3451352"/>
                  </a:lnTo>
                  <a:lnTo>
                    <a:pt x="2862453" y="3410458"/>
                  </a:lnTo>
                  <a:lnTo>
                    <a:pt x="2830830" y="3359277"/>
                  </a:lnTo>
                  <a:lnTo>
                    <a:pt x="2796413" y="3308096"/>
                  </a:lnTo>
                  <a:lnTo>
                    <a:pt x="2780538" y="3256915"/>
                  </a:lnTo>
                  <a:lnTo>
                    <a:pt x="2789809" y="3209417"/>
                  </a:lnTo>
                  <a:lnTo>
                    <a:pt x="2811145" y="3175000"/>
                  </a:lnTo>
                  <a:lnTo>
                    <a:pt x="2845562" y="3146171"/>
                  </a:lnTo>
                  <a:lnTo>
                    <a:pt x="2882773" y="3130296"/>
                  </a:lnTo>
                  <a:lnTo>
                    <a:pt x="2919984" y="3114421"/>
                  </a:lnTo>
                  <a:lnTo>
                    <a:pt x="2954401" y="3085592"/>
                  </a:lnTo>
                  <a:lnTo>
                    <a:pt x="2982341" y="3085592"/>
                  </a:lnTo>
                  <a:lnTo>
                    <a:pt x="2998216" y="3092068"/>
                  </a:lnTo>
                  <a:lnTo>
                    <a:pt x="3014091" y="3092068"/>
                  </a:lnTo>
                  <a:lnTo>
                    <a:pt x="3029966" y="3098545"/>
                  </a:lnTo>
                  <a:lnTo>
                    <a:pt x="3020695" y="3146043"/>
                  </a:lnTo>
                  <a:lnTo>
                    <a:pt x="2999359" y="3186937"/>
                  </a:lnTo>
                  <a:lnTo>
                    <a:pt x="2955671" y="3202812"/>
                  </a:lnTo>
                  <a:lnTo>
                    <a:pt x="2896108" y="3209289"/>
                  </a:lnTo>
                  <a:lnTo>
                    <a:pt x="2917444" y="3256787"/>
                  </a:lnTo>
                  <a:lnTo>
                    <a:pt x="2954655" y="3301491"/>
                  </a:lnTo>
                  <a:lnTo>
                    <a:pt x="3001137" y="3330320"/>
                  </a:lnTo>
                  <a:lnTo>
                    <a:pt x="2998343" y="3343401"/>
                  </a:lnTo>
                  <a:lnTo>
                    <a:pt x="2991866" y="3346195"/>
                  </a:lnTo>
                  <a:lnTo>
                    <a:pt x="2985389" y="3346195"/>
                  </a:lnTo>
                  <a:lnTo>
                    <a:pt x="2982595" y="3359276"/>
                  </a:lnTo>
                  <a:lnTo>
                    <a:pt x="2998470" y="3388105"/>
                  </a:lnTo>
                  <a:lnTo>
                    <a:pt x="3014345" y="3413251"/>
                  </a:lnTo>
                  <a:lnTo>
                    <a:pt x="3020822" y="3426332"/>
                  </a:lnTo>
                  <a:lnTo>
                    <a:pt x="3023616" y="3429126"/>
                  </a:lnTo>
                  <a:lnTo>
                    <a:pt x="3030093" y="3426332"/>
                  </a:lnTo>
                  <a:lnTo>
                    <a:pt x="3030093" y="3419855"/>
                  </a:lnTo>
                  <a:lnTo>
                    <a:pt x="3036570" y="3410584"/>
                  </a:lnTo>
                  <a:lnTo>
                    <a:pt x="3036570" y="3397250"/>
                  </a:lnTo>
                  <a:lnTo>
                    <a:pt x="3043047" y="3390773"/>
                  </a:lnTo>
                  <a:lnTo>
                    <a:pt x="3052318" y="3397250"/>
                  </a:lnTo>
                  <a:lnTo>
                    <a:pt x="3064383" y="3410331"/>
                  </a:lnTo>
                  <a:lnTo>
                    <a:pt x="3067177" y="3413125"/>
                  </a:lnTo>
                  <a:lnTo>
                    <a:pt x="3079242" y="3419602"/>
                  </a:lnTo>
                  <a:lnTo>
                    <a:pt x="3088512" y="3428873"/>
                  </a:lnTo>
                  <a:lnTo>
                    <a:pt x="3072637" y="343636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5783654" y="2255738"/>
            <a:ext cx="167446" cy="223263"/>
            <a:chOff x="0" y="0"/>
            <a:chExt cx="223262" cy="297684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230632" cy="305181"/>
            </a:xfrm>
            <a:custGeom>
              <a:avLst/>
              <a:gdLst/>
              <a:ahLst/>
              <a:cxnLst/>
              <a:rect l="l" t="t" r="r" b="b"/>
              <a:pathLst>
                <a:path w="230632" h="305181">
                  <a:moveTo>
                    <a:pt x="180467" y="0"/>
                  </a:moveTo>
                  <a:lnTo>
                    <a:pt x="130175" y="0"/>
                  </a:lnTo>
                  <a:lnTo>
                    <a:pt x="71628" y="6477"/>
                  </a:lnTo>
                  <a:lnTo>
                    <a:pt x="12065" y="13081"/>
                  </a:lnTo>
                  <a:lnTo>
                    <a:pt x="14859" y="35433"/>
                  </a:lnTo>
                  <a:lnTo>
                    <a:pt x="21336" y="44704"/>
                  </a:lnTo>
                  <a:lnTo>
                    <a:pt x="33401" y="57785"/>
                  </a:lnTo>
                  <a:lnTo>
                    <a:pt x="42672" y="60579"/>
                  </a:lnTo>
                  <a:lnTo>
                    <a:pt x="55753" y="67056"/>
                  </a:lnTo>
                  <a:lnTo>
                    <a:pt x="71628" y="73533"/>
                  </a:lnTo>
                  <a:lnTo>
                    <a:pt x="55880" y="95758"/>
                  </a:lnTo>
                  <a:lnTo>
                    <a:pt x="33528" y="111633"/>
                  </a:lnTo>
                  <a:lnTo>
                    <a:pt x="12065" y="120904"/>
                  </a:lnTo>
                  <a:lnTo>
                    <a:pt x="0" y="222377"/>
                  </a:lnTo>
                  <a:lnTo>
                    <a:pt x="71628" y="231648"/>
                  </a:lnTo>
                  <a:lnTo>
                    <a:pt x="71628" y="266954"/>
                  </a:lnTo>
                  <a:lnTo>
                    <a:pt x="92964" y="276225"/>
                  </a:lnTo>
                  <a:lnTo>
                    <a:pt x="115316" y="294894"/>
                  </a:lnTo>
                  <a:lnTo>
                    <a:pt x="130175" y="305181"/>
                  </a:lnTo>
                  <a:lnTo>
                    <a:pt x="146050" y="298704"/>
                  </a:lnTo>
                  <a:lnTo>
                    <a:pt x="152527" y="289433"/>
                  </a:lnTo>
                  <a:lnTo>
                    <a:pt x="159004" y="282956"/>
                  </a:lnTo>
                  <a:lnTo>
                    <a:pt x="159004" y="276479"/>
                  </a:lnTo>
                  <a:lnTo>
                    <a:pt x="159004" y="267208"/>
                  </a:lnTo>
                  <a:lnTo>
                    <a:pt x="159004" y="254000"/>
                  </a:lnTo>
                  <a:lnTo>
                    <a:pt x="168275" y="244729"/>
                  </a:lnTo>
                  <a:lnTo>
                    <a:pt x="202692" y="254000"/>
                  </a:lnTo>
                  <a:lnTo>
                    <a:pt x="217551" y="231648"/>
                  </a:lnTo>
                  <a:lnTo>
                    <a:pt x="230632" y="231648"/>
                  </a:lnTo>
                  <a:lnTo>
                    <a:pt x="208407" y="11163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5925984" y="2118292"/>
            <a:ext cx="90700" cy="76746"/>
            <a:chOff x="0" y="0"/>
            <a:chExt cx="120934" cy="102328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21920" cy="110617"/>
            </a:xfrm>
            <a:custGeom>
              <a:avLst/>
              <a:gdLst/>
              <a:ahLst/>
              <a:cxnLst/>
              <a:rect l="l" t="t" r="r" b="b"/>
              <a:pathLst>
                <a:path w="121920" h="110617">
                  <a:moveTo>
                    <a:pt x="66040" y="107950"/>
                  </a:moveTo>
                  <a:lnTo>
                    <a:pt x="80899" y="94869"/>
                  </a:lnTo>
                  <a:lnTo>
                    <a:pt x="93980" y="88392"/>
                  </a:lnTo>
                  <a:lnTo>
                    <a:pt x="103251" y="85598"/>
                  </a:lnTo>
                  <a:lnTo>
                    <a:pt x="121920" y="72517"/>
                  </a:lnTo>
                  <a:lnTo>
                    <a:pt x="109728" y="0"/>
                  </a:lnTo>
                  <a:lnTo>
                    <a:pt x="71628" y="6477"/>
                  </a:lnTo>
                  <a:lnTo>
                    <a:pt x="50292" y="18542"/>
                  </a:lnTo>
                  <a:lnTo>
                    <a:pt x="27940" y="34417"/>
                  </a:lnTo>
                  <a:lnTo>
                    <a:pt x="0" y="50292"/>
                  </a:lnTo>
                  <a:lnTo>
                    <a:pt x="0" y="72517"/>
                  </a:lnTo>
                  <a:lnTo>
                    <a:pt x="6477" y="78994"/>
                  </a:lnTo>
                  <a:lnTo>
                    <a:pt x="6477" y="85471"/>
                  </a:lnTo>
                  <a:lnTo>
                    <a:pt x="12954" y="85471"/>
                  </a:lnTo>
                  <a:lnTo>
                    <a:pt x="12954" y="88265"/>
                  </a:lnTo>
                  <a:lnTo>
                    <a:pt x="12954" y="101346"/>
                  </a:lnTo>
                  <a:lnTo>
                    <a:pt x="27940" y="101346"/>
                  </a:lnTo>
                  <a:lnTo>
                    <a:pt x="34417" y="101346"/>
                  </a:lnTo>
                  <a:lnTo>
                    <a:pt x="40894" y="107823"/>
                  </a:lnTo>
                  <a:lnTo>
                    <a:pt x="43688" y="107823"/>
                  </a:lnTo>
                  <a:lnTo>
                    <a:pt x="50165" y="11061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5963659" y="2218062"/>
            <a:ext cx="125584" cy="216285"/>
            <a:chOff x="0" y="0"/>
            <a:chExt cx="167446" cy="288379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68148" cy="294894"/>
            </a:xfrm>
            <a:custGeom>
              <a:avLst/>
              <a:gdLst/>
              <a:ahLst/>
              <a:cxnLst/>
              <a:rect l="l" t="t" r="r" b="b"/>
              <a:pathLst>
                <a:path w="168148" h="294894">
                  <a:moveTo>
                    <a:pt x="161925" y="40894"/>
                  </a:moveTo>
                  <a:lnTo>
                    <a:pt x="159131" y="28829"/>
                  </a:lnTo>
                  <a:lnTo>
                    <a:pt x="131191" y="18542"/>
                  </a:lnTo>
                  <a:lnTo>
                    <a:pt x="93091" y="12954"/>
                  </a:lnTo>
                  <a:lnTo>
                    <a:pt x="49276" y="6477"/>
                  </a:lnTo>
                  <a:lnTo>
                    <a:pt x="9271" y="0"/>
                  </a:lnTo>
                  <a:lnTo>
                    <a:pt x="0" y="50292"/>
                  </a:lnTo>
                  <a:lnTo>
                    <a:pt x="6477" y="94869"/>
                  </a:lnTo>
                  <a:lnTo>
                    <a:pt x="9271" y="146050"/>
                  </a:lnTo>
                  <a:lnTo>
                    <a:pt x="21336" y="189738"/>
                  </a:lnTo>
                  <a:lnTo>
                    <a:pt x="21336" y="227838"/>
                  </a:lnTo>
                  <a:lnTo>
                    <a:pt x="9271" y="259588"/>
                  </a:lnTo>
                  <a:lnTo>
                    <a:pt x="21336" y="294894"/>
                  </a:lnTo>
                  <a:lnTo>
                    <a:pt x="43688" y="294894"/>
                  </a:lnTo>
                  <a:lnTo>
                    <a:pt x="59563" y="294894"/>
                  </a:lnTo>
                  <a:lnTo>
                    <a:pt x="71628" y="288417"/>
                  </a:lnTo>
                  <a:lnTo>
                    <a:pt x="80899" y="281940"/>
                  </a:lnTo>
                  <a:lnTo>
                    <a:pt x="92964" y="266065"/>
                  </a:lnTo>
                  <a:lnTo>
                    <a:pt x="96647" y="243713"/>
                  </a:lnTo>
                  <a:lnTo>
                    <a:pt x="103124" y="212090"/>
                  </a:lnTo>
                  <a:lnTo>
                    <a:pt x="96647" y="184150"/>
                  </a:lnTo>
                  <a:lnTo>
                    <a:pt x="103124" y="171069"/>
                  </a:lnTo>
                  <a:lnTo>
                    <a:pt x="115189" y="168275"/>
                  </a:lnTo>
                  <a:lnTo>
                    <a:pt x="117983" y="161798"/>
                  </a:lnTo>
                  <a:lnTo>
                    <a:pt x="131064" y="155321"/>
                  </a:lnTo>
                  <a:lnTo>
                    <a:pt x="140335" y="148844"/>
                  </a:lnTo>
                  <a:lnTo>
                    <a:pt x="152400" y="139573"/>
                  </a:lnTo>
                  <a:lnTo>
                    <a:pt x="158877" y="123698"/>
                  </a:lnTo>
                  <a:lnTo>
                    <a:pt x="161671" y="110617"/>
                  </a:lnTo>
                  <a:lnTo>
                    <a:pt x="168148" y="101346"/>
                  </a:lnTo>
                  <a:lnTo>
                    <a:pt x="168148" y="79121"/>
                  </a:lnTo>
                  <a:lnTo>
                    <a:pt x="161671" y="5676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5649698" y="1973173"/>
            <a:ext cx="48838" cy="62792"/>
            <a:chOff x="0" y="0"/>
            <a:chExt cx="65117" cy="83723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68834" cy="85598"/>
            </a:xfrm>
            <a:custGeom>
              <a:avLst/>
              <a:gdLst/>
              <a:ahLst/>
              <a:cxnLst/>
              <a:rect l="l" t="t" r="r" b="b"/>
              <a:pathLst>
                <a:path w="68834" h="85598">
                  <a:moveTo>
                    <a:pt x="68834" y="85598"/>
                  </a:moveTo>
                  <a:lnTo>
                    <a:pt x="66040" y="63246"/>
                  </a:lnTo>
                  <a:lnTo>
                    <a:pt x="53086" y="40894"/>
                  </a:lnTo>
                  <a:lnTo>
                    <a:pt x="43688" y="22352"/>
                  </a:lnTo>
                  <a:lnTo>
                    <a:pt x="22352" y="13081"/>
                  </a:lnTo>
                  <a:lnTo>
                    <a:pt x="0" y="0"/>
                  </a:lnTo>
                  <a:lnTo>
                    <a:pt x="3683" y="22352"/>
                  </a:lnTo>
                  <a:lnTo>
                    <a:pt x="9271" y="40894"/>
                  </a:lnTo>
                  <a:lnTo>
                    <a:pt x="15748" y="50165"/>
                  </a:lnTo>
                  <a:lnTo>
                    <a:pt x="22225" y="63246"/>
                  </a:lnTo>
                  <a:lnTo>
                    <a:pt x="38100" y="72517"/>
                  </a:lnTo>
                  <a:lnTo>
                    <a:pt x="38100" y="8559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5685279" y="2056198"/>
            <a:ext cx="195355" cy="153492"/>
            <a:chOff x="0" y="0"/>
            <a:chExt cx="260473" cy="204657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61239" cy="206502"/>
            </a:xfrm>
            <a:custGeom>
              <a:avLst/>
              <a:gdLst/>
              <a:ahLst/>
              <a:cxnLst/>
              <a:rect l="l" t="t" r="r" b="b"/>
              <a:pathLst>
                <a:path w="261239" h="206502">
                  <a:moveTo>
                    <a:pt x="152527" y="132969"/>
                  </a:moveTo>
                  <a:lnTo>
                    <a:pt x="164592" y="146050"/>
                  </a:lnTo>
                  <a:lnTo>
                    <a:pt x="164592" y="155321"/>
                  </a:lnTo>
                  <a:lnTo>
                    <a:pt x="164592" y="171196"/>
                  </a:lnTo>
                  <a:lnTo>
                    <a:pt x="168275" y="184277"/>
                  </a:lnTo>
                  <a:lnTo>
                    <a:pt x="180340" y="193548"/>
                  </a:lnTo>
                  <a:lnTo>
                    <a:pt x="186817" y="200025"/>
                  </a:lnTo>
                  <a:lnTo>
                    <a:pt x="189611" y="200025"/>
                  </a:lnTo>
                  <a:lnTo>
                    <a:pt x="189611" y="206502"/>
                  </a:lnTo>
                  <a:lnTo>
                    <a:pt x="202692" y="206502"/>
                  </a:lnTo>
                  <a:lnTo>
                    <a:pt x="211963" y="193421"/>
                  </a:lnTo>
                  <a:lnTo>
                    <a:pt x="224028" y="190627"/>
                  </a:lnTo>
                  <a:lnTo>
                    <a:pt x="239903" y="184150"/>
                  </a:lnTo>
                  <a:lnTo>
                    <a:pt x="246380" y="146050"/>
                  </a:lnTo>
                  <a:lnTo>
                    <a:pt x="251968" y="94869"/>
                  </a:lnTo>
                  <a:lnTo>
                    <a:pt x="261239" y="60452"/>
                  </a:lnTo>
                  <a:lnTo>
                    <a:pt x="261239" y="44704"/>
                  </a:lnTo>
                  <a:lnTo>
                    <a:pt x="261239" y="28829"/>
                  </a:lnTo>
                  <a:lnTo>
                    <a:pt x="255651" y="22352"/>
                  </a:lnTo>
                  <a:lnTo>
                    <a:pt x="251968" y="13081"/>
                  </a:lnTo>
                  <a:lnTo>
                    <a:pt x="246380" y="6604"/>
                  </a:lnTo>
                  <a:lnTo>
                    <a:pt x="240030" y="6604"/>
                  </a:lnTo>
                  <a:lnTo>
                    <a:pt x="233553" y="0"/>
                  </a:lnTo>
                  <a:lnTo>
                    <a:pt x="230759" y="0"/>
                  </a:lnTo>
                  <a:lnTo>
                    <a:pt x="212090" y="0"/>
                  </a:lnTo>
                  <a:lnTo>
                    <a:pt x="212090" y="35306"/>
                  </a:lnTo>
                  <a:lnTo>
                    <a:pt x="173990" y="35306"/>
                  </a:lnTo>
                  <a:lnTo>
                    <a:pt x="131191" y="41783"/>
                  </a:lnTo>
                  <a:lnTo>
                    <a:pt x="93091" y="44577"/>
                  </a:lnTo>
                  <a:lnTo>
                    <a:pt x="62357" y="35306"/>
                  </a:lnTo>
                  <a:lnTo>
                    <a:pt x="43688" y="41783"/>
                  </a:lnTo>
                  <a:lnTo>
                    <a:pt x="34417" y="41783"/>
                  </a:lnTo>
                  <a:lnTo>
                    <a:pt x="27940" y="41783"/>
                  </a:lnTo>
                  <a:lnTo>
                    <a:pt x="21336" y="41783"/>
                  </a:lnTo>
                  <a:lnTo>
                    <a:pt x="21336" y="44577"/>
                  </a:lnTo>
                  <a:lnTo>
                    <a:pt x="18542" y="51054"/>
                  </a:lnTo>
                  <a:lnTo>
                    <a:pt x="12065" y="60325"/>
                  </a:lnTo>
                  <a:lnTo>
                    <a:pt x="0" y="60325"/>
                  </a:lnTo>
                  <a:lnTo>
                    <a:pt x="21336" y="94869"/>
                  </a:lnTo>
                  <a:lnTo>
                    <a:pt x="49276" y="110744"/>
                  </a:lnTo>
                  <a:lnTo>
                    <a:pt x="78105" y="117221"/>
                  </a:lnTo>
                  <a:lnTo>
                    <a:pt x="102235" y="110744"/>
                  </a:lnTo>
                  <a:lnTo>
                    <a:pt x="131064" y="11722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5919008" y="1982940"/>
            <a:ext cx="530248" cy="230239"/>
            <a:chOff x="0" y="0"/>
            <a:chExt cx="706997" cy="306985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708660" cy="313690"/>
            </a:xfrm>
            <a:custGeom>
              <a:avLst/>
              <a:gdLst/>
              <a:ahLst/>
              <a:cxnLst/>
              <a:rect l="l" t="t" r="r" b="b"/>
              <a:pathLst>
                <a:path w="708660" h="313690">
                  <a:moveTo>
                    <a:pt x="292989" y="259588"/>
                  </a:moveTo>
                  <a:lnTo>
                    <a:pt x="292989" y="266065"/>
                  </a:lnTo>
                  <a:lnTo>
                    <a:pt x="292989" y="268859"/>
                  </a:lnTo>
                  <a:lnTo>
                    <a:pt x="299466" y="275336"/>
                  </a:lnTo>
                  <a:lnTo>
                    <a:pt x="308737" y="281813"/>
                  </a:lnTo>
                  <a:lnTo>
                    <a:pt x="321818" y="288290"/>
                  </a:lnTo>
                  <a:lnTo>
                    <a:pt x="331089" y="288290"/>
                  </a:lnTo>
                  <a:lnTo>
                    <a:pt x="336677" y="281813"/>
                  </a:lnTo>
                  <a:lnTo>
                    <a:pt x="343154" y="268732"/>
                  </a:lnTo>
                  <a:lnTo>
                    <a:pt x="349631" y="252857"/>
                  </a:lnTo>
                  <a:lnTo>
                    <a:pt x="358902" y="275209"/>
                  </a:lnTo>
                  <a:lnTo>
                    <a:pt x="368173" y="297561"/>
                  </a:lnTo>
                  <a:lnTo>
                    <a:pt x="380238" y="313436"/>
                  </a:lnTo>
                  <a:lnTo>
                    <a:pt x="409067" y="313436"/>
                  </a:lnTo>
                  <a:lnTo>
                    <a:pt x="411861" y="304165"/>
                  </a:lnTo>
                  <a:lnTo>
                    <a:pt x="418338" y="291084"/>
                  </a:lnTo>
                  <a:lnTo>
                    <a:pt x="430403" y="281813"/>
                  </a:lnTo>
                  <a:lnTo>
                    <a:pt x="430403" y="268859"/>
                  </a:lnTo>
                  <a:lnTo>
                    <a:pt x="439674" y="281940"/>
                  </a:lnTo>
                  <a:lnTo>
                    <a:pt x="446151" y="297815"/>
                  </a:lnTo>
                  <a:lnTo>
                    <a:pt x="455422" y="313690"/>
                  </a:lnTo>
                  <a:lnTo>
                    <a:pt x="473964" y="313690"/>
                  </a:lnTo>
                  <a:lnTo>
                    <a:pt x="490220" y="313690"/>
                  </a:lnTo>
                  <a:lnTo>
                    <a:pt x="499491" y="310896"/>
                  </a:lnTo>
                  <a:lnTo>
                    <a:pt x="518033" y="304419"/>
                  </a:lnTo>
                  <a:lnTo>
                    <a:pt x="533908" y="304419"/>
                  </a:lnTo>
                  <a:lnTo>
                    <a:pt x="548767" y="297942"/>
                  </a:lnTo>
                  <a:lnTo>
                    <a:pt x="555244" y="291465"/>
                  </a:lnTo>
                  <a:lnTo>
                    <a:pt x="564515" y="291465"/>
                  </a:lnTo>
                  <a:lnTo>
                    <a:pt x="570992" y="288671"/>
                  </a:lnTo>
                  <a:lnTo>
                    <a:pt x="577469" y="275590"/>
                  </a:lnTo>
                  <a:lnTo>
                    <a:pt x="586740" y="269113"/>
                  </a:lnTo>
                  <a:lnTo>
                    <a:pt x="598805" y="269113"/>
                  </a:lnTo>
                  <a:lnTo>
                    <a:pt x="626745" y="275590"/>
                  </a:lnTo>
                  <a:lnTo>
                    <a:pt x="664845" y="282067"/>
                  </a:lnTo>
                  <a:lnTo>
                    <a:pt x="695579" y="282067"/>
                  </a:lnTo>
                  <a:lnTo>
                    <a:pt x="708660" y="243967"/>
                  </a:lnTo>
                  <a:lnTo>
                    <a:pt x="708660" y="230759"/>
                  </a:lnTo>
                  <a:lnTo>
                    <a:pt x="708660" y="221488"/>
                  </a:lnTo>
                  <a:lnTo>
                    <a:pt x="708660" y="215011"/>
                  </a:lnTo>
                  <a:lnTo>
                    <a:pt x="702183" y="202946"/>
                  </a:lnTo>
                  <a:lnTo>
                    <a:pt x="695706" y="187071"/>
                  </a:lnTo>
                  <a:lnTo>
                    <a:pt x="695706" y="171196"/>
                  </a:lnTo>
                  <a:lnTo>
                    <a:pt x="626872" y="164719"/>
                  </a:lnTo>
                  <a:lnTo>
                    <a:pt x="543179" y="171196"/>
                  </a:lnTo>
                  <a:lnTo>
                    <a:pt x="467868" y="171196"/>
                  </a:lnTo>
                  <a:lnTo>
                    <a:pt x="389763" y="171196"/>
                  </a:lnTo>
                  <a:lnTo>
                    <a:pt x="321818" y="155321"/>
                  </a:lnTo>
                  <a:lnTo>
                    <a:pt x="262255" y="120015"/>
                  </a:lnTo>
                  <a:lnTo>
                    <a:pt x="262255" y="110744"/>
                  </a:lnTo>
                  <a:lnTo>
                    <a:pt x="262255" y="94869"/>
                  </a:lnTo>
                  <a:lnTo>
                    <a:pt x="262255" y="81915"/>
                  </a:lnTo>
                  <a:lnTo>
                    <a:pt x="255778" y="66040"/>
                  </a:lnTo>
                  <a:lnTo>
                    <a:pt x="249301" y="50165"/>
                  </a:lnTo>
                  <a:lnTo>
                    <a:pt x="249301" y="37211"/>
                  </a:lnTo>
                  <a:lnTo>
                    <a:pt x="196215" y="43688"/>
                  </a:lnTo>
                  <a:lnTo>
                    <a:pt x="162814" y="43688"/>
                  </a:lnTo>
                  <a:lnTo>
                    <a:pt x="140462" y="31623"/>
                  </a:lnTo>
                  <a:lnTo>
                    <a:pt x="131191" y="0"/>
                  </a:lnTo>
                  <a:lnTo>
                    <a:pt x="112522" y="0"/>
                  </a:lnTo>
                  <a:lnTo>
                    <a:pt x="103251" y="5588"/>
                  </a:lnTo>
                  <a:lnTo>
                    <a:pt x="90297" y="5588"/>
                  </a:lnTo>
                  <a:lnTo>
                    <a:pt x="80899" y="9271"/>
                  </a:lnTo>
                  <a:lnTo>
                    <a:pt x="50165" y="15748"/>
                  </a:lnTo>
                  <a:lnTo>
                    <a:pt x="22352" y="15748"/>
                  </a:lnTo>
                  <a:lnTo>
                    <a:pt x="0" y="21336"/>
                  </a:lnTo>
                  <a:lnTo>
                    <a:pt x="0" y="37211"/>
                  </a:lnTo>
                  <a:lnTo>
                    <a:pt x="6477" y="43688"/>
                  </a:lnTo>
                  <a:lnTo>
                    <a:pt x="6477" y="50165"/>
                  </a:lnTo>
                  <a:lnTo>
                    <a:pt x="6477" y="53848"/>
                  </a:lnTo>
                  <a:lnTo>
                    <a:pt x="9271" y="59436"/>
                  </a:lnTo>
                  <a:lnTo>
                    <a:pt x="53086" y="75311"/>
                  </a:lnTo>
                  <a:lnTo>
                    <a:pt x="103251" y="94869"/>
                  </a:lnTo>
                  <a:lnTo>
                    <a:pt x="156337" y="97663"/>
                  </a:lnTo>
                  <a:lnTo>
                    <a:pt x="156337" y="132969"/>
                  </a:lnTo>
                  <a:lnTo>
                    <a:pt x="168402" y="158115"/>
                  </a:lnTo>
                  <a:lnTo>
                    <a:pt x="177673" y="176657"/>
                  </a:lnTo>
                  <a:lnTo>
                    <a:pt x="184150" y="199009"/>
                  </a:lnTo>
                  <a:lnTo>
                    <a:pt x="177673" y="230632"/>
                  </a:lnTo>
                  <a:lnTo>
                    <a:pt x="184150" y="237109"/>
                  </a:lnTo>
                  <a:lnTo>
                    <a:pt x="196215" y="243586"/>
                  </a:lnTo>
                  <a:lnTo>
                    <a:pt x="199898" y="246380"/>
                  </a:lnTo>
                  <a:lnTo>
                    <a:pt x="211963" y="252857"/>
                  </a:lnTo>
                  <a:lnTo>
                    <a:pt x="218440" y="252857"/>
                  </a:lnTo>
                  <a:lnTo>
                    <a:pt x="221234" y="259334"/>
                  </a:lnTo>
                  <a:lnTo>
                    <a:pt x="239776" y="252857"/>
                  </a:lnTo>
                  <a:lnTo>
                    <a:pt x="249047" y="252857"/>
                  </a:lnTo>
                  <a:lnTo>
                    <a:pt x="264922" y="246380"/>
                  </a:lnTo>
                  <a:lnTo>
                    <a:pt x="278130" y="246380"/>
                  </a:lnTo>
                  <a:lnTo>
                    <a:pt x="283718" y="243586"/>
                  </a:lnTo>
                  <a:lnTo>
                    <a:pt x="287401" y="243586"/>
                  </a:lnTo>
                  <a:lnTo>
                    <a:pt x="292989" y="246380"/>
                  </a:lnTo>
                  <a:lnTo>
                    <a:pt x="292989" y="25285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12899431" y="4983023"/>
            <a:ext cx="55816" cy="132562"/>
            <a:chOff x="0" y="0"/>
            <a:chExt cx="74422" cy="17675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0899" cy="180467"/>
            </a:xfrm>
            <a:custGeom>
              <a:avLst/>
              <a:gdLst/>
              <a:ahLst/>
              <a:cxnLst/>
              <a:rect l="l" t="t" r="r" b="b"/>
              <a:pathLst>
                <a:path w="80899" h="180467">
                  <a:moveTo>
                    <a:pt x="15875" y="152527"/>
                  </a:moveTo>
                  <a:lnTo>
                    <a:pt x="37211" y="180467"/>
                  </a:lnTo>
                  <a:lnTo>
                    <a:pt x="80899" y="69723"/>
                  </a:lnTo>
                  <a:lnTo>
                    <a:pt x="80899" y="47498"/>
                  </a:lnTo>
                  <a:lnTo>
                    <a:pt x="80899" y="31623"/>
                  </a:lnTo>
                  <a:lnTo>
                    <a:pt x="75311" y="22352"/>
                  </a:lnTo>
                  <a:lnTo>
                    <a:pt x="68834" y="9271"/>
                  </a:lnTo>
                  <a:lnTo>
                    <a:pt x="59563" y="0"/>
                  </a:lnTo>
                  <a:lnTo>
                    <a:pt x="0" y="82804"/>
                  </a:lnTo>
                  <a:lnTo>
                    <a:pt x="6477" y="12750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12944083" y="5509083"/>
            <a:ext cx="153492" cy="146517"/>
            <a:chOff x="0" y="0"/>
            <a:chExt cx="204657" cy="195355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212217" cy="199136"/>
            </a:xfrm>
            <a:custGeom>
              <a:avLst/>
              <a:gdLst/>
              <a:ahLst/>
              <a:cxnLst/>
              <a:rect l="l" t="t" r="r" b="b"/>
              <a:pathLst>
                <a:path w="212217" h="199136">
                  <a:moveTo>
                    <a:pt x="131191" y="37211"/>
                  </a:moveTo>
                  <a:lnTo>
                    <a:pt x="93980" y="59563"/>
                  </a:lnTo>
                  <a:lnTo>
                    <a:pt x="53086" y="72517"/>
                  </a:lnTo>
                  <a:lnTo>
                    <a:pt x="9271" y="88392"/>
                  </a:lnTo>
                  <a:lnTo>
                    <a:pt x="9271" y="101346"/>
                  </a:lnTo>
                  <a:lnTo>
                    <a:pt x="6477" y="101346"/>
                  </a:lnTo>
                  <a:lnTo>
                    <a:pt x="6477" y="104140"/>
                  </a:lnTo>
                  <a:lnTo>
                    <a:pt x="0" y="110744"/>
                  </a:lnTo>
                  <a:lnTo>
                    <a:pt x="0" y="139573"/>
                  </a:lnTo>
                  <a:lnTo>
                    <a:pt x="21336" y="126492"/>
                  </a:lnTo>
                  <a:lnTo>
                    <a:pt x="43688" y="122809"/>
                  </a:lnTo>
                  <a:lnTo>
                    <a:pt x="65024" y="110744"/>
                  </a:lnTo>
                  <a:lnTo>
                    <a:pt x="80899" y="101473"/>
                  </a:lnTo>
                  <a:lnTo>
                    <a:pt x="93980" y="122809"/>
                  </a:lnTo>
                  <a:lnTo>
                    <a:pt x="96774" y="139573"/>
                  </a:lnTo>
                  <a:lnTo>
                    <a:pt x="103251" y="155448"/>
                  </a:lnTo>
                  <a:lnTo>
                    <a:pt x="108839" y="167513"/>
                  </a:lnTo>
                  <a:lnTo>
                    <a:pt x="124714" y="176784"/>
                  </a:lnTo>
                  <a:lnTo>
                    <a:pt x="140589" y="183261"/>
                  </a:lnTo>
                  <a:lnTo>
                    <a:pt x="140589" y="199136"/>
                  </a:lnTo>
                  <a:lnTo>
                    <a:pt x="168529" y="199136"/>
                  </a:lnTo>
                  <a:lnTo>
                    <a:pt x="168529" y="183261"/>
                  </a:lnTo>
                  <a:lnTo>
                    <a:pt x="168529" y="176784"/>
                  </a:lnTo>
                  <a:lnTo>
                    <a:pt x="168529" y="171196"/>
                  </a:lnTo>
                  <a:lnTo>
                    <a:pt x="175006" y="167513"/>
                  </a:lnTo>
                  <a:lnTo>
                    <a:pt x="168529" y="161036"/>
                  </a:lnTo>
                  <a:lnTo>
                    <a:pt x="162052" y="155448"/>
                  </a:lnTo>
                  <a:lnTo>
                    <a:pt x="159258" y="148971"/>
                  </a:lnTo>
                  <a:lnTo>
                    <a:pt x="159258" y="139700"/>
                  </a:lnTo>
                  <a:lnTo>
                    <a:pt x="162052" y="145288"/>
                  </a:lnTo>
                  <a:lnTo>
                    <a:pt x="168529" y="145288"/>
                  </a:lnTo>
                  <a:lnTo>
                    <a:pt x="175006" y="145288"/>
                  </a:lnTo>
                  <a:lnTo>
                    <a:pt x="175006" y="148971"/>
                  </a:lnTo>
                  <a:lnTo>
                    <a:pt x="180594" y="161036"/>
                  </a:lnTo>
                  <a:lnTo>
                    <a:pt x="190881" y="155448"/>
                  </a:lnTo>
                  <a:lnTo>
                    <a:pt x="196469" y="155448"/>
                  </a:lnTo>
                  <a:lnTo>
                    <a:pt x="196469" y="148971"/>
                  </a:lnTo>
                  <a:lnTo>
                    <a:pt x="202946" y="148971"/>
                  </a:lnTo>
                  <a:lnTo>
                    <a:pt x="202946" y="139700"/>
                  </a:lnTo>
                  <a:lnTo>
                    <a:pt x="205740" y="126619"/>
                  </a:lnTo>
                  <a:lnTo>
                    <a:pt x="212217" y="126619"/>
                  </a:lnTo>
                  <a:lnTo>
                    <a:pt x="212217" y="122809"/>
                  </a:lnTo>
                  <a:lnTo>
                    <a:pt x="205740" y="122809"/>
                  </a:lnTo>
                  <a:lnTo>
                    <a:pt x="202946" y="110744"/>
                  </a:lnTo>
                  <a:lnTo>
                    <a:pt x="202946" y="59563"/>
                  </a:lnTo>
                  <a:lnTo>
                    <a:pt x="184150" y="27940"/>
                  </a:lnTo>
                  <a:lnTo>
                    <a:pt x="159131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12887570" y="5218842"/>
            <a:ext cx="188376" cy="313963"/>
            <a:chOff x="0" y="0"/>
            <a:chExt cx="251169" cy="418617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255651" cy="424180"/>
            </a:xfrm>
            <a:custGeom>
              <a:avLst/>
              <a:gdLst/>
              <a:ahLst/>
              <a:cxnLst/>
              <a:rect l="l" t="t" r="r" b="b"/>
              <a:pathLst>
                <a:path w="255651" h="424180">
                  <a:moveTo>
                    <a:pt x="22352" y="230759"/>
                  </a:moveTo>
                  <a:lnTo>
                    <a:pt x="38100" y="272542"/>
                  </a:lnTo>
                  <a:lnTo>
                    <a:pt x="43688" y="275336"/>
                  </a:lnTo>
                  <a:lnTo>
                    <a:pt x="43688" y="281813"/>
                  </a:lnTo>
                  <a:lnTo>
                    <a:pt x="47371" y="288290"/>
                  </a:lnTo>
                  <a:lnTo>
                    <a:pt x="52959" y="294767"/>
                  </a:lnTo>
                  <a:lnTo>
                    <a:pt x="52959" y="275336"/>
                  </a:lnTo>
                  <a:lnTo>
                    <a:pt x="59436" y="259461"/>
                  </a:lnTo>
                  <a:lnTo>
                    <a:pt x="65913" y="243586"/>
                  </a:lnTo>
                  <a:lnTo>
                    <a:pt x="65913" y="221361"/>
                  </a:lnTo>
                  <a:lnTo>
                    <a:pt x="128270" y="250190"/>
                  </a:lnTo>
                  <a:lnTo>
                    <a:pt x="184023" y="294894"/>
                  </a:lnTo>
                  <a:lnTo>
                    <a:pt x="193294" y="294894"/>
                  </a:lnTo>
                  <a:lnTo>
                    <a:pt x="190500" y="304165"/>
                  </a:lnTo>
                  <a:lnTo>
                    <a:pt x="184023" y="310642"/>
                  </a:lnTo>
                  <a:lnTo>
                    <a:pt x="184023" y="317119"/>
                  </a:lnTo>
                  <a:lnTo>
                    <a:pt x="178435" y="319913"/>
                  </a:lnTo>
                  <a:lnTo>
                    <a:pt x="171958" y="332994"/>
                  </a:lnTo>
                  <a:lnTo>
                    <a:pt x="171958" y="342265"/>
                  </a:lnTo>
                  <a:lnTo>
                    <a:pt x="134874" y="342265"/>
                  </a:lnTo>
                  <a:lnTo>
                    <a:pt x="134874" y="304165"/>
                  </a:lnTo>
                  <a:lnTo>
                    <a:pt x="112522" y="304165"/>
                  </a:lnTo>
                  <a:lnTo>
                    <a:pt x="96647" y="310642"/>
                  </a:lnTo>
                  <a:lnTo>
                    <a:pt x="84709" y="310642"/>
                  </a:lnTo>
                  <a:lnTo>
                    <a:pt x="81915" y="317119"/>
                  </a:lnTo>
                  <a:lnTo>
                    <a:pt x="81915" y="319913"/>
                  </a:lnTo>
                  <a:lnTo>
                    <a:pt x="75438" y="332994"/>
                  </a:lnTo>
                  <a:lnTo>
                    <a:pt x="75438" y="348869"/>
                  </a:lnTo>
                  <a:lnTo>
                    <a:pt x="75438" y="364744"/>
                  </a:lnTo>
                  <a:lnTo>
                    <a:pt x="91313" y="370332"/>
                  </a:lnTo>
                  <a:lnTo>
                    <a:pt x="96901" y="370332"/>
                  </a:lnTo>
                  <a:lnTo>
                    <a:pt x="103378" y="376809"/>
                  </a:lnTo>
                  <a:lnTo>
                    <a:pt x="103378" y="383286"/>
                  </a:lnTo>
                  <a:lnTo>
                    <a:pt x="103378" y="386969"/>
                  </a:lnTo>
                  <a:lnTo>
                    <a:pt x="103378" y="392557"/>
                  </a:lnTo>
                  <a:lnTo>
                    <a:pt x="103378" y="402844"/>
                  </a:lnTo>
                  <a:lnTo>
                    <a:pt x="112649" y="414909"/>
                  </a:lnTo>
                  <a:lnTo>
                    <a:pt x="112649" y="424180"/>
                  </a:lnTo>
                  <a:lnTo>
                    <a:pt x="128524" y="414909"/>
                  </a:lnTo>
                  <a:lnTo>
                    <a:pt x="147066" y="408432"/>
                  </a:lnTo>
                  <a:lnTo>
                    <a:pt x="156337" y="392557"/>
                  </a:lnTo>
                  <a:lnTo>
                    <a:pt x="162814" y="376682"/>
                  </a:lnTo>
                  <a:lnTo>
                    <a:pt x="172085" y="354330"/>
                  </a:lnTo>
                  <a:lnTo>
                    <a:pt x="178562" y="360807"/>
                  </a:lnTo>
                  <a:lnTo>
                    <a:pt x="184150" y="360807"/>
                  </a:lnTo>
                  <a:lnTo>
                    <a:pt x="190627" y="360807"/>
                  </a:lnTo>
                  <a:lnTo>
                    <a:pt x="190627" y="364490"/>
                  </a:lnTo>
                  <a:lnTo>
                    <a:pt x="193421" y="376555"/>
                  </a:lnTo>
                  <a:lnTo>
                    <a:pt x="211963" y="370078"/>
                  </a:lnTo>
                  <a:lnTo>
                    <a:pt x="222250" y="370078"/>
                  </a:lnTo>
                  <a:lnTo>
                    <a:pt x="222250" y="364490"/>
                  </a:lnTo>
                  <a:lnTo>
                    <a:pt x="222250" y="360807"/>
                  </a:lnTo>
                  <a:lnTo>
                    <a:pt x="222250" y="354330"/>
                  </a:lnTo>
                  <a:lnTo>
                    <a:pt x="227838" y="354330"/>
                  </a:lnTo>
                  <a:lnTo>
                    <a:pt x="237109" y="348742"/>
                  </a:lnTo>
                  <a:lnTo>
                    <a:pt x="255651" y="342265"/>
                  </a:lnTo>
                  <a:lnTo>
                    <a:pt x="234315" y="304165"/>
                  </a:lnTo>
                  <a:lnTo>
                    <a:pt x="206375" y="275336"/>
                  </a:lnTo>
                  <a:lnTo>
                    <a:pt x="184150" y="250190"/>
                  </a:lnTo>
                  <a:lnTo>
                    <a:pt x="172085" y="209296"/>
                  </a:lnTo>
                  <a:lnTo>
                    <a:pt x="149733" y="205613"/>
                  </a:lnTo>
                  <a:lnTo>
                    <a:pt x="140462" y="199136"/>
                  </a:lnTo>
                  <a:lnTo>
                    <a:pt x="128397" y="193548"/>
                  </a:lnTo>
                  <a:lnTo>
                    <a:pt x="119126" y="193548"/>
                  </a:lnTo>
                  <a:lnTo>
                    <a:pt x="106045" y="193548"/>
                  </a:lnTo>
                  <a:lnTo>
                    <a:pt x="84709" y="193548"/>
                  </a:lnTo>
                  <a:lnTo>
                    <a:pt x="84709" y="183261"/>
                  </a:lnTo>
                  <a:lnTo>
                    <a:pt x="75311" y="183261"/>
                  </a:lnTo>
                  <a:lnTo>
                    <a:pt x="81788" y="126492"/>
                  </a:lnTo>
                  <a:lnTo>
                    <a:pt x="91059" y="94869"/>
                  </a:lnTo>
                  <a:lnTo>
                    <a:pt x="96647" y="56769"/>
                  </a:lnTo>
                  <a:lnTo>
                    <a:pt x="96647" y="0"/>
                  </a:lnTo>
                  <a:lnTo>
                    <a:pt x="75311" y="0"/>
                  </a:lnTo>
                  <a:lnTo>
                    <a:pt x="59563" y="0"/>
                  </a:lnTo>
                  <a:lnTo>
                    <a:pt x="43688" y="5588"/>
                  </a:lnTo>
                  <a:lnTo>
                    <a:pt x="25146" y="12065"/>
                  </a:lnTo>
                  <a:lnTo>
                    <a:pt x="3683" y="66040"/>
                  </a:lnTo>
                  <a:lnTo>
                    <a:pt x="0" y="120015"/>
                  </a:lnTo>
                  <a:lnTo>
                    <a:pt x="3683" y="18326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12883383" y="6103519"/>
            <a:ext cx="104654" cy="34884"/>
            <a:chOff x="0" y="0"/>
            <a:chExt cx="139539" cy="46512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140462" cy="50165"/>
            </a:xfrm>
            <a:custGeom>
              <a:avLst/>
              <a:gdLst/>
              <a:ahLst/>
              <a:cxnLst/>
              <a:rect l="l" t="t" r="r" b="b"/>
              <a:pathLst>
                <a:path w="140462" h="50165">
                  <a:moveTo>
                    <a:pt x="118110" y="38100"/>
                  </a:moveTo>
                  <a:lnTo>
                    <a:pt x="140462" y="38100"/>
                  </a:lnTo>
                  <a:lnTo>
                    <a:pt x="133985" y="27813"/>
                  </a:lnTo>
                  <a:lnTo>
                    <a:pt x="133985" y="15875"/>
                  </a:lnTo>
                  <a:lnTo>
                    <a:pt x="133985" y="9271"/>
                  </a:lnTo>
                  <a:lnTo>
                    <a:pt x="131191" y="9271"/>
                  </a:lnTo>
                  <a:lnTo>
                    <a:pt x="118110" y="0"/>
                  </a:lnTo>
                  <a:lnTo>
                    <a:pt x="90297" y="15875"/>
                  </a:lnTo>
                  <a:lnTo>
                    <a:pt x="65151" y="15875"/>
                  </a:lnTo>
                  <a:lnTo>
                    <a:pt x="37211" y="15875"/>
                  </a:lnTo>
                  <a:lnTo>
                    <a:pt x="9271" y="27940"/>
                  </a:lnTo>
                  <a:lnTo>
                    <a:pt x="5588" y="31623"/>
                  </a:lnTo>
                  <a:lnTo>
                    <a:pt x="0" y="31623"/>
                  </a:lnTo>
                  <a:lnTo>
                    <a:pt x="0" y="38100"/>
                  </a:lnTo>
                  <a:lnTo>
                    <a:pt x="37211" y="50165"/>
                  </a:lnTo>
                  <a:lnTo>
                    <a:pt x="80899" y="5016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4" name="Group 74"/>
          <p:cNvGrpSpPr>
            <a:grpSpLocks noChangeAspect="1"/>
          </p:cNvGrpSpPr>
          <p:nvPr/>
        </p:nvGrpSpPr>
        <p:grpSpPr>
          <a:xfrm>
            <a:off x="12997804" y="6115378"/>
            <a:ext cx="125584" cy="69770"/>
            <a:chOff x="0" y="0"/>
            <a:chExt cx="167446" cy="93027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168402" cy="94869"/>
            </a:xfrm>
            <a:custGeom>
              <a:avLst/>
              <a:gdLst/>
              <a:ahLst/>
              <a:cxnLst/>
              <a:rect l="l" t="t" r="r" b="b"/>
              <a:pathLst>
                <a:path w="168402" h="94869">
                  <a:moveTo>
                    <a:pt x="15875" y="88392"/>
                  </a:moveTo>
                  <a:lnTo>
                    <a:pt x="22352" y="88392"/>
                  </a:lnTo>
                  <a:lnTo>
                    <a:pt x="25146" y="94869"/>
                  </a:lnTo>
                  <a:lnTo>
                    <a:pt x="37211" y="94869"/>
                  </a:lnTo>
                  <a:lnTo>
                    <a:pt x="75311" y="66040"/>
                  </a:lnTo>
                  <a:lnTo>
                    <a:pt x="119126" y="38100"/>
                  </a:lnTo>
                  <a:lnTo>
                    <a:pt x="156337" y="12065"/>
                  </a:lnTo>
                  <a:lnTo>
                    <a:pt x="168402" y="12065"/>
                  </a:lnTo>
                  <a:lnTo>
                    <a:pt x="168402" y="0"/>
                  </a:lnTo>
                  <a:lnTo>
                    <a:pt x="108839" y="0"/>
                  </a:lnTo>
                  <a:lnTo>
                    <a:pt x="53086" y="38100"/>
                  </a:lnTo>
                  <a:lnTo>
                    <a:pt x="0" y="72517"/>
                  </a:lnTo>
                  <a:lnTo>
                    <a:pt x="0" y="81788"/>
                  </a:lnTo>
                  <a:lnTo>
                    <a:pt x="9271" y="8178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6" name="Group 76"/>
          <p:cNvGrpSpPr>
            <a:grpSpLocks noChangeAspect="1"/>
          </p:cNvGrpSpPr>
          <p:nvPr/>
        </p:nvGrpSpPr>
        <p:grpSpPr>
          <a:xfrm>
            <a:off x="13087111" y="4678829"/>
            <a:ext cx="34884" cy="27908"/>
            <a:chOff x="0" y="0"/>
            <a:chExt cx="46512" cy="37211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49276" cy="38100"/>
            </a:xfrm>
            <a:custGeom>
              <a:avLst/>
              <a:gdLst/>
              <a:ahLst/>
              <a:cxnLst/>
              <a:rect l="l" t="t" r="r" b="b"/>
              <a:pathLst>
                <a:path w="49276" h="38100">
                  <a:moveTo>
                    <a:pt x="49276" y="0"/>
                  </a:moveTo>
                  <a:lnTo>
                    <a:pt x="12065" y="0"/>
                  </a:lnTo>
                  <a:lnTo>
                    <a:pt x="12065" y="13081"/>
                  </a:lnTo>
                  <a:lnTo>
                    <a:pt x="0" y="13081"/>
                  </a:lnTo>
                  <a:lnTo>
                    <a:pt x="0" y="38100"/>
                  </a:lnTo>
                  <a:lnTo>
                    <a:pt x="49276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78" name="Group 78"/>
          <p:cNvGrpSpPr>
            <a:grpSpLocks noChangeAspect="1"/>
          </p:cNvGrpSpPr>
          <p:nvPr/>
        </p:nvGrpSpPr>
        <p:grpSpPr>
          <a:xfrm>
            <a:off x="12791986" y="5463733"/>
            <a:ext cx="90700" cy="104654"/>
            <a:chOff x="0" y="0"/>
            <a:chExt cx="120934" cy="139539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121920" cy="139573"/>
            </a:xfrm>
            <a:custGeom>
              <a:avLst/>
              <a:gdLst/>
              <a:ahLst/>
              <a:cxnLst/>
              <a:rect l="l" t="t" r="r" b="b"/>
              <a:pathLst>
                <a:path w="121920" h="139573">
                  <a:moveTo>
                    <a:pt x="65151" y="94869"/>
                  </a:moveTo>
                  <a:lnTo>
                    <a:pt x="87503" y="66040"/>
                  </a:lnTo>
                  <a:lnTo>
                    <a:pt x="121920" y="38100"/>
                  </a:lnTo>
                  <a:lnTo>
                    <a:pt x="115316" y="27940"/>
                  </a:lnTo>
                  <a:lnTo>
                    <a:pt x="115316" y="15875"/>
                  </a:lnTo>
                  <a:lnTo>
                    <a:pt x="115316" y="12065"/>
                  </a:lnTo>
                  <a:lnTo>
                    <a:pt x="108839" y="12065"/>
                  </a:lnTo>
                  <a:lnTo>
                    <a:pt x="106045" y="12065"/>
                  </a:lnTo>
                  <a:lnTo>
                    <a:pt x="93091" y="0"/>
                  </a:lnTo>
                  <a:lnTo>
                    <a:pt x="71628" y="50292"/>
                  </a:lnTo>
                  <a:lnTo>
                    <a:pt x="34417" y="88392"/>
                  </a:lnTo>
                  <a:lnTo>
                    <a:pt x="0" y="126492"/>
                  </a:lnTo>
                  <a:lnTo>
                    <a:pt x="0" y="139573"/>
                  </a:lnTo>
                  <a:lnTo>
                    <a:pt x="40005" y="11722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0" name="Group 80"/>
          <p:cNvGrpSpPr>
            <a:grpSpLocks noChangeAspect="1"/>
          </p:cNvGrpSpPr>
          <p:nvPr/>
        </p:nvGrpSpPr>
        <p:grpSpPr>
          <a:xfrm>
            <a:off x="6859499" y="5218842"/>
            <a:ext cx="55816" cy="27908"/>
            <a:chOff x="0" y="0"/>
            <a:chExt cx="74422" cy="37211"/>
          </a:xfrm>
        </p:grpSpPr>
        <p:sp>
          <p:nvSpPr>
            <p:cNvPr id="81" name="Freeform 81"/>
            <p:cNvSpPr/>
            <p:nvPr/>
          </p:nvSpPr>
          <p:spPr>
            <a:xfrm>
              <a:off x="0" y="0"/>
              <a:ext cx="80899" cy="38100"/>
            </a:xfrm>
            <a:custGeom>
              <a:avLst/>
              <a:gdLst/>
              <a:ahLst/>
              <a:cxnLst/>
              <a:rect l="l" t="t" r="r" b="b"/>
              <a:pathLst>
                <a:path w="80899" h="38100">
                  <a:moveTo>
                    <a:pt x="80899" y="12065"/>
                  </a:moveTo>
                  <a:lnTo>
                    <a:pt x="65151" y="5588"/>
                  </a:lnTo>
                  <a:lnTo>
                    <a:pt x="43688" y="5588"/>
                  </a:lnTo>
                  <a:lnTo>
                    <a:pt x="21336" y="0"/>
                  </a:lnTo>
                  <a:lnTo>
                    <a:pt x="0" y="0"/>
                  </a:lnTo>
                  <a:lnTo>
                    <a:pt x="0" y="38100"/>
                  </a:lnTo>
                  <a:lnTo>
                    <a:pt x="80899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2" name="Group 82"/>
          <p:cNvGrpSpPr>
            <a:grpSpLocks noChangeAspect="1"/>
          </p:cNvGrpSpPr>
          <p:nvPr/>
        </p:nvGrpSpPr>
        <p:grpSpPr>
          <a:xfrm>
            <a:off x="3801508" y="5006744"/>
            <a:ext cx="62792" cy="34884"/>
            <a:chOff x="0" y="0"/>
            <a:chExt cx="83723" cy="46512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84582" cy="51181"/>
            </a:xfrm>
            <a:custGeom>
              <a:avLst/>
              <a:gdLst/>
              <a:ahLst/>
              <a:cxnLst/>
              <a:rect l="l" t="t" r="r" b="b"/>
              <a:pathLst>
                <a:path w="84582" h="51181">
                  <a:moveTo>
                    <a:pt x="50292" y="6477"/>
                  </a:moveTo>
                  <a:lnTo>
                    <a:pt x="40894" y="6477"/>
                  </a:lnTo>
                  <a:lnTo>
                    <a:pt x="18542" y="6477"/>
                  </a:lnTo>
                  <a:lnTo>
                    <a:pt x="0" y="0"/>
                  </a:lnTo>
                  <a:lnTo>
                    <a:pt x="0" y="51181"/>
                  </a:lnTo>
                  <a:lnTo>
                    <a:pt x="22352" y="51181"/>
                  </a:lnTo>
                  <a:lnTo>
                    <a:pt x="40894" y="51181"/>
                  </a:lnTo>
                  <a:lnTo>
                    <a:pt x="56769" y="44704"/>
                  </a:lnTo>
                  <a:lnTo>
                    <a:pt x="72517" y="38100"/>
                  </a:lnTo>
                  <a:lnTo>
                    <a:pt x="84582" y="38100"/>
                  </a:lnTo>
                  <a:lnTo>
                    <a:pt x="84582" y="15875"/>
                  </a:lnTo>
                  <a:lnTo>
                    <a:pt x="66040" y="1308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4" name="Group 84"/>
          <p:cNvGrpSpPr>
            <a:grpSpLocks noChangeAspect="1"/>
          </p:cNvGrpSpPr>
          <p:nvPr/>
        </p:nvGrpSpPr>
        <p:grpSpPr>
          <a:xfrm>
            <a:off x="6629957" y="4167419"/>
            <a:ext cx="27908" cy="34884"/>
            <a:chOff x="0" y="0"/>
            <a:chExt cx="37211" cy="46512"/>
          </a:xfrm>
        </p:grpSpPr>
        <p:sp>
          <p:nvSpPr>
            <p:cNvPr id="85" name="Freeform 85"/>
            <p:cNvSpPr/>
            <p:nvPr/>
          </p:nvSpPr>
          <p:spPr>
            <a:xfrm>
              <a:off x="0" y="0"/>
              <a:ext cx="37211" cy="51181"/>
            </a:xfrm>
            <a:custGeom>
              <a:avLst/>
              <a:gdLst/>
              <a:ahLst/>
              <a:cxnLst/>
              <a:rect l="l" t="t" r="r" b="b"/>
              <a:pathLst>
                <a:path w="37211" h="51181">
                  <a:moveTo>
                    <a:pt x="18669" y="51181"/>
                  </a:moveTo>
                  <a:lnTo>
                    <a:pt x="21463" y="34417"/>
                  </a:lnTo>
                  <a:lnTo>
                    <a:pt x="21463" y="28829"/>
                  </a:lnTo>
                  <a:lnTo>
                    <a:pt x="27940" y="18542"/>
                  </a:lnTo>
                  <a:lnTo>
                    <a:pt x="34417" y="12954"/>
                  </a:lnTo>
                  <a:lnTo>
                    <a:pt x="37211" y="0"/>
                  </a:lnTo>
                  <a:lnTo>
                    <a:pt x="27940" y="0"/>
                  </a:lnTo>
                  <a:lnTo>
                    <a:pt x="21336" y="13081"/>
                  </a:lnTo>
                  <a:lnTo>
                    <a:pt x="12065" y="22352"/>
                  </a:lnTo>
                  <a:lnTo>
                    <a:pt x="6477" y="28829"/>
                  </a:lnTo>
                  <a:lnTo>
                    <a:pt x="0" y="34417"/>
                  </a:lnTo>
                  <a:lnTo>
                    <a:pt x="0" y="40894"/>
                  </a:lnTo>
                  <a:lnTo>
                    <a:pt x="6477" y="4457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6" name="Group 86"/>
          <p:cNvGrpSpPr>
            <a:grpSpLocks noChangeAspect="1"/>
          </p:cNvGrpSpPr>
          <p:nvPr/>
        </p:nvGrpSpPr>
        <p:grpSpPr>
          <a:xfrm>
            <a:off x="7027642" y="4093462"/>
            <a:ext cx="41862" cy="83722"/>
            <a:chOff x="0" y="0"/>
            <a:chExt cx="55816" cy="111629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59436" cy="111506"/>
            </a:xfrm>
            <a:custGeom>
              <a:avLst/>
              <a:gdLst/>
              <a:ahLst/>
              <a:cxnLst/>
              <a:rect l="l" t="t" r="r" b="b"/>
              <a:pathLst>
                <a:path w="59436" h="111506">
                  <a:moveTo>
                    <a:pt x="9271" y="95758"/>
                  </a:moveTo>
                  <a:lnTo>
                    <a:pt x="9271" y="98552"/>
                  </a:lnTo>
                  <a:lnTo>
                    <a:pt x="9271" y="105029"/>
                  </a:lnTo>
                  <a:lnTo>
                    <a:pt x="15748" y="111506"/>
                  </a:lnTo>
                  <a:lnTo>
                    <a:pt x="38100" y="111506"/>
                  </a:lnTo>
                  <a:lnTo>
                    <a:pt x="43688" y="111506"/>
                  </a:lnTo>
                  <a:lnTo>
                    <a:pt x="43688" y="105156"/>
                  </a:lnTo>
                  <a:lnTo>
                    <a:pt x="47371" y="105156"/>
                  </a:lnTo>
                  <a:lnTo>
                    <a:pt x="52959" y="105156"/>
                  </a:lnTo>
                  <a:lnTo>
                    <a:pt x="59436" y="98679"/>
                  </a:lnTo>
                  <a:lnTo>
                    <a:pt x="52959" y="67056"/>
                  </a:lnTo>
                  <a:lnTo>
                    <a:pt x="47371" y="28956"/>
                  </a:lnTo>
                  <a:lnTo>
                    <a:pt x="38100" y="0"/>
                  </a:lnTo>
                  <a:lnTo>
                    <a:pt x="0" y="89281"/>
                  </a:lnTo>
                  <a:lnTo>
                    <a:pt x="3683" y="9575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88" name="Group 88"/>
          <p:cNvGrpSpPr>
            <a:grpSpLocks noChangeAspect="1"/>
          </p:cNvGrpSpPr>
          <p:nvPr/>
        </p:nvGrpSpPr>
        <p:grpSpPr>
          <a:xfrm>
            <a:off x="12522676" y="5613738"/>
            <a:ext cx="334893" cy="362801"/>
            <a:chOff x="0" y="0"/>
            <a:chExt cx="446524" cy="483735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452120" cy="484759"/>
            </a:xfrm>
            <a:custGeom>
              <a:avLst/>
              <a:gdLst/>
              <a:ahLst/>
              <a:cxnLst/>
              <a:rect l="l" t="t" r="r" b="b"/>
              <a:pathLst>
                <a:path w="452120" h="484759">
                  <a:moveTo>
                    <a:pt x="34417" y="386080"/>
                  </a:moveTo>
                  <a:lnTo>
                    <a:pt x="71628" y="437261"/>
                  </a:lnTo>
                  <a:lnTo>
                    <a:pt x="108839" y="453136"/>
                  </a:lnTo>
                  <a:lnTo>
                    <a:pt x="146939" y="459613"/>
                  </a:lnTo>
                  <a:lnTo>
                    <a:pt x="186944" y="459613"/>
                  </a:lnTo>
                  <a:lnTo>
                    <a:pt x="218567" y="466090"/>
                  </a:lnTo>
                  <a:lnTo>
                    <a:pt x="252984" y="484759"/>
                  </a:lnTo>
                  <a:lnTo>
                    <a:pt x="271653" y="484759"/>
                  </a:lnTo>
                  <a:lnTo>
                    <a:pt x="290322" y="481965"/>
                  </a:lnTo>
                  <a:lnTo>
                    <a:pt x="306070" y="481965"/>
                  </a:lnTo>
                  <a:lnTo>
                    <a:pt x="320929" y="468884"/>
                  </a:lnTo>
                  <a:lnTo>
                    <a:pt x="349758" y="414909"/>
                  </a:lnTo>
                  <a:lnTo>
                    <a:pt x="364617" y="354457"/>
                  </a:lnTo>
                  <a:lnTo>
                    <a:pt x="393446" y="304165"/>
                  </a:lnTo>
                  <a:lnTo>
                    <a:pt x="399034" y="291084"/>
                  </a:lnTo>
                  <a:lnTo>
                    <a:pt x="402717" y="288290"/>
                  </a:lnTo>
                  <a:lnTo>
                    <a:pt x="408305" y="281813"/>
                  </a:lnTo>
                  <a:lnTo>
                    <a:pt x="414782" y="281813"/>
                  </a:lnTo>
                  <a:lnTo>
                    <a:pt x="424053" y="281813"/>
                  </a:lnTo>
                  <a:lnTo>
                    <a:pt x="442722" y="275336"/>
                  </a:lnTo>
                  <a:lnTo>
                    <a:pt x="421386" y="230632"/>
                  </a:lnTo>
                  <a:lnTo>
                    <a:pt x="399034" y="192532"/>
                  </a:lnTo>
                  <a:lnTo>
                    <a:pt x="380365" y="142240"/>
                  </a:lnTo>
                  <a:lnTo>
                    <a:pt x="402717" y="132969"/>
                  </a:lnTo>
                  <a:lnTo>
                    <a:pt x="421386" y="119888"/>
                  </a:lnTo>
                  <a:lnTo>
                    <a:pt x="437261" y="104140"/>
                  </a:lnTo>
                  <a:lnTo>
                    <a:pt x="452120" y="94869"/>
                  </a:lnTo>
                  <a:lnTo>
                    <a:pt x="437261" y="66040"/>
                  </a:lnTo>
                  <a:lnTo>
                    <a:pt x="402844" y="31623"/>
                  </a:lnTo>
                  <a:lnTo>
                    <a:pt x="364744" y="9271"/>
                  </a:lnTo>
                  <a:lnTo>
                    <a:pt x="334010" y="0"/>
                  </a:lnTo>
                  <a:lnTo>
                    <a:pt x="315341" y="27940"/>
                  </a:lnTo>
                  <a:lnTo>
                    <a:pt x="299593" y="53086"/>
                  </a:lnTo>
                  <a:lnTo>
                    <a:pt x="283718" y="81915"/>
                  </a:lnTo>
                  <a:lnTo>
                    <a:pt x="271653" y="120015"/>
                  </a:lnTo>
                  <a:lnTo>
                    <a:pt x="252984" y="120015"/>
                  </a:lnTo>
                  <a:lnTo>
                    <a:pt x="234442" y="120015"/>
                  </a:lnTo>
                  <a:lnTo>
                    <a:pt x="224155" y="120015"/>
                  </a:lnTo>
                  <a:lnTo>
                    <a:pt x="218567" y="126492"/>
                  </a:lnTo>
                  <a:lnTo>
                    <a:pt x="218567" y="132969"/>
                  </a:lnTo>
                  <a:lnTo>
                    <a:pt x="218567" y="138557"/>
                  </a:lnTo>
                  <a:lnTo>
                    <a:pt x="212090" y="142240"/>
                  </a:lnTo>
                  <a:lnTo>
                    <a:pt x="212090" y="148717"/>
                  </a:lnTo>
                  <a:lnTo>
                    <a:pt x="202819" y="160782"/>
                  </a:lnTo>
                  <a:lnTo>
                    <a:pt x="190754" y="171069"/>
                  </a:lnTo>
                  <a:lnTo>
                    <a:pt x="121920" y="180340"/>
                  </a:lnTo>
                  <a:lnTo>
                    <a:pt x="93980" y="225044"/>
                  </a:lnTo>
                  <a:lnTo>
                    <a:pt x="71628" y="237109"/>
                  </a:lnTo>
                  <a:lnTo>
                    <a:pt x="50292" y="230632"/>
                  </a:lnTo>
                  <a:lnTo>
                    <a:pt x="27940" y="230632"/>
                  </a:lnTo>
                  <a:lnTo>
                    <a:pt x="0" y="243713"/>
                  </a:lnTo>
                  <a:lnTo>
                    <a:pt x="6477" y="32004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>
            <a:off x="13135949" y="5774905"/>
            <a:ext cx="34884" cy="104654"/>
            <a:chOff x="0" y="0"/>
            <a:chExt cx="46512" cy="139539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52959" cy="139573"/>
            </a:xfrm>
            <a:custGeom>
              <a:avLst/>
              <a:gdLst/>
              <a:ahLst/>
              <a:cxnLst/>
              <a:rect l="l" t="t" r="r" b="b"/>
              <a:pathLst>
                <a:path w="52959" h="139573">
                  <a:moveTo>
                    <a:pt x="21336" y="139573"/>
                  </a:moveTo>
                  <a:lnTo>
                    <a:pt x="34417" y="127508"/>
                  </a:lnTo>
                  <a:lnTo>
                    <a:pt x="37211" y="121031"/>
                  </a:lnTo>
                  <a:lnTo>
                    <a:pt x="37211" y="117221"/>
                  </a:lnTo>
                  <a:lnTo>
                    <a:pt x="37211" y="111633"/>
                  </a:lnTo>
                  <a:lnTo>
                    <a:pt x="37211" y="105156"/>
                  </a:lnTo>
                  <a:lnTo>
                    <a:pt x="37211" y="98552"/>
                  </a:lnTo>
                  <a:lnTo>
                    <a:pt x="43688" y="95758"/>
                  </a:lnTo>
                  <a:lnTo>
                    <a:pt x="52959" y="89281"/>
                  </a:lnTo>
                  <a:lnTo>
                    <a:pt x="52959" y="60452"/>
                  </a:lnTo>
                  <a:lnTo>
                    <a:pt x="52959" y="38100"/>
                  </a:lnTo>
                  <a:lnTo>
                    <a:pt x="50165" y="28829"/>
                  </a:lnTo>
                  <a:lnTo>
                    <a:pt x="37211" y="15875"/>
                  </a:lnTo>
                  <a:lnTo>
                    <a:pt x="27940" y="10287"/>
                  </a:lnTo>
                  <a:lnTo>
                    <a:pt x="6477" y="0"/>
                  </a:lnTo>
                  <a:lnTo>
                    <a:pt x="0" y="38100"/>
                  </a:lnTo>
                  <a:lnTo>
                    <a:pt x="0" y="76200"/>
                  </a:lnTo>
                  <a:lnTo>
                    <a:pt x="21336" y="11163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2" name="Group 92"/>
          <p:cNvGrpSpPr>
            <a:grpSpLocks noChangeAspect="1"/>
          </p:cNvGrpSpPr>
          <p:nvPr/>
        </p:nvGrpSpPr>
        <p:grpSpPr>
          <a:xfrm>
            <a:off x="13826665" y="5977236"/>
            <a:ext cx="132562" cy="69770"/>
            <a:chOff x="0" y="0"/>
            <a:chExt cx="176750" cy="93027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181483" cy="94869"/>
            </a:xfrm>
            <a:custGeom>
              <a:avLst/>
              <a:gdLst/>
              <a:ahLst/>
              <a:cxnLst/>
              <a:rect l="l" t="t" r="r" b="b"/>
              <a:pathLst>
                <a:path w="181483" h="94869">
                  <a:moveTo>
                    <a:pt x="37211" y="85598"/>
                  </a:moveTo>
                  <a:lnTo>
                    <a:pt x="53086" y="88392"/>
                  </a:lnTo>
                  <a:lnTo>
                    <a:pt x="71755" y="94869"/>
                  </a:lnTo>
                  <a:lnTo>
                    <a:pt x="181483" y="63246"/>
                  </a:lnTo>
                  <a:lnTo>
                    <a:pt x="181483" y="2794"/>
                  </a:lnTo>
                  <a:lnTo>
                    <a:pt x="178562" y="0"/>
                  </a:lnTo>
                  <a:lnTo>
                    <a:pt x="152527" y="0"/>
                  </a:lnTo>
                  <a:lnTo>
                    <a:pt x="115316" y="28829"/>
                  </a:lnTo>
                  <a:lnTo>
                    <a:pt x="65151" y="44704"/>
                  </a:lnTo>
                  <a:lnTo>
                    <a:pt x="0" y="51181"/>
                  </a:lnTo>
                  <a:lnTo>
                    <a:pt x="0" y="72517"/>
                  </a:lnTo>
                  <a:lnTo>
                    <a:pt x="15875" y="7899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4" name="Group 94"/>
          <p:cNvGrpSpPr>
            <a:grpSpLocks noChangeAspect="1"/>
          </p:cNvGrpSpPr>
          <p:nvPr/>
        </p:nvGrpSpPr>
        <p:grpSpPr>
          <a:xfrm>
            <a:off x="13241300" y="5862814"/>
            <a:ext cx="655832" cy="341869"/>
            <a:chOff x="0" y="0"/>
            <a:chExt cx="874442" cy="455825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874395" cy="456819"/>
            </a:xfrm>
            <a:custGeom>
              <a:avLst/>
              <a:gdLst/>
              <a:ahLst/>
              <a:cxnLst/>
              <a:rect l="l" t="t" r="r" b="b"/>
              <a:pathLst>
                <a:path w="874395" h="456819">
                  <a:moveTo>
                    <a:pt x="621411" y="181356"/>
                  </a:moveTo>
                  <a:lnTo>
                    <a:pt x="577723" y="149733"/>
                  </a:lnTo>
                  <a:lnTo>
                    <a:pt x="524637" y="114427"/>
                  </a:lnTo>
                  <a:lnTo>
                    <a:pt x="458597" y="92075"/>
                  </a:lnTo>
                  <a:lnTo>
                    <a:pt x="405511" y="69723"/>
                  </a:lnTo>
                  <a:lnTo>
                    <a:pt x="361823" y="44577"/>
                  </a:lnTo>
                  <a:lnTo>
                    <a:pt x="306070" y="48260"/>
                  </a:lnTo>
                  <a:lnTo>
                    <a:pt x="268859" y="60325"/>
                  </a:lnTo>
                  <a:lnTo>
                    <a:pt x="240030" y="76327"/>
                  </a:lnTo>
                  <a:lnTo>
                    <a:pt x="212090" y="105156"/>
                  </a:lnTo>
                  <a:lnTo>
                    <a:pt x="212090" y="114427"/>
                  </a:lnTo>
                  <a:lnTo>
                    <a:pt x="202819" y="114427"/>
                  </a:lnTo>
                  <a:lnTo>
                    <a:pt x="202819" y="105156"/>
                  </a:lnTo>
                  <a:lnTo>
                    <a:pt x="181356" y="76327"/>
                  </a:lnTo>
                  <a:lnTo>
                    <a:pt x="165608" y="44704"/>
                  </a:lnTo>
                  <a:lnTo>
                    <a:pt x="152527" y="3683"/>
                  </a:lnTo>
                  <a:lnTo>
                    <a:pt x="108839" y="0"/>
                  </a:lnTo>
                  <a:lnTo>
                    <a:pt x="78105" y="0"/>
                  </a:lnTo>
                  <a:lnTo>
                    <a:pt x="43688" y="0"/>
                  </a:lnTo>
                  <a:lnTo>
                    <a:pt x="0" y="3683"/>
                  </a:lnTo>
                  <a:lnTo>
                    <a:pt x="0" y="32512"/>
                  </a:lnTo>
                  <a:lnTo>
                    <a:pt x="27940" y="44577"/>
                  </a:lnTo>
                  <a:lnTo>
                    <a:pt x="62357" y="60452"/>
                  </a:lnTo>
                  <a:lnTo>
                    <a:pt x="93980" y="66929"/>
                  </a:lnTo>
                  <a:lnTo>
                    <a:pt x="87503" y="76200"/>
                  </a:lnTo>
                  <a:lnTo>
                    <a:pt x="84709" y="82677"/>
                  </a:lnTo>
                  <a:lnTo>
                    <a:pt x="78232" y="89154"/>
                  </a:lnTo>
                  <a:lnTo>
                    <a:pt x="71628" y="89154"/>
                  </a:lnTo>
                  <a:lnTo>
                    <a:pt x="62357" y="91948"/>
                  </a:lnTo>
                  <a:lnTo>
                    <a:pt x="87503" y="127254"/>
                  </a:lnTo>
                  <a:lnTo>
                    <a:pt x="128397" y="149606"/>
                  </a:lnTo>
                  <a:lnTo>
                    <a:pt x="174879" y="158877"/>
                  </a:lnTo>
                  <a:lnTo>
                    <a:pt x="225171" y="174752"/>
                  </a:lnTo>
                  <a:lnTo>
                    <a:pt x="268859" y="187833"/>
                  </a:lnTo>
                  <a:lnTo>
                    <a:pt x="306070" y="215773"/>
                  </a:lnTo>
                  <a:lnTo>
                    <a:pt x="334010" y="263271"/>
                  </a:lnTo>
                  <a:lnTo>
                    <a:pt x="340487" y="276352"/>
                  </a:lnTo>
                  <a:lnTo>
                    <a:pt x="334010" y="285623"/>
                  </a:lnTo>
                  <a:lnTo>
                    <a:pt x="327533" y="298704"/>
                  </a:lnTo>
                  <a:lnTo>
                    <a:pt x="321945" y="307975"/>
                  </a:lnTo>
                  <a:lnTo>
                    <a:pt x="318262" y="327533"/>
                  </a:lnTo>
                  <a:lnTo>
                    <a:pt x="312674" y="348869"/>
                  </a:lnTo>
                  <a:lnTo>
                    <a:pt x="365760" y="343281"/>
                  </a:lnTo>
                  <a:lnTo>
                    <a:pt x="405765" y="348869"/>
                  </a:lnTo>
                  <a:lnTo>
                    <a:pt x="442976" y="359156"/>
                  </a:lnTo>
                  <a:lnTo>
                    <a:pt x="481076" y="380492"/>
                  </a:lnTo>
                  <a:lnTo>
                    <a:pt x="518287" y="371221"/>
                  </a:lnTo>
                  <a:lnTo>
                    <a:pt x="555498" y="348869"/>
                  </a:lnTo>
                  <a:lnTo>
                    <a:pt x="596392" y="336804"/>
                  </a:lnTo>
                  <a:lnTo>
                    <a:pt x="627126" y="336804"/>
                  </a:lnTo>
                  <a:lnTo>
                    <a:pt x="670814" y="359156"/>
                  </a:lnTo>
                  <a:lnTo>
                    <a:pt x="683895" y="371221"/>
                  </a:lnTo>
                  <a:lnTo>
                    <a:pt x="693166" y="387096"/>
                  </a:lnTo>
                  <a:lnTo>
                    <a:pt x="705231" y="409448"/>
                  </a:lnTo>
                  <a:lnTo>
                    <a:pt x="714502" y="418719"/>
                  </a:lnTo>
                  <a:lnTo>
                    <a:pt x="730377" y="431800"/>
                  </a:lnTo>
                  <a:lnTo>
                    <a:pt x="748919" y="438277"/>
                  </a:lnTo>
                  <a:lnTo>
                    <a:pt x="758190" y="441071"/>
                  </a:lnTo>
                  <a:lnTo>
                    <a:pt x="771271" y="441071"/>
                  </a:lnTo>
                  <a:lnTo>
                    <a:pt x="780542" y="441071"/>
                  </a:lnTo>
                  <a:lnTo>
                    <a:pt x="792607" y="447548"/>
                  </a:lnTo>
                  <a:lnTo>
                    <a:pt x="801878" y="456819"/>
                  </a:lnTo>
                  <a:lnTo>
                    <a:pt x="874395" y="456819"/>
                  </a:lnTo>
                  <a:lnTo>
                    <a:pt x="874395" y="431673"/>
                  </a:lnTo>
                  <a:lnTo>
                    <a:pt x="811149" y="397256"/>
                  </a:lnTo>
                  <a:lnTo>
                    <a:pt x="758063" y="352552"/>
                  </a:lnTo>
                  <a:lnTo>
                    <a:pt x="720852" y="298577"/>
                  </a:lnTo>
                  <a:lnTo>
                    <a:pt x="708787" y="292100"/>
                  </a:lnTo>
                  <a:lnTo>
                    <a:pt x="705104" y="292100"/>
                  </a:lnTo>
                  <a:lnTo>
                    <a:pt x="708787" y="285623"/>
                  </a:lnTo>
                  <a:lnTo>
                    <a:pt x="714375" y="282829"/>
                  </a:lnTo>
                  <a:lnTo>
                    <a:pt x="727456" y="282829"/>
                  </a:lnTo>
                  <a:lnTo>
                    <a:pt x="736727" y="276352"/>
                  </a:lnTo>
                  <a:lnTo>
                    <a:pt x="743204" y="276352"/>
                  </a:lnTo>
                  <a:lnTo>
                    <a:pt x="743204" y="247396"/>
                  </a:lnTo>
                  <a:lnTo>
                    <a:pt x="708787" y="240919"/>
                  </a:lnTo>
                  <a:lnTo>
                    <a:pt x="683641" y="231648"/>
                  </a:lnTo>
                  <a:lnTo>
                    <a:pt x="642747" y="22517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6" name="Group 96"/>
          <p:cNvGrpSpPr>
            <a:grpSpLocks noChangeAspect="1"/>
          </p:cNvGrpSpPr>
          <p:nvPr/>
        </p:nvGrpSpPr>
        <p:grpSpPr>
          <a:xfrm>
            <a:off x="13897132" y="5913048"/>
            <a:ext cx="83722" cy="76746"/>
            <a:chOff x="0" y="0"/>
            <a:chExt cx="111629" cy="102328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118110" cy="107950"/>
            </a:xfrm>
            <a:custGeom>
              <a:avLst/>
              <a:gdLst/>
              <a:ahLst/>
              <a:cxnLst/>
              <a:rect l="l" t="t" r="r" b="b"/>
              <a:pathLst>
                <a:path w="118110" h="107950">
                  <a:moveTo>
                    <a:pt x="87503" y="88392"/>
                  </a:moveTo>
                  <a:lnTo>
                    <a:pt x="108839" y="107950"/>
                  </a:lnTo>
                  <a:lnTo>
                    <a:pt x="118110" y="107950"/>
                  </a:lnTo>
                  <a:lnTo>
                    <a:pt x="108839" y="66929"/>
                  </a:lnTo>
                  <a:lnTo>
                    <a:pt x="87503" y="31623"/>
                  </a:lnTo>
                  <a:lnTo>
                    <a:pt x="58547" y="0"/>
                  </a:lnTo>
                  <a:lnTo>
                    <a:pt x="0" y="0"/>
                  </a:lnTo>
                  <a:lnTo>
                    <a:pt x="21336" y="31623"/>
                  </a:lnTo>
                  <a:lnTo>
                    <a:pt x="53086" y="53975"/>
                  </a:lnTo>
                  <a:lnTo>
                    <a:pt x="81026" y="82804"/>
                  </a:lnTo>
                  <a:lnTo>
                    <a:pt x="84709" y="85598"/>
                  </a:lnTo>
                  <a:lnTo>
                    <a:pt x="87503" y="8559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98" name="Group 98"/>
          <p:cNvGrpSpPr>
            <a:grpSpLocks noChangeAspect="1"/>
          </p:cNvGrpSpPr>
          <p:nvPr/>
        </p:nvGrpSpPr>
        <p:grpSpPr>
          <a:xfrm>
            <a:off x="14353425" y="6526321"/>
            <a:ext cx="97676" cy="76746"/>
            <a:chOff x="0" y="0"/>
            <a:chExt cx="130235" cy="102328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137668" cy="105156"/>
            </a:xfrm>
            <a:custGeom>
              <a:avLst/>
              <a:gdLst/>
              <a:ahLst/>
              <a:cxnLst/>
              <a:rect l="l" t="t" r="r" b="b"/>
              <a:pathLst>
                <a:path w="137668" h="105156">
                  <a:moveTo>
                    <a:pt x="43688" y="60452"/>
                  </a:moveTo>
                  <a:lnTo>
                    <a:pt x="71628" y="82804"/>
                  </a:lnTo>
                  <a:lnTo>
                    <a:pt x="99568" y="105156"/>
                  </a:lnTo>
                  <a:lnTo>
                    <a:pt x="137668" y="105156"/>
                  </a:lnTo>
                  <a:lnTo>
                    <a:pt x="137668" y="73533"/>
                  </a:lnTo>
                  <a:lnTo>
                    <a:pt x="78105" y="38100"/>
                  </a:lnTo>
                  <a:lnTo>
                    <a:pt x="27940" y="0"/>
                  </a:lnTo>
                  <a:lnTo>
                    <a:pt x="0" y="0"/>
                  </a:lnTo>
                  <a:lnTo>
                    <a:pt x="21336" y="3251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0" name="Group 100"/>
          <p:cNvGrpSpPr>
            <a:grpSpLocks noChangeAspect="1"/>
          </p:cNvGrpSpPr>
          <p:nvPr/>
        </p:nvGrpSpPr>
        <p:grpSpPr>
          <a:xfrm>
            <a:off x="14412030" y="6331665"/>
            <a:ext cx="41862" cy="69770"/>
            <a:chOff x="0" y="0"/>
            <a:chExt cx="55816" cy="93027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59563" cy="98552"/>
            </a:xfrm>
            <a:custGeom>
              <a:avLst/>
              <a:gdLst/>
              <a:ahLst/>
              <a:cxnLst/>
              <a:rect l="l" t="t" r="r" b="b"/>
              <a:pathLst>
                <a:path w="59563" h="98552">
                  <a:moveTo>
                    <a:pt x="15875" y="72517"/>
                  </a:moveTo>
                  <a:lnTo>
                    <a:pt x="21463" y="98552"/>
                  </a:lnTo>
                  <a:lnTo>
                    <a:pt x="59563" y="98552"/>
                  </a:lnTo>
                  <a:lnTo>
                    <a:pt x="53086" y="82804"/>
                  </a:lnTo>
                  <a:lnTo>
                    <a:pt x="46609" y="72517"/>
                  </a:lnTo>
                  <a:lnTo>
                    <a:pt x="43815" y="60452"/>
                  </a:lnTo>
                  <a:lnTo>
                    <a:pt x="37338" y="50165"/>
                  </a:lnTo>
                  <a:lnTo>
                    <a:pt x="37338" y="31623"/>
                  </a:lnTo>
                  <a:lnTo>
                    <a:pt x="30734" y="15875"/>
                  </a:lnTo>
                  <a:lnTo>
                    <a:pt x="25146" y="9271"/>
                  </a:lnTo>
                  <a:lnTo>
                    <a:pt x="21336" y="9271"/>
                  </a:lnTo>
                  <a:lnTo>
                    <a:pt x="15875" y="9271"/>
                  </a:lnTo>
                  <a:lnTo>
                    <a:pt x="15875" y="6477"/>
                  </a:lnTo>
                  <a:lnTo>
                    <a:pt x="9271" y="0"/>
                  </a:lnTo>
                  <a:lnTo>
                    <a:pt x="0" y="0"/>
                  </a:lnTo>
                  <a:lnTo>
                    <a:pt x="0" y="31623"/>
                  </a:lnTo>
                  <a:lnTo>
                    <a:pt x="2794" y="5397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2" name="Group 102"/>
          <p:cNvGrpSpPr>
            <a:grpSpLocks noChangeAspect="1"/>
          </p:cNvGrpSpPr>
          <p:nvPr/>
        </p:nvGrpSpPr>
        <p:grpSpPr>
          <a:xfrm>
            <a:off x="13355722" y="6024678"/>
            <a:ext cx="27908" cy="41862"/>
            <a:chOff x="0" y="0"/>
            <a:chExt cx="37211" cy="55816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40894" cy="60452"/>
            </a:xfrm>
            <a:custGeom>
              <a:avLst/>
              <a:gdLst/>
              <a:ahLst/>
              <a:cxnLst/>
              <a:rect l="l" t="t" r="r" b="b"/>
              <a:pathLst>
                <a:path w="40894" h="60452">
                  <a:moveTo>
                    <a:pt x="0" y="60452"/>
                  </a:moveTo>
                  <a:lnTo>
                    <a:pt x="6477" y="53975"/>
                  </a:lnTo>
                  <a:lnTo>
                    <a:pt x="12954" y="47498"/>
                  </a:lnTo>
                  <a:lnTo>
                    <a:pt x="40894" y="31623"/>
                  </a:lnTo>
                  <a:lnTo>
                    <a:pt x="40894" y="9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4" name="Group 104"/>
          <p:cNvGrpSpPr>
            <a:grpSpLocks noChangeAspect="1"/>
          </p:cNvGrpSpPr>
          <p:nvPr/>
        </p:nvGrpSpPr>
        <p:grpSpPr>
          <a:xfrm>
            <a:off x="12854778" y="6148170"/>
            <a:ext cx="55816" cy="34884"/>
            <a:chOff x="0" y="0"/>
            <a:chExt cx="74422" cy="46512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81915" cy="51054"/>
            </a:xfrm>
            <a:custGeom>
              <a:avLst/>
              <a:gdLst/>
              <a:ahLst/>
              <a:cxnLst/>
              <a:rect l="l" t="t" r="r" b="b"/>
              <a:pathLst>
                <a:path w="81915" h="51054">
                  <a:moveTo>
                    <a:pt x="22352" y="28829"/>
                  </a:moveTo>
                  <a:lnTo>
                    <a:pt x="38100" y="38100"/>
                  </a:lnTo>
                  <a:lnTo>
                    <a:pt x="52959" y="44577"/>
                  </a:lnTo>
                  <a:lnTo>
                    <a:pt x="68834" y="51054"/>
                  </a:lnTo>
                  <a:lnTo>
                    <a:pt x="68834" y="38100"/>
                  </a:lnTo>
                  <a:lnTo>
                    <a:pt x="81915" y="38100"/>
                  </a:lnTo>
                  <a:lnTo>
                    <a:pt x="81915" y="16764"/>
                  </a:lnTo>
                  <a:lnTo>
                    <a:pt x="66040" y="13081"/>
                  </a:lnTo>
                  <a:lnTo>
                    <a:pt x="53086" y="6477"/>
                  </a:lnTo>
                  <a:lnTo>
                    <a:pt x="38100" y="6477"/>
                  </a:lnTo>
                  <a:lnTo>
                    <a:pt x="22352" y="6477"/>
                  </a:lnTo>
                  <a:lnTo>
                    <a:pt x="0" y="0"/>
                  </a:lnTo>
                  <a:lnTo>
                    <a:pt x="9271" y="1676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6" name="Group 106"/>
          <p:cNvGrpSpPr>
            <a:grpSpLocks noChangeAspect="1"/>
          </p:cNvGrpSpPr>
          <p:nvPr/>
        </p:nvGrpSpPr>
        <p:grpSpPr>
          <a:xfrm>
            <a:off x="13087111" y="5941653"/>
            <a:ext cx="41862" cy="20930"/>
            <a:chOff x="0" y="0"/>
            <a:chExt cx="55816" cy="27907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58547" cy="31623"/>
            </a:xfrm>
            <a:custGeom>
              <a:avLst/>
              <a:gdLst/>
              <a:ahLst/>
              <a:cxnLst/>
              <a:rect l="l" t="t" r="r" b="b"/>
              <a:pathLst>
                <a:path w="58547" h="31623">
                  <a:moveTo>
                    <a:pt x="0" y="0"/>
                  </a:moveTo>
                  <a:lnTo>
                    <a:pt x="0" y="31623"/>
                  </a:lnTo>
                  <a:lnTo>
                    <a:pt x="58547" y="31623"/>
                  </a:lnTo>
                  <a:lnTo>
                    <a:pt x="58547" y="9271"/>
                  </a:lnTo>
                  <a:lnTo>
                    <a:pt x="55880" y="6477"/>
                  </a:lnTo>
                  <a:lnTo>
                    <a:pt x="49276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08" name="Group 108"/>
          <p:cNvGrpSpPr>
            <a:grpSpLocks noChangeAspect="1"/>
          </p:cNvGrpSpPr>
          <p:nvPr/>
        </p:nvGrpSpPr>
        <p:grpSpPr>
          <a:xfrm>
            <a:off x="12780124" y="6103519"/>
            <a:ext cx="76746" cy="34884"/>
            <a:chOff x="0" y="0"/>
            <a:chExt cx="102328" cy="46512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108839" cy="50292"/>
            </a:xfrm>
            <a:custGeom>
              <a:avLst/>
              <a:gdLst/>
              <a:ahLst/>
              <a:cxnLst/>
              <a:rect l="l" t="t" r="r" b="b"/>
              <a:pathLst>
                <a:path w="108839" h="50292">
                  <a:moveTo>
                    <a:pt x="103251" y="27940"/>
                  </a:moveTo>
                  <a:lnTo>
                    <a:pt x="93980" y="15875"/>
                  </a:lnTo>
                  <a:lnTo>
                    <a:pt x="80899" y="9271"/>
                  </a:lnTo>
                  <a:lnTo>
                    <a:pt x="71628" y="6477"/>
                  </a:lnTo>
                  <a:lnTo>
                    <a:pt x="50292" y="0"/>
                  </a:lnTo>
                  <a:lnTo>
                    <a:pt x="37211" y="9271"/>
                  </a:lnTo>
                  <a:lnTo>
                    <a:pt x="34417" y="15748"/>
                  </a:lnTo>
                  <a:lnTo>
                    <a:pt x="15875" y="22225"/>
                  </a:lnTo>
                  <a:lnTo>
                    <a:pt x="0" y="27940"/>
                  </a:lnTo>
                  <a:lnTo>
                    <a:pt x="0" y="50292"/>
                  </a:lnTo>
                  <a:lnTo>
                    <a:pt x="37211" y="50292"/>
                  </a:lnTo>
                  <a:lnTo>
                    <a:pt x="71628" y="50292"/>
                  </a:lnTo>
                  <a:lnTo>
                    <a:pt x="99568" y="38100"/>
                  </a:lnTo>
                  <a:lnTo>
                    <a:pt x="108839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0" name="Group 110"/>
          <p:cNvGrpSpPr>
            <a:grpSpLocks noChangeAspect="1"/>
          </p:cNvGrpSpPr>
          <p:nvPr/>
        </p:nvGrpSpPr>
        <p:grpSpPr>
          <a:xfrm>
            <a:off x="3937558" y="5045118"/>
            <a:ext cx="76746" cy="27908"/>
            <a:chOff x="0" y="0"/>
            <a:chExt cx="102328" cy="37211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103251" cy="38100"/>
            </a:xfrm>
            <a:custGeom>
              <a:avLst/>
              <a:gdLst/>
              <a:ahLst/>
              <a:cxnLst/>
              <a:rect l="l" t="t" r="r" b="b"/>
              <a:pathLst>
                <a:path w="103251" h="38100">
                  <a:moveTo>
                    <a:pt x="103251" y="25146"/>
                  </a:moveTo>
                  <a:lnTo>
                    <a:pt x="103251" y="15875"/>
                  </a:lnTo>
                  <a:lnTo>
                    <a:pt x="59563" y="0"/>
                  </a:lnTo>
                  <a:lnTo>
                    <a:pt x="43688" y="6477"/>
                  </a:lnTo>
                  <a:lnTo>
                    <a:pt x="31623" y="9271"/>
                  </a:lnTo>
                  <a:lnTo>
                    <a:pt x="15875" y="9271"/>
                  </a:lnTo>
                  <a:lnTo>
                    <a:pt x="0" y="15875"/>
                  </a:lnTo>
                  <a:lnTo>
                    <a:pt x="0" y="38100"/>
                  </a:lnTo>
                  <a:lnTo>
                    <a:pt x="27940" y="38100"/>
                  </a:lnTo>
                  <a:lnTo>
                    <a:pt x="59563" y="38100"/>
                  </a:lnTo>
                  <a:lnTo>
                    <a:pt x="93980" y="2514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2" name="Group 112"/>
          <p:cNvGrpSpPr>
            <a:grpSpLocks noChangeAspect="1"/>
          </p:cNvGrpSpPr>
          <p:nvPr/>
        </p:nvGrpSpPr>
        <p:grpSpPr>
          <a:xfrm>
            <a:off x="13206416" y="4184162"/>
            <a:ext cx="516293" cy="600016"/>
            <a:chOff x="0" y="0"/>
            <a:chExt cx="688391" cy="800021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689229" cy="808482"/>
            </a:xfrm>
            <a:custGeom>
              <a:avLst/>
              <a:gdLst/>
              <a:ahLst/>
              <a:cxnLst/>
              <a:rect l="l" t="t" r="r" b="b"/>
              <a:pathLst>
                <a:path w="689229" h="808482">
                  <a:moveTo>
                    <a:pt x="21336" y="741426"/>
                  </a:moveTo>
                  <a:lnTo>
                    <a:pt x="25019" y="763778"/>
                  </a:lnTo>
                  <a:lnTo>
                    <a:pt x="30607" y="808482"/>
                  </a:lnTo>
                  <a:lnTo>
                    <a:pt x="67945" y="808482"/>
                  </a:lnTo>
                  <a:lnTo>
                    <a:pt x="80899" y="786130"/>
                  </a:lnTo>
                  <a:lnTo>
                    <a:pt x="90170" y="763778"/>
                  </a:lnTo>
                  <a:lnTo>
                    <a:pt x="108712" y="747903"/>
                  </a:lnTo>
                  <a:lnTo>
                    <a:pt x="102235" y="719963"/>
                  </a:lnTo>
                  <a:lnTo>
                    <a:pt x="102235" y="704215"/>
                  </a:lnTo>
                  <a:lnTo>
                    <a:pt x="102235" y="693928"/>
                  </a:lnTo>
                  <a:lnTo>
                    <a:pt x="90170" y="688340"/>
                  </a:lnTo>
                  <a:lnTo>
                    <a:pt x="80899" y="672465"/>
                  </a:lnTo>
                  <a:lnTo>
                    <a:pt x="80899" y="659511"/>
                  </a:lnTo>
                  <a:lnTo>
                    <a:pt x="102235" y="665988"/>
                  </a:lnTo>
                  <a:lnTo>
                    <a:pt x="111506" y="672465"/>
                  </a:lnTo>
                  <a:lnTo>
                    <a:pt x="124714" y="672465"/>
                  </a:lnTo>
                  <a:lnTo>
                    <a:pt x="124714" y="675259"/>
                  </a:lnTo>
                  <a:lnTo>
                    <a:pt x="124714" y="688340"/>
                  </a:lnTo>
                  <a:lnTo>
                    <a:pt x="124714" y="693928"/>
                  </a:lnTo>
                  <a:lnTo>
                    <a:pt x="124714" y="709803"/>
                  </a:lnTo>
                  <a:lnTo>
                    <a:pt x="131191" y="720090"/>
                  </a:lnTo>
                  <a:lnTo>
                    <a:pt x="146050" y="716407"/>
                  </a:lnTo>
                  <a:lnTo>
                    <a:pt x="161925" y="716407"/>
                  </a:lnTo>
                  <a:lnTo>
                    <a:pt x="168402" y="709930"/>
                  </a:lnTo>
                  <a:lnTo>
                    <a:pt x="174879" y="704342"/>
                  </a:lnTo>
                  <a:lnTo>
                    <a:pt x="177673" y="704342"/>
                  </a:lnTo>
                  <a:lnTo>
                    <a:pt x="184150" y="697865"/>
                  </a:lnTo>
                  <a:lnTo>
                    <a:pt x="196215" y="697865"/>
                  </a:lnTo>
                  <a:lnTo>
                    <a:pt x="212090" y="697865"/>
                  </a:lnTo>
                  <a:lnTo>
                    <a:pt x="218567" y="688594"/>
                  </a:lnTo>
                  <a:lnTo>
                    <a:pt x="221361" y="672719"/>
                  </a:lnTo>
                  <a:lnTo>
                    <a:pt x="221361" y="659511"/>
                  </a:lnTo>
                  <a:lnTo>
                    <a:pt x="227838" y="637159"/>
                  </a:lnTo>
                  <a:lnTo>
                    <a:pt x="242697" y="659511"/>
                  </a:lnTo>
                  <a:lnTo>
                    <a:pt x="258572" y="688340"/>
                  </a:lnTo>
                  <a:lnTo>
                    <a:pt x="336677" y="653034"/>
                  </a:lnTo>
                  <a:lnTo>
                    <a:pt x="417576" y="614934"/>
                  </a:lnTo>
                  <a:lnTo>
                    <a:pt x="489204" y="576834"/>
                  </a:lnTo>
                  <a:lnTo>
                    <a:pt x="495681" y="510794"/>
                  </a:lnTo>
                  <a:lnTo>
                    <a:pt x="504952" y="456819"/>
                  </a:lnTo>
                  <a:lnTo>
                    <a:pt x="518033" y="414909"/>
                  </a:lnTo>
                  <a:lnTo>
                    <a:pt x="520827" y="376809"/>
                  </a:lnTo>
                  <a:lnTo>
                    <a:pt x="520827" y="339598"/>
                  </a:lnTo>
                  <a:lnTo>
                    <a:pt x="518033" y="288417"/>
                  </a:lnTo>
                  <a:lnTo>
                    <a:pt x="499491" y="221488"/>
                  </a:lnTo>
                  <a:lnTo>
                    <a:pt x="511556" y="218694"/>
                  </a:lnTo>
                  <a:lnTo>
                    <a:pt x="518033" y="205613"/>
                  </a:lnTo>
                  <a:lnTo>
                    <a:pt x="527304" y="200025"/>
                  </a:lnTo>
                  <a:lnTo>
                    <a:pt x="539369" y="196342"/>
                  </a:lnTo>
                  <a:lnTo>
                    <a:pt x="548640" y="200025"/>
                  </a:lnTo>
                  <a:lnTo>
                    <a:pt x="557911" y="205613"/>
                  </a:lnTo>
                  <a:lnTo>
                    <a:pt x="570992" y="221488"/>
                  </a:lnTo>
                  <a:lnTo>
                    <a:pt x="601726" y="205613"/>
                  </a:lnTo>
                  <a:lnTo>
                    <a:pt x="624078" y="184277"/>
                  </a:lnTo>
                  <a:lnTo>
                    <a:pt x="652018" y="161925"/>
                  </a:lnTo>
                  <a:lnTo>
                    <a:pt x="689229" y="151638"/>
                  </a:lnTo>
                  <a:lnTo>
                    <a:pt x="689229" y="132969"/>
                  </a:lnTo>
                  <a:lnTo>
                    <a:pt x="689229" y="123698"/>
                  </a:lnTo>
                  <a:lnTo>
                    <a:pt x="686435" y="110617"/>
                  </a:lnTo>
                  <a:lnTo>
                    <a:pt x="679958" y="101346"/>
                  </a:lnTo>
                  <a:lnTo>
                    <a:pt x="658622" y="85471"/>
                  </a:lnTo>
                  <a:lnTo>
                    <a:pt x="636270" y="72517"/>
                  </a:lnTo>
                  <a:lnTo>
                    <a:pt x="601853" y="63246"/>
                  </a:lnTo>
                  <a:lnTo>
                    <a:pt x="576707" y="40894"/>
                  </a:lnTo>
                  <a:lnTo>
                    <a:pt x="548894" y="0"/>
                  </a:lnTo>
                  <a:lnTo>
                    <a:pt x="520954" y="28829"/>
                  </a:lnTo>
                  <a:lnTo>
                    <a:pt x="511683" y="72517"/>
                  </a:lnTo>
                  <a:lnTo>
                    <a:pt x="511683" y="130175"/>
                  </a:lnTo>
                  <a:lnTo>
                    <a:pt x="499618" y="130175"/>
                  </a:lnTo>
                  <a:lnTo>
                    <a:pt x="489331" y="132969"/>
                  </a:lnTo>
                  <a:lnTo>
                    <a:pt x="474472" y="132969"/>
                  </a:lnTo>
                  <a:lnTo>
                    <a:pt x="452120" y="139446"/>
                  </a:lnTo>
                  <a:lnTo>
                    <a:pt x="452120" y="145923"/>
                  </a:lnTo>
                  <a:lnTo>
                    <a:pt x="452120" y="151511"/>
                  </a:lnTo>
                  <a:lnTo>
                    <a:pt x="446532" y="155194"/>
                  </a:lnTo>
                  <a:lnTo>
                    <a:pt x="440055" y="161671"/>
                  </a:lnTo>
                  <a:lnTo>
                    <a:pt x="440055" y="189611"/>
                  </a:lnTo>
                  <a:lnTo>
                    <a:pt x="440055" y="212090"/>
                  </a:lnTo>
                  <a:lnTo>
                    <a:pt x="446532" y="221361"/>
                  </a:lnTo>
                  <a:lnTo>
                    <a:pt x="452120" y="234442"/>
                  </a:lnTo>
                  <a:lnTo>
                    <a:pt x="467995" y="243713"/>
                  </a:lnTo>
                  <a:lnTo>
                    <a:pt x="489331" y="243713"/>
                  </a:lnTo>
                  <a:lnTo>
                    <a:pt x="455803" y="294894"/>
                  </a:lnTo>
                  <a:lnTo>
                    <a:pt x="439928" y="332994"/>
                  </a:lnTo>
                  <a:lnTo>
                    <a:pt x="430657" y="376682"/>
                  </a:lnTo>
                  <a:lnTo>
                    <a:pt x="417576" y="414782"/>
                  </a:lnTo>
                  <a:lnTo>
                    <a:pt x="389636" y="450088"/>
                  </a:lnTo>
                  <a:lnTo>
                    <a:pt x="345948" y="488188"/>
                  </a:lnTo>
                  <a:lnTo>
                    <a:pt x="343154" y="494665"/>
                  </a:lnTo>
                  <a:lnTo>
                    <a:pt x="336677" y="494665"/>
                  </a:lnTo>
                  <a:lnTo>
                    <a:pt x="330200" y="494665"/>
                  </a:lnTo>
                  <a:lnTo>
                    <a:pt x="324612" y="488188"/>
                  </a:lnTo>
                  <a:lnTo>
                    <a:pt x="320929" y="478917"/>
                  </a:lnTo>
                  <a:lnTo>
                    <a:pt x="302387" y="488188"/>
                  </a:lnTo>
                  <a:lnTo>
                    <a:pt x="293116" y="504063"/>
                  </a:lnTo>
                  <a:lnTo>
                    <a:pt x="286639" y="516128"/>
                  </a:lnTo>
                  <a:lnTo>
                    <a:pt x="281051" y="532892"/>
                  </a:lnTo>
                  <a:lnTo>
                    <a:pt x="271780" y="548767"/>
                  </a:lnTo>
                  <a:lnTo>
                    <a:pt x="258699" y="564642"/>
                  </a:lnTo>
                  <a:lnTo>
                    <a:pt x="249428" y="564642"/>
                  </a:lnTo>
                  <a:lnTo>
                    <a:pt x="240157" y="564642"/>
                  </a:lnTo>
                  <a:lnTo>
                    <a:pt x="221615" y="560959"/>
                  </a:lnTo>
                  <a:lnTo>
                    <a:pt x="199136" y="560959"/>
                  </a:lnTo>
                  <a:lnTo>
                    <a:pt x="177800" y="564642"/>
                  </a:lnTo>
                  <a:lnTo>
                    <a:pt x="118237" y="592582"/>
                  </a:lnTo>
                  <a:lnTo>
                    <a:pt x="67945" y="637286"/>
                  </a:lnTo>
                  <a:lnTo>
                    <a:pt x="30734" y="688340"/>
                  </a:lnTo>
                  <a:lnTo>
                    <a:pt x="0" y="688340"/>
                  </a:lnTo>
                  <a:lnTo>
                    <a:pt x="9271" y="71996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4" name="Group 114"/>
          <p:cNvGrpSpPr>
            <a:grpSpLocks noChangeAspect="1"/>
          </p:cNvGrpSpPr>
          <p:nvPr/>
        </p:nvGrpSpPr>
        <p:grpSpPr>
          <a:xfrm>
            <a:off x="13151996" y="5931885"/>
            <a:ext cx="97676" cy="41862"/>
            <a:chOff x="0" y="0"/>
            <a:chExt cx="130235" cy="55816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131191" cy="60452"/>
            </a:xfrm>
            <a:custGeom>
              <a:avLst/>
              <a:gdLst/>
              <a:ahLst/>
              <a:cxnLst/>
              <a:rect l="l" t="t" r="r" b="b"/>
              <a:pathLst>
                <a:path w="131191" h="60452">
                  <a:moveTo>
                    <a:pt x="0" y="0"/>
                  </a:moveTo>
                  <a:lnTo>
                    <a:pt x="0" y="35306"/>
                  </a:lnTo>
                  <a:lnTo>
                    <a:pt x="50292" y="35306"/>
                  </a:lnTo>
                  <a:lnTo>
                    <a:pt x="87503" y="41783"/>
                  </a:lnTo>
                  <a:lnTo>
                    <a:pt x="119126" y="60452"/>
                  </a:lnTo>
                  <a:lnTo>
                    <a:pt x="131191" y="60452"/>
                  </a:lnTo>
                  <a:lnTo>
                    <a:pt x="125603" y="44704"/>
                  </a:lnTo>
                  <a:lnTo>
                    <a:pt x="125603" y="35306"/>
                  </a:lnTo>
                  <a:lnTo>
                    <a:pt x="119126" y="22352"/>
                  </a:lnTo>
                  <a:lnTo>
                    <a:pt x="119126" y="1308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6" name="Group 116"/>
          <p:cNvGrpSpPr>
            <a:grpSpLocks noChangeAspect="1"/>
          </p:cNvGrpSpPr>
          <p:nvPr/>
        </p:nvGrpSpPr>
        <p:grpSpPr>
          <a:xfrm>
            <a:off x="13184787" y="4790459"/>
            <a:ext cx="34884" cy="55816"/>
            <a:chOff x="0" y="0"/>
            <a:chExt cx="46512" cy="74422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50165" cy="82804"/>
            </a:xfrm>
            <a:custGeom>
              <a:avLst/>
              <a:gdLst/>
              <a:ahLst/>
              <a:cxnLst/>
              <a:rect l="l" t="t" r="r" b="b"/>
              <a:pathLst>
                <a:path w="50165" h="82804">
                  <a:moveTo>
                    <a:pt x="31623" y="66929"/>
                  </a:moveTo>
                  <a:lnTo>
                    <a:pt x="43688" y="51054"/>
                  </a:lnTo>
                  <a:lnTo>
                    <a:pt x="50165" y="35179"/>
                  </a:lnTo>
                  <a:lnTo>
                    <a:pt x="50165" y="22352"/>
                  </a:lnTo>
                  <a:lnTo>
                    <a:pt x="43688" y="13081"/>
                  </a:lnTo>
                  <a:lnTo>
                    <a:pt x="43688" y="6477"/>
                  </a:lnTo>
                  <a:lnTo>
                    <a:pt x="38100" y="6477"/>
                  </a:lnTo>
                  <a:lnTo>
                    <a:pt x="28829" y="0"/>
                  </a:lnTo>
                  <a:lnTo>
                    <a:pt x="22352" y="19558"/>
                  </a:lnTo>
                  <a:lnTo>
                    <a:pt x="15875" y="28829"/>
                  </a:lnTo>
                  <a:lnTo>
                    <a:pt x="10287" y="40894"/>
                  </a:lnTo>
                  <a:lnTo>
                    <a:pt x="0" y="44704"/>
                  </a:lnTo>
                  <a:lnTo>
                    <a:pt x="0" y="82804"/>
                  </a:lnTo>
                  <a:lnTo>
                    <a:pt x="28829" y="8280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18" name="Group 118"/>
          <p:cNvGrpSpPr>
            <a:grpSpLocks noChangeAspect="1"/>
          </p:cNvGrpSpPr>
          <p:nvPr/>
        </p:nvGrpSpPr>
        <p:grpSpPr>
          <a:xfrm>
            <a:off x="12845707" y="5782580"/>
            <a:ext cx="223263" cy="244193"/>
            <a:chOff x="0" y="0"/>
            <a:chExt cx="297684" cy="325590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299466" cy="331978"/>
            </a:xfrm>
            <a:custGeom>
              <a:avLst/>
              <a:gdLst/>
              <a:ahLst/>
              <a:cxnLst/>
              <a:rect l="l" t="t" r="r" b="b"/>
              <a:pathLst>
                <a:path w="299466" h="331978">
                  <a:moveTo>
                    <a:pt x="190754" y="322834"/>
                  </a:moveTo>
                  <a:lnTo>
                    <a:pt x="202819" y="322834"/>
                  </a:lnTo>
                  <a:lnTo>
                    <a:pt x="190754" y="266065"/>
                  </a:lnTo>
                  <a:lnTo>
                    <a:pt x="181483" y="234442"/>
                  </a:lnTo>
                  <a:lnTo>
                    <a:pt x="159131" y="199136"/>
                  </a:lnTo>
                  <a:lnTo>
                    <a:pt x="140462" y="161036"/>
                  </a:lnTo>
                  <a:lnTo>
                    <a:pt x="161798" y="151765"/>
                  </a:lnTo>
                  <a:lnTo>
                    <a:pt x="184150" y="139700"/>
                  </a:lnTo>
                  <a:lnTo>
                    <a:pt x="202819" y="129413"/>
                  </a:lnTo>
                  <a:lnTo>
                    <a:pt x="212090" y="129413"/>
                  </a:lnTo>
                  <a:lnTo>
                    <a:pt x="212090" y="101346"/>
                  </a:lnTo>
                  <a:lnTo>
                    <a:pt x="152527" y="117221"/>
                  </a:lnTo>
                  <a:lnTo>
                    <a:pt x="93980" y="139573"/>
                  </a:lnTo>
                  <a:lnTo>
                    <a:pt x="87503" y="129286"/>
                  </a:lnTo>
                  <a:lnTo>
                    <a:pt x="81026" y="122809"/>
                  </a:lnTo>
                  <a:lnTo>
                    <a:pt x="81026" y="117221"/>
                  </a:lnTo>
                  <a:lnTo>
                    <a:pt x="71755" y="110744"/>
                  </a:lnTo>
                  <a:lnTo>
                    <a:pt x="71755" y="79121"/>
                  </a:lnTo>
                  <a:lnTo>
                    <a:pt x="131318" y="72644"/>
                  </a:lnTo>
                  <a:lnTo>
                    <a:pt x="181610" y="72644"/>
                  </a:lnTo>
                  <a:lnTo>
                    <a:pt x="240157" y="79121"/>
                  </a:lnTo>
                  <a:lnTo>
                    <a:pt x="256032" y="63246"/>
                  </a:lnTo>
                  <a:lnTo>
                    <a:pt x="271907" y="43688"/>
                  </a:lnTo>
                  <a:lnTo>
                    <a:pt x="290195" y="27940"/>
                  </a:lnTo>
                  <a:lnTo>
                    <a:pt x="290195" y="21336"/>
                  </a:lnTo>
                  <a:lnTo>
                    <a:pt x="292989" y="21336"/>
                  </a:lnTo>
                  <a:lnTo>
                    <a:pt x="299466" y="18542"/>
                  </a:lnTo>
                  <a:lnTo>
                    <a:pt x="290195" y="18542"/>
                  </a:lnTo>
                  <a:lnTo>
                    <a:pt x="290195" y="12065"/>
                  </a:lnTo>
                  <a:lnTo>
                    <a:pt x="283718" y="12065"/>
                  </a:lnTo>
                  <a:lnTo>
                    <a:pt x="283718" y="5588"/>
                  </a:lnTo>
                  <a:lnTo>
                    <a:pt x="283718" y="0"/>
                  </a:lnTo>
                  <a:lnTo>
                    <a:pt x="278130" y="0"/>
                  </a:lnTo>
                  <a:lnTo>
                    <a:pt x="271653" y="0"/>
                  </a:lnTo>
                  <a:lnTo>
                    <a:pt x="240030" y="18542"/>
                  </a:lnTo>
                  <a:lnTo>
                    <a:pt x="205613" y="27813"/>
                  </a:lnTo>
                  <a:lnTo>
                    <a:pt x="181483" y="34290"/>
                  </a:lnTo>
                  <a:lnTo>
                    <a:pt x="146939" y="34290"/>
                  </a:lnTo>
                  <a:lnTo>
                    <a:pt x="93980" y="18542"/>
                  </a:lnTo>
                  <a:lnTo>
                    <a:pt x="80899" y="34417"/>
                  </a:lnTo>
                  <a:lnTo>
                    <a:pt x="59563" y="66040"/>
                  </a:lnTo>
                  <a:lnTo>
                    <a:pt x="37211" y="106934"/>
                  </a:lnTo>
                  <a:lnTo>
                    <a:pt x="15875" y="151638"/>
                  </a:lnTo>
                  <a:lnTo>
                    <a:pt x="0" y="183261"/>
                  </a:lnTo>
                  <a:lnTo>
                    <a:pt x="0" y="212090"/>
                  </a:lnTo>
                  <a:lnTo>
                    <a:pt x="12065" y="240919"/>
                  </a:lnTo>
                  <a:lnTo>
                    <a:pt x="21336" y="259461"/>
                  </a:lnTo>
                  <a:lnTo>
                    <a:pt x="27813" y="281813"/>
                  </a:lnTo>
                  <a:lnTo>
                    <a:pt x="21336" y="322707"/>
                  </a:lnTo>
                  <a:lnTo>
                    <a:pt x="27940" y="322707"/>
                  </a:lnTo>
                  <a:lnTo>
                    <a:pt x="27940" y="326390"/>
                  </a:lnTo>
                  <a:lnTo>
                    <a:pt x="34417" y="326390"/>
                  </a:lnTo>
                  <a:lnTo>
                    <a:pt x="34417" y="331978"/>
                  </a:lnTo>
                  <a:lnTo>
                    <a:pt x="80899" y="331978"/>
                  </a:lnTo>
                  <a:lnTo>
                    <a:pt x="80899" y="212090"/>
                  </a:lnTo>
                  <a:lnTo>
                    <a:pt x="108839" y="250190"/>
                  </a:lnTo>
                  <a:lnTo>
                    <a:pt x="137668" y="288290"/>
                  </a:lnTo>
                  <a:lnTo>
                    <a:pt x="168402" y="322707"/>
                  </a:lnTo>
                  <a:lnTo>
                    <a:pt x="174879" y="322707"/>
                  </a:lnTo>
                  <a:lnTo>
                    <a:pt x="174879" y="326390"/>
                  </a:lnTo>
                  <a:lnTo>
                    <a:pt x="181356" y="326390"/>
                  </a:lnTo>
                  <a:lnTo>
                    <a:pt x="190627" y="33197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0" name="Group 120"/>
          <p:cNvGrpSpPr>
            <a:grpSpLocks noChangeAspect="1"/>
          </p:cNvGrpSpPr>
          <p:nvPr/>
        </p:nvGrpSpPr>
        <p:grpSpPr>
          <a:xfrm>
            <a:off x="14013646" y="5977236"/>
            <a:ext cx="48838" cy="76746"/>
            <a:chOff x="0" y="0"/>
            <a:chExt cx="65117" cy="102328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72644" cy="110744"/>
            </a:xfrm>
            <a:custGeom>
              <a:avLst/>
              <a:gdLst/>
              <a:ahLst/>
              <a:cxnLst/>
              <a:rect l="l" t="t" r="r" b="b"/>
              <a:pathLst>
                <a:path w="72644" h="110744">
                  <a:moveTo>
                    <a:pt x="56769" y="56769"/>
                  </a:moveTo>
                  <a:lnTo>
                    <a:pt x="34417" y="22352"/>
                  </a:lnTo>
                  <a:lnTo>
                    <a:pt x="0" y="0"/>
                  </a:lnTo>
                  <a:lnTo>
                    <a:pt x="6477" y="40894"/>
                  </a:lnTo>
                  <a:lnTo>
                    <a:pt x="12954" y="66929"/>
                  </a:lnTo>
                  <a:lnTo>
                    <a:pt x="22225" y="94869"/>
                  </a:lnTo>
                  <a:lnTo>
                    <a:pt x="62357" y="110744"/>
                  </a:lnTo>
                  <a:lnTo>
                    <a:pt x="62357" y="94869"/>
                  </a:lnTo>
                  <a:lnTo>
                    <a:pt x="72644" y="9486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2" name="Group 122"/>
          <p:cNvGrpSpPr>
            <a:grpSpLocks noChangeAspect="1"/>
          </p:cNvGrpSpPr>
          <p:nvPr/>
        </p:nvGrpSpPr>
        <p:grpSpPr>
          <a:xfrm>
            <a:off x="11579394" y="5558620"/>
            <a:ext cx="55816" cy="125584"/>
            <a:chOff x="0" y="0"/>
            <a:chExt cx="74422" cy="167446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80772" cy="168402"/>
            </a:xfrm>
            <a:custGeom>
              <a:avLst/>
              <a:gdLst/>
              <a:ahLst/>
              <a:cxnLst/>
              <a:rect l="l" t="t" r="r" b="b"/>
              <a:pathLst>
                <a:path w="80772" h="168402">
                  <a:moveTo>
                    <a:pt x="71628" y="123698"/>
                  </a:moveTo>
                  <a:lnTo>
                    <a:pt x="71628" y="117221"/>
                  </a:lnTo>
                  <a:lnTo>
                    <a:pt x="71628" y="60452"/>
                  </a:lnTo>
                  <a:lnTo>
                    <a:pt x="52959" y="22352"/>
                  </a:lnTo>
                  <a:lnTo>
                    <a:pt x="21336" y="0"/>
                  </a:lnTo>
                  <a:lnTo>
                    <a:pt x="14859" y="15875"/>
                  </a:lnTo>
                  <a:lnTo>
                    <a:pt x="12065" y="28829"/>
                  </a:lnTo>
                  <a:lnTo>
                    <a:pt x="5588" y="35306"/>
                  </a:lnTo>
                  <a:lnTo>
                    <a:pt x="0" y="44704"/>
                  </a:lnTo>
                  <a:lnTo>
                    <a:pt x="0" y="110744"/>
                  </a:lnTo>
                  <a:lnTo>
                    <a:pt x="21336" y="155448"/>
                  </a:lnTo>
                  <a:lnTo>
                    <a:pt x="27813" y="161925"/>
                  </a:lnTo>
                  <a:lnTo>
                    <a:pt x="30607" y="161925"/>
                  </a:lnTo>
                  <a:lnTo>
                    <a:pt x="37084" y="168402"/>
                  </a:lnTo>
                  <a:lnTo>
                    <a:pt x="43561" y="168402"/>
                  </a:lnTo>
                  <a:lnTo>
                    <a:pt x="52832" y="161925"/>
                  </a:lnTo>
                  <a:lnTo>
                    <a:pt x="58420" y="148844"/>
                  </a:lnTo>
                  <a:lnTo>
                    <a:pt x="71501" y="146050"/>
                  </a:lnTo>
                  <a:lnTo>
                    <a:pt x="80772" y="146050"/>
                  </a:lnTo>
                  <a:lnTo>
                    <a:pt x="80772" y="132969"/>
                  </a:lnTo>
                  <a:lnTo>
                    <a:pt x="80772" y="126492"/>
                  </a:lnTo>
                  <a:lnTo>
                    <a:pt x="74295" y="12369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4" name="Group 124"/>
          <p:cNvGrpSpPr>
            <a:grpSpLocks noChangeAspect="1"/>
          </p:cNvGrpSpPr>
          <p:nvPr/>
        </p:nvGrpSpPr>
        <p:grpSpPr>
          <a:xfrm>
            <a:off x="12665703" y="6176777"/>
            <a:ext cx="1346548" cy="1053517"/>
            <a:chOff x="0" y="0"/>
            <a:chExt cx="1795397" cy="1404689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1797304" cy="1410843"/>
            </a:xfrm>
            <a:custGeom>
              <a:avLst/>
              <a:gdLst/>
              <a:ahLst/>
              <a:cxnLst/>
              <a:rect l="l" t="t" r="r" b="b"/>
              <a:pathLst>
                <a:path w="1797304" h="1410843">
                  <a:moveTo>
                    <a:pt x="1760093" y="681863"/>
                  </a:moveTo>
                  <a:lnTo>
                    <a:pt x="1732153" y="643763"/>
                  </a:lnTo>
                  <a:lnTo>
                    <a:pt x="1700530" y="605663"/>
                  </a:lnTo>
                  <a:lnTo>
                    <a:pt x="1679194" y="548894"/>
                  </a:lnTo>
                  <a:lnTo>
                    <a:pt x="1619631" y="548894"/>
                  </a:lnTo>
                  <a:lnTo>
                    <a:pt x="1607566" y="494919"/>
                  </a:lnTo>
                  <a:lnTo>
                    <a:pt x="1578737" y="454025"/>
                  </a:lnTo>
                  <a:lnTo>
                    <a:pt x="1569466" y="438150"/>
                  </a:lnTo>
                  <a:lnTo>
                    <a:pt x="1560195" y="428879"/>
                  </a:lnTo>
                  <a:lnTo>
                    <a:pt x="1541653" y="422402"/>
                  </a:lnTo>
                  <a:lnTo>
                    <a:pt x="1525778" y="415925"/>
                  </a:lnTo>
                  <a:lnTo>
                    <a:pt x="1497838" y="415925"/>
                  </a:lnTo>
                  <a:lnTo>
                    <a:pt x="1488567" y="387096"/>
                  </a:lnTo>
                  <a:lnTo>
                    <a:pt x="1476502" y="348996"/>
                  </a:lnTo>
                  <a:lnTo>
                    <a:pt x="1460500" y="294894"/>
                  </a:lnTo>
                  <a:lnTo>
                    <a:pt x="1451229" y="251206"/>
                  </a:lnTo>
                  <a:lnTo>
                    <a:pt x="1438148" y="213106"/>
                  </a:lnTo>
                  <a:lnTo>
                    <a:pt x="1438148" y="193548"/>
                  </a:lnTo>
                  <a:lnTo>
                    <a:pt x="1428877" y="190754"/>
                  </a:lnTo>
                  <a:lnTo>
                    <a:pt x="1416812" y="190754"/>
                  </a:lnTo>
                  <a:lnTo>
                    <a:pt x="1400937" y="184277"/>
                  </a:lnTo>
                  <a:lnTo>
                    <a:pt x="1388872" y="184277"/>
                  </a:lnTo>
                  <a:lnTo>
                    <a:pt x="1372997" y="177800"/>
                  </a:lnTo>
                  <a:lnTo>
                    <a:pt x="1366520" y="171323"/>
                  </a:lnTo>
                  <a:lnTo>
                    <a:pt x="1357249" y="149987"/>
                  </a:lnTo>
                  <a:lnTo>
                    <a:pt x="1345184" y="111887"/>
                  </a:lnTo>
                  <a:lnTo>
                    <a:pt x="1329309" y="67183"/>
                  </a:lnTo>
                  <a:lnTo>
                    <a:pt x="1322832" y="29083"/>
                  </a:lnTo>
                  <a:lnTo>
                    <a:pt x="1320038" y="0"/>
                  </a:lnTo>
                  <a:lnTo>
                    <a:pt x="1307973" y="0"/>
                  </a:lnTo>
                  <a:lnTo>
                    <a:pt x="1292098" y="57658"/>
                  </a:lnTo>
                  <a:lnTo>
                    <a:pt x="1279017" y="127381"/>
                  </a:lnTo>
                  <a:lnTo>
                    <a:pt x="1276223" y="199898"/>
                  </a:lnTo>
                  <a:lnTo>
                    <a:pt x="1260348" y="273431"/>
                  </a:lnTo>
                  <a:lnTo>
                    <a:pt x="1232408" y="317119"/>
                  </a:lnTo>
                  <a:lnTo>
                    <a:pt x="1195324" y="317119"/>
                  </a:lnTo>
                  <a:lnTo>
                    <a:pt x="1145032" y="301244"/>
                  </a:lnTo>
                  <a:lnTo>
                    <a:pt x="1094740" y="273304"/>
                  </a:lnTo>
                  <a:lnTo>
                    <a:pt x="1045464" y="244475"/>
                  </a:lnTo>
                  <a:lnTo>
                    <a:pt x="1007364" y="222123"/>
                  </a:lnTo>
                  <a:lnTo>
                    <a:pt x="1029716" y="149606"/>
                  </a:lnTo>
                  <a:lnTo>
                    <a:pt x="1066927" y="101219"/>
                  </a:lnTo>
                  <a:lnTo>
                    <a:pt x="1066927" y="73533"/>
                  </a:lnTo>
                  <a:lnTo>
                    <a:pt x="1013841" y="80010"/>
                  </a:lnTo>
                  <a:lnTo>
                    <a:pt x="963803" y="80010"/>
                  </a:lnTo>
                  <a:lnTo>
                    <a:pt x="917321" y="73533"/>
                  </a:lnTo>
                  <a:lnTo>
                    <a:pt x="873633" y="51181"/>
                  </a:lnTo>
                  <a:lnTo>
                    <a:pt x="829818" y="51181"/>
                  </a:lnTo>
                  <a:lnTo>
                    <a:pt x="832612" y="57658"/>
                  </a:lnTo>
                  <a:lnTo>
                    <a:pt x="839089" y="60452"/>
                  </a:lnTo>
                  <a:lnTo>
                    <a:pt x="839089" y="66929"/>
                  </a:lnTo>
                  <a:lnTo>
                    <a:pt x="852170" y="73406"/>
                  </a:lnTo>
                  <a:lnTo>
                    <a:pt x="823341" y="101346"/>
                  </a:lnTo>
                  <a:lnTo>
                    <a:pt x="795401" y="111633"/>
                  </a:lnTo>
                  <a:lnTo>
                    <a:pt x="767461" y="127508"/>
                  </a:lnTo>
                  <a:lnTo>
                    <a:pt x="746125" y="146050"/>
                  </a:lnTo>
                  <a:lnTo>
                    <a:pt x="730250" y="171196"/>
                  </a:lnTo>
                  <a:lnTo>
                    <a:pt x="720979" y="222377"/>
                  </a:lnTo>
                  <a:lnTo>
                    <a:pt x="702437" y="215900"/>
                  </a:lnTo>
                  <a:lnTo>
                    <a:pt x="692150" y="213106"/>
                  </a:lnTo>
                  <a:lnTo>
                    <a:pt x="677291" y="213106"/>
                  </a:lnTo>
                  <a:lnTo>
                    <a:pt x="661416" y="206629"/>
                  </a:lnTo>
                  <a:lnTo>
                    <a:pt x="654939" y="190754"/>
                  </a:lnTo>
                  <a:lnTo>
                    <a:pt x="654939" y="177673"/>
                  </a:lnTo>
                  <a:lnTo>
                    <a:pt x="654939" y="168402"/>
                  </a:lnTo>
                  <a:lnTo>
                    <a:pt x="648462" y="161925"/>
                  </a:lnTo>
                  <a:lnTo>
                    <a:pt x="627126" y="149860"/>
                  </a:lnTo>
                  <a:lnTo>
                    <a:pt x="595503" y="168402"/>
                  </a:lnTo>
                  <a:lnTo>
                    <a:pt x="561975" y="190754"/>
                  </a:lnTo>
                  <a:lnTo>
                    <a:pt x="530352" y="215900"/>
                  </a:lnTo>
                  <a:lnTo>
                    <a:pt x="502412" y="244729"/>
                  </a:lnTo>
                  <a:lnTo>
                    <a:pt x="480060" y="256794"/>
                  </a:lnTo>
                  <a:lnTo>
                    <a:pt x="480060" y="294894"/>
                  </a:lnTo>
                  <a:lnTo>
                    <a:pt x="436372" y="310769"/>
                  </a:lnTo>
                  <a:lnTo>
                    <a:pt x="401955" y="343281"/>
                  </a:lnTo>
                  <a:lnTo>
                    <a:pt x="377825" y="386969"/>
                  </a:lnTo>
                  <a:lnTo>
                    <a:pt x="361950" y="428879"/>
                  </a:lnTo>
                  <a:lnTo>
                    <a:pt x="318262" y="438150"/>
                  </a:lnTo>
                  <a:lnTo>
                    <a:pt x="267970" y="450215"/>
                  </a:lnTo>
                  <a:lnTo>
                    <a:pt x="212217" y="460502"/>
                  </a:lnTo>
                  <a:lnTo>
                    <a:pt x="168529" y="466090"/>
                  </a:lnTo>
                  <a:lnTo>
                    <a:pt x="143256" y="466090"/>
                  </a:lnTo>
                  <a:lnTo>
                    <a:pt x="102362" y="482854"/>
                  </a:lnTo>
                  <a:lnTo>
                    <a:pt x="71628" y="510794"/>
                  </a:lnTo>
                  <a:lnTo>
                    <a:pt x="49276" y="542290"/>
                  </a:lnTo>
                  <a:lnTo>
                    <a:pt x="27940" y="577723"/>
                  </a:lnTo>
                  <a:lnTo>
                    <a:pt x="0" y="609346"/>
                  </a:lnTo>
                  <a:lnTo>
                    <a:pt x="12065" y="647446"/>
                  </a:lnTo>
                  <a:lnTo>
                    <a:pt x="21336" y="681863"/>
                  </a:lnTo>
                  <a:lnTo>
                    <a:pt x="49276" y="710692"/>
                  </a:lnTo>
                  <a:lnTo>
                    <a:pt x="43688" y="719963"/>
                  </a:lnTo>
                  <a:lnTo>
                    <a:pt x="40005" y="726440"/>
                  </a:lnTo>
                  <a:lnTo>
                    <a:pt x="33528" y="732917"/>
                  </a:lnTo>
                  <a:lnTo>
                    <a:pt x="27940" y="726440"/>
                  </a:lnTo>
                  <a:lnTo>
                    <a:pt x="21336" y="726440"/>
                  </a:lnTo>
                  <a:lnTo>
                    <a:pt x="12065" y="719963"/>
                  </a:lnTo>
                  <a:lnTo>
                    <a:pt x="0" y="719963"/>
                  </a:lnTo>
                  <a:lnTo>
                    <a:pt x="12065" y="758063"/>
                  </a:lnTo>
                  <a:lnTo>
                    <a:pt x="27940" y="809371"/>
                  </a:lnTo>
                  <a:lnTo>
                    <a:pt x="55880" y="866140"/>
                  </a:lnTo>
                  <a:lnTo>
                    <a:pt x="77216" y="926592"/>
                  </a:lnTo>
                  <a:lnTo>
                    <a:pt x="99568" y="980440"/>
                  </a:lnTo>
                  <a:lnTo>
                    <a:pt x="102362" y="1037209"/>
                  </a:lnTo>
                  <a:lnTo>
                    <a:pt x="99568" y="1084707"/>
                  </a:lnTo>
                  <a:lnTo>
                    <a:pt x="71628" y="1125601"/>
                  </a:lnTo>
                  <a:lnTo>
                    <a:pt x="80899" y="1142365"/>
                  </a:lnTo>
                  <a:lnTo>
                    <a:pt x="99441" y="1158240"/>
                  </a:lnTo>
                  <a:lnTo>
                    <a:pt x="108712" y="1174115"/>
                  </a:lnTo>
                  <a:lnTo>
                    <a:pt x="120777" y="1195451"/>
                  </a:lnTo>
                  <a:lnTo>
                    <a:pt x="164465" y="1195451"/>
                  </a:lnTo>
                  <a:lnTo>
                    <a:pt x="202565" y="1192657"/>
                  </a:lnTo>
                  <a:lnTo>
                    <a:pt x="233299" y="1174115"/>
                  </a:lnTo>
                  <a:lnTo>
                    <a:pt x="274193" y="1158240"/>
                  </a:lnTo>
                  <a:lnTo>
                    <a:pt x="311404" y="1147953"/>
                  </a:lnTo>
                  <a:lnTo>
                    <a:pt x="364490" y="1142365"/>
                  </a:lnTo>
                  <a:lnTo>
                    <a:pt x="414782" y="1147953"/>
                  </a:lnTo>
                  <a:lnTo>
                    <a:pt x="467868" y="1147953"/>
                  </a:lnTo>
                  <a:lnTo>
                    <a:pt x="489204" y="1075436"/>
                  </a:lnTo>
                  <a:lnTo>
                    <a:pt x="530098" y="1062355"/>
                  </a:lnTo>
                  <a:lnTo>
                    <a:pt x="583184" y="1053084"/>
                  </a:lnTo>
                  <a:lnTo>
                    <a:pt x="642747" y="1040003"/>
                  </a:lnTo>
                  <a:lnTo>
                    <a:pt x="702310" y="1037209"/>
                  </a:lnTo>
                  <a:lnTo>
                    <a:pt x="764667" y="1030732"/>
                  </a:lnTo>
                  <a:lnTo>
                    <a:pt x="808355" y="1037209"/>
                  </a:lnTo>
                  <a:lnTo>
                    <a:pt x="839089" y="1046480"/>
                  </a:lnTo>
                  <a:lnTo>
                    <a:pt x="889381" y="1052957"/>
                  </a:lnTo>
                  <a:lnTo>
                    <a:pt x="926592" y="1075309"/>
                  </a:lnTo>
                  <a:lnTo>
                    <a:pt x="954532" y="1104138"/>
                  </a:lnTo>
                  <a:lnTo>
                    <a:pt x="976884" y="1135761"/>
                  </a:lnTo>
                  <a:lnTo>
                    <a:pt x="992759" y="1170178"/>
                  </a:lnTo>
                  <a:lnTo>
                    <a:pt x="1036447" y="1151636"/>
                  </a:lnTo>
                  <a:lnTo>
                    <a:pt x="1064387" y="1135761"/>
                  </a:lnTo>
                  <a:lnTo>
                    <a:pt x="1089533" y="1106932"/>
                  </a:lnTo>
                  <a:lnTo>
                    <a:pt x="1089533" y="1125474"/>
                  </a:lnTo>
                  <a:lnTo>
                    <a:pt x="1101598" y="1125474"/>
                  </a:lnTo>
                  <a:lnTo>
                    <a:pt x="1089533" y="1142238"/>
                  </a:lnTo>
                  <a:lnTo>
                    <a:pt x="1073658" y="1158113"/>
                  </a:lnTo>
                  <a:lnTo>
                    <a:pt x="1051306" y="1170178"/>
                  </a:lnTo>
                  <a:lnTo>
                    <a:pt x="1051306" y="1179449"/>
                  </a:lnTo>
                  <a:lnTo>
                    <a:pt x="1067181" y="1179449"/>
                  </a:lnTo>
                  <a:lnTo>
                    <a:pt x="1067181" y="1195324"/>
                  </a:lnTo>
                  <a:lnTo>
                    <a:pt x="1073658" y="1195324"/>
                  </a:lnTo>
                  <a:lnTo>
                    <a:pt x="1080135" y="1195324"/>
                  </a:lnTo>
                  <a:lnTo>
                    <a:pt x="1085723" y="1192530"/>
                  </a:lnTo>
                  <a:lnTo>
                    <a:pt x="1085723" y="1186053"/>
                  </a:lnTo>
                  <a:lnTo>
                    <a:pt x="1089406" y="1179576"/>
                  </a:lnTo>
                  <a:lnTo>
                    <a:pt x="1107948" y="1186053"/>
                  </a:lnTo>
                  <a:lnTo>
                    <a:pt x="1110742" y="1192530"/>
                  </a:lnTo>
                  <a:lnTo>
                    <a:pt x="1117219" y="1195324"/>
                  </a:lnTo>
                  <a:lnTo>
                    <a:pt x="1117219" y="1201801"/>
                  </a:lnTo>
                  <a:lnTo>
                    <a:pt x="1117219" y="1208278"/>
                  </a:lnTo>
                  <a:lnTo>
                    <a:pt x="1110742" y="1214755"/>
                  </a:lnTo>
                  <a:lnTo>
                    <a:pt x="1110742" y="1217549"/>
                  </a:lnTo>
                  <a:lnTo>
                    <a:pt x="1117219" y="1224026"/>
                  </a:lnTo>
                  <a:lnTo>
                    <a:pt x="1129284" y="1230503"/>
                  </a:lnTo>
                  <a:lnTo>
                    <a:pt x="1138555" y="1239774"/>
                  </a:lnTo>
                  <a:lnTo>
                    <a:pt x="1154430" y="1246251"/>
                  </a:lnTo>
                  <a:lnTo>
                    <a:pt x="1172972" y="1252728"/>
                  </a:lnTo>
                  <a:lnTo>
                    <a:pt x="1188847" y="1255522"/>
                  </a:lnTo>
                  <a:lnTo>
                    <a:pt x="1210183" y="1367155"/>
                  </a:lnTo>
                  <a:lnTo>
                    <a:pt x="1260475" y="1372743"/>
                  </a:lnTo>
                  <a:lnTo>
                    <a:pt x="1301369" y="1379220"/>
                  </a:lnTo>
                  <a:lnTo>
                    <a:pt x="1341374" y="1385697"/>
                  </a:lnTo>
                  <a:lnTo>
                    <a:pt x="1372997" y="1372616"/>
                  </a:lnTo>
                  <a:lnTo>
                    <a:pt x="1400937" y="1351280"/>
                  </a:lnTo>
                  <a:lnTo>
                    <a:pt x="1438148" y="1385697"/>
                  </a:lnTo>
                  <a:lnTo>
                    <a:pt x="1472565" y="1410843"/>
                  </a:lnTo>
                  <a:lnTo>
                    <a:pt x="1497711" y="1401572"/>
                  </a:lnTo>
                  <a:lnTo>
                    <a:pt x="1538605" y="1385697"/>
                  </a:lnTo>
                  <a:lnTo>
                    <a:pt x="1575816" y="1367155"/>
                  </a:lnTo>
                  <a:lnTo>
                    <a:pt x="1607439" y="1351280"/>
                  </a:lnTo>
                  <a:lnTo>
                    <a:pt x="1635379" y="1322451"/>
                  </a:lnTo>
                  <a:lnTo>
                    <a:pt x="1651254" y="1284351"/>
                  </a:lnTo>
                  <a:lnTo>
                    <a:pt x="1663319" y="1236853"/>
                  </a:lnTo>
                  <a:lnTo>
                    <a:pt x="1679194" y="1192150"/>
                  </a:lnTo>
                  <a:lnTo>
                    <a:pt x="1688465" y="1147446"/>
                  </a:lnTo>
                  <a:lnTo>
                    <a:pt x="1722882" y="1074929"/>
                  </a:lnTo>
                  <a:lnTo>
                    <a:pt x="1750822" y="1008000"/>
                  </a:lnTo>
                  <a:lnTo>
                    <a:pt x="1775968" y="948437"/>
                  </a:lnTo>
                  <a:lnTo>
                    <a:pt x="1794510" y="881508"/>
                  </a:lnTo>
                  <a:lnTo>
                    <a:pt x="1797304" y="814579"/>
                  </a:lnTo>
                  <a:lnTo>
                    <a:pt x="1788033" y="73266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6" name="Group 126"/>
          <p:cNvGrpSpPr>
            <a:grpSpLocks noChangeAspect="1"/>
          </p:cNvGrpSpPr>
          <p:nvPr/>
        </p:nvGrpSpPr>
        <p:grpSpPr>
          <a:xfrm>
            <a:off x="14068066" y="6070028"/>
            <a:ext cx="34884" cy="20930"/>
            <a:chOff x="0" y="0"/>
            <a:chExt cx="46512" cy="27907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49149" cy="31496"/>
            </a:xfrm>
            <a:custGeom>
              <a:avLst/>
              <a:gdLst/>
              <a:ahLst/>
              <a:cxnLst/>
              <a:rect l="l" t="t" r="r" b="b"/>
              <a:pathLst>
                <a:path w="49149" h="31496">
                  <a:moveTo>
                    <a:pt x="27940" y="15875"/>
                  </a:moveTo>
                  <a:lnTo>
                    <a:pt x="27940" y="9271"/>
                  </a:lnTo>
                  <a:lnTo>
                    <a:pt x="21336" y="6477"/>
                  </a:lnTo>
                  <a:lnTo>
                    <a:pt x="14859" y="6477"/>
                  </a:lnTo>
                  <a:lnTo>
                    <a:pt x="9271" y="0"/>
                  </a:lnTo>
                  <a:lnTo>
                    <a:pt x="0" y="0"/>
                  </a:lnTo>
                  <a:lnTo>
                    <a:pt x="9271" y="9271"/>
                  </a:lnTo>
                  <a:lnTo>
                    <a:pt x="14859" y="15748"/>
                  </a:lnTo>
                  <a:lnTo>
                    <a:pt x="21336" y="22225"/>
                  </a:lnTo>
                  <a:lnTo>
                    <a:pt x="30607" y="28702"/>
                  </a:lnTo>
                  <a:lnTo>
                    <a:pt x="49149" y="31496"/>
                  </a:lnTo>
                  <a:lnTo>
                    <a:pt x="49149" y="22352"/>
                  </a:lnTo>
                  <a:lnTo>
                    <a:pt x="37211" y="223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28" name="Group 128"/>
          <p:cNvGrpSpPr>
            <a:grpSpLocks noChangeAspect="1"/>
          </p:cNvGrpSpPr>
          <p:nvPr/>
        </p:nvGrpSpPr>
        <p:grpSpPr>
          <a:xfrm>
            <a:off x="4008025" y="5090468"/>
            <a:ext cx="125584" cy="83722"/>
            <a:chOff x="0" y="0"/>
            <a:chExt cx="167446" cy="111629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168402" cy="120015"/>
            </a:xfrm>
            <a:custGeom>
              <a:avLst/>
              <a:gdLst/>
              <a:ahLst/>
              <a:cxnLst/>
              <a:rect l="l" t="t" r="r" b="b"/>
              <a:pathLst>
                <a:path w="168402" h="120015">
                  <a:moveTo>
                    <a:pt x="87503" y="15875"/>
                  </a:moveTo>
                  <a:lnTo>
                    <a:pt x="37211" y="0"/>
                  </a:lnTo>
                  <a:lnTo>
                    <a:pt x="30734" y="5588"/>
                  </a:lnTo>
                  <a:lnTo>
                    <a:pt x="24130" y="5588"/>
                  </a:lnTo>
                  <a:lnTo>
                    <a:pt x="24130" y="9271"/>
                  </a:lnTo>
                  <a:lnTo>
                    <a:pt x="21336" y="9271"/>
                  </a:lnTo>
                  <a:lnTo>
                    <a:pt x="9271" y="15748"/>
                  </a:lnTo>
                  <a:lnTo>
                    <a:pt x="9271" y="53848"/>
                  </a:lnTo>
                  <a:lnTo>
                    <a:pt x="9271" y="81788"/>
                  </a:lnTo>
                  <a:lnTo>
                    <a:pt x="0" y="110744"/>
                  </a:lnTo>
                  <a:lnTo>
                    <a:pt x="9271" y="110744"/>
                  </a:lnTo>
                  <a:lnTo>
                    <a:pt x="9271" y="120015"/>
                  </a:lnTo>
                  <a:lnTo>
                    <a:pt x="46482" y="110744"/>
                  </a:lnTo>
                  <a:lnTo>
                    <a:pt x="80899" y="104140"/>
                  </a:lnTo>
                  <a:lnTo>
                    <a:pt x="118110" y="97663"/>
                  </a:lnTo>
                  <a:lnTo>
                    <a:pt x="155321" y="72517"/>
                  </a:lnTo>
                  <a:lnTo>
                    <a:pt x="168402" y="72517"/>
                  </a:lnTo>
                  <a:lnTo>
                    <a:pt x="168402" y="59563"/>
                  </a:lnTo>
                  <a:lnTo>
                    <a:pt x="124714" y="3721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0" name="Group 130"/>
          <p:cNvGrpSpPr>
            <a:grpSpLocks noChangeAspect="1"/>
          </p:cNvGrpSpPr>
          <p:nvPr/>
        </p:nvGrpSpPr>
        <p:grpSpPr>
          <a:xfrm>
            <a:off x="12073362" y="5658389"/>
            <a:ext cx="676762" cy="467455"/>
            <a:chOff x="0" y="0"/>
            <a:chExt cx="902349" cy="623274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910717" cy="631952"/>
            </a:xfrm>
            <a:custGeom>
              <a:avLst/>
              <a:gdLst/>
              <a:ahLst/>
              <a:cxnLst/>
              <a:rect l="l" t="t" r="r" b="b"/>
              <a:pathLst>
                <a:path w="910717" h="631952">
                  <a:moveTo>
                    <a:pt x="852170" y="631698"/>
                  </a:moveTo>
                  <a:lnTo>
                    <a:pt x="882904" y="621411"/>
                  </a:lnTo>
                  <a:lnTo>
                    <a:pt x="892175" y="615823"/>
                  </a:lnTo>
                  <a:lnTo>
                    <a:pt x="898652" y="615823"/>
                  </a:lnTo>
                  <a:lnTo>
                    <a:pt x="905129" y="609346"/>
                  </a:lnTo>
                  <a:lnTo>
                    <a:pt x="910717" y="609346"/>
                  </a:lnTo>
                  <a:lnTo>
                    <a:pt x="861441" y="586994"/>
                  </a:lnTo>
                  <a:lnTo>
                    <a:pt x="808355" y="558165"/>
                  </a:lnTo>
                  <a:lnTo>
                    <a:pt x="751586" y="535813"/>
                  </a:lnTo>
                  <a:lnTo>
                    <a:pt x="702310" y="519938"/>
                  </a:lnTo>
                  <a:lnTo>
                    <a:pt x="679958" y="526415"/>
                  </a:lnTo>
                  <a:lnTo>
                    <a:pt x="658622" y="535686"/>
                  </a:lnTo>
                  <a:lnTo>
                    <a:pt x="633476" y="548767"/>
                  </a:lnTo>
                  <a:lnTo>
                    <a:pt x="599059" y="548767"/>
                  </a:lnTo>
                  <a:lnTo>
                    <a:pt x="571119" y="532892"/>
                  </a:lnTo>
                  <a:lnTo>
                    <a:pt x="551561" y="513334"/>
                  </a:lnTo>
                  <a:lnTo>
                    <a:pt x="523621" y="504063"/>
                  </a:lnTo>
                  <a:lnTo>
                    <a:pt x="479933" y="497586"/>
                  </a:lnTo>
                  <a:lnTo>
                    <a:pt x="479933" y="431546"/>
                  </a:lnTo>
                  <a:lnTo>
                    <a:pt x="489204" y="377571"/>
                  </a:lnTo>
                  <a:lnTo>
                    <a:pt x="436118" y="332867"/>
                  </a:lnTo>
                  <a:lnTo>
                    <a:pt x="398907" y="276098"/>
                  </a:lnTo>
                  <a:lnTo>
                    <a:pt x="364490" y="228600"/>
                  </a:lnTo>
                  <a:lnTo>
                    <a:pt x="327279" y="183896"/>
                  </a:lnTo>
                  <a:lnTo>
                    <a:pt x="304927" y="161544"/>
                  </a:lnTo>
                  <a:lnTo>
                    <a:pt x="299339" y="161544"/>
                  </a:lnTo>
                  <a:lnTo>
                    <a:pt x="299339" y="155067"/>
                  </a:lnTo>
                  <a:lnTo>
                    <a:pt x="283464" y="143002"/>
                  </a:lnTo>
                  <a:lnTo>
                    <a:pt x="230378" y="116967"/>
                  </a:lnTo>
                  <a:lnTo>
                    <a:pt x="186690" y="89027"/>
                  </a:lnTo>
                  <a:lnTo>
                    <a:pt x="143002" y="60198"/>
                  </a:lnTo>
                  <a:lnTo>
                    <a:pt x="102362" y="13081"/>
                  </a:lnTo>
                  <a:lnTo>
                    <a:pt x="0" y="0"/>
                  </a:lnTo>
                  <a:lnTo>
                    <a:pt x="14859" y="51181"/>
                  </a:lnTo>
                  <a:lnTo>
                    <a:pt x="49276" y="82804"/>
                  </a:lnTo>
                  <a:lnTo>
                    <a:pt x="87376" y="117221"/>
                  </a:lnTo>
                  <a:lnTo>
                    <a:pt x="120904" y="143256"/>
                  </a:lnTo>
                  <a:lnTo>
                    <a:pt x="152527" y="184150"/>
                  </a:lnTo>
                  <a:lnTo>
                    <a:pt x="186944" y="231648"/>
                  </a:lnTo>
                  <a:lnTo>
                    <a:pt x="217678" y="294894"/>
                  </a:lnTo>
                  <a:lnTo>
                    <a:pt x="255778" y="355346"/>
                  </a:lnTo>
                  <a:lnTo>
                    <a:pt x="292989" y="409321"/>
                  </a:lnTo>
                  <a:lnTo>
                    <a:pt x="343281" y="460502"/>
                  </a:lnTo>
                  <a:lnTo>
                    <a:pt x="399034" y="492125"/>
                  </a:lnTo>
                  <a:lnTo>
                    <a:pt x="465074" y="510794"/>
                  </a:lnTo>
                  <a:lnTo>
                    <a:pt x="458597" y="520065"/>
                  </a:lnTo>
                  <a:lnTo>
                    <a:pt x="452120" y="526542"/>
                  </a:lnTo>
                  <a:lnTo>
                    <a:pt x="442849" y="535813"/>
                  </a:lnTo>
                  <a:lnTo>
                    <a:pt x="465201" y="548894"/>
                  </a:lnTo>
                  <a:lnTo>
                    <a:pt x="511683" y="571246"/>
                  </a:lnTo>
                  <a:lnTo>
                    <a:pt x="571246" y="587121"/>
                  </a:lnTo>
                  <a:lnTo>
                    <a:pt x="649351" y="602996"/>
                  </a:lnTo>
                  <a:lnTo>
                    <a:pt x="720979" y="621665"/>
                  </a:lnTo>
                  <a:lnTo>
                    <a:pt x="789813" y="6319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2" name="Group 132"/>
          <p:cNvGrpSpPr>
            <a:grpSpLocks noChangeAspect="1"/>
          </p:cNvGrpSpPr>
          <p:nvPr/>
        </p:nvGrpSpPr>
        <p:grpSpPr>
          <a:xfrm>
            <a:off x="14128766" y="6086773"/>
            <a:ext cx="55816" cy="48838"/>
            <a:chOff x="0" y="0"/>
            <a:chExt cx="74422" cy="65117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78105" cy="72517"/>
            </a:xfrm>
            <a:custGeom>
              <a:avLst/>
              <a:gdLst/>
              <a:ahLst/>
              <a:cxnLst/>
              <a:rect l="l" t="t" r="r" b="b"/>
              <a:pathLst>
                <a:path w="78105" h="72517">
                  <a:moveTo>
                    <a:pt x="78105" y="72517"/>
                  </a:moveTo>
                  <a:lnTo>
                    <a:pt x="65151" y="53975"/>
                  </a:lnTo>
                  <a:lnTo>
                    <a:pt x="59563" y="38100"/>
                  </a:lnTo>
                  <a:lnTo>
                    <a:pt x="49276" y="28829"/>
                  </a:lnTo>
                  <a:lnTo>
                    <a:pt x="34417" y="15875"/>
                  </a:lnTo>
                  <a:lnTo>
                    <a:pt x="21336" y="9271"/>
                  </a:lnTo>
                  <a:lnTo>
                    <a:pt x="0" y="0"/>
                  </a:lnTo>
                  <a:lnTo>
                    <a:pt x="12065" y="22352"/>
                  </a:lnTo>
                  <a:lnTo>
                    <a:pt x="21336" y="38100"/>
                  </a:lnTo>
                  <a:lnTo>
                    <a:pt x="34417" y="50165"/>
                  </a:lnTo>
                  <a:lnTo>
                    <a:pt x="49276" y="60452"/>
                  </a:lnTo>
                  <a:lnTo>
                    <a:pt x="59563" y="7251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4" name="Group 134"/>
          <p:cNvGrpSpPr>
            <a:grpSpLocks noChangeAspect="1"/>
          </p:cNvGrpSpPr>
          <p:nvPr/>
        </p:nvGrpSpPr>
        <p:grpSpPr>
          <a:xfrm>
            <a:off x="14500638" y="6961681"/>
            <a:ext cx="209309" cy="327917"/>
            <a:chOff x="0" y="0"/>
            <a:chExt cx="279078" cy="437223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284480" cy="443611"/>
            </a:xfrm>
            <a:custGeom>
              <a:avLst/>
              <a:gdLst/>
              <a:ahLst/>
              <a:cxnLst/>
              <a:rect l="l" t="t" r="r" b="b"/>
              <a:pathLst>
                <a:path w="284480" h="443611">
                  <a:moveTo>
                    <a:pt x="268859" y="190754"/>
                  </a:moveTo>
                  <a:lnTo>
                    <a:pt x="262382" y="200025"/>
                  </a:lnTo>
                  <a:lnTo>
                    <a:pt x="250317" y="209296"/>
                  </a:lnTo>
                  <a:lnTo>
                    <a:pt x="241046" y="209296"/>
                  </a:lnTo>
                  <a:lnTo>
                    <a:pt x="234569" y="209296"/>
                  </a:lnTo>
                  <a:lnTo>
                    <a:pt x="225298" y="209296"/>
                  </a:lnTo>
                  <a:lnTo>
                    <a:pt x="206629" y="209296"/>
                  </a:lnTo>
                  <a:lnTo>
                    <a:pt x="190754" y="209296"/>
                  </a:lnTo>
                  <a:lnTo>
                    <a:pt x="159131" y="146050"/>
                  </a:lnTo>
                  <a:lnTo>
                    <a:pt x="115316" y="95758"/>
                  </a:lnTo>
                  <a:lnTo>
                    <a:pt x="71628" y="51181"/>
                  </a:lnTo>
                  <a:lnTo>
                    <a:pt x="22352" y="0"/>
                  </a:lnTo>
                  <a:lnTo>
                    <a:pt x="0" y="0"/>
                  </a:lnTo>
                  <a:lnTo>
                    <a:pt x="13081" y="35306"/>
                  </a:lnTo>
                  <a:lnTo>
                    <a:pt x="27940" y="79121"/>
                  </a:lnTo>
                  <a:lnTo>
                    <a:pt x="53086" y="127508"/>
                  </a:lnTo>
                  <a:lnTo>
                    <a:pt x="87503" y="184150"/>
                  </a:lnTo>
                  <a:lnTo>
                    <a:pt x="109855" y="222250"/>
                  </a:lnTo>
                  <a:lnTo>
                    <a:pt x="131191" y="244602"/>
                  </a:lnTo>
                  <a:lnTo>
                    <a:pt x="115316" y="260477"/>
                  </a:lnTo>
                  <a:lnTo>
                    <a:pt x="96647" y="276352"/>
                  </a:lnTo>
                  <a:lnTo>
                    <a:pt x="81788" y="288417"/>
                  </a:lnTo>
                  <a:lnTo>
                    <a:pt x="71501" y="305181"/>
                  </a:lnTo>
                  <a:lnTo>
                    <a:pt x="65913" y="310769"/>
                  </a:lnTo>
                  <a:lnTo>
                    <a:pt x="65913" y="317246"/>
                  </a:lnTo>
                  <a:lnTo>
                    <a:pt x="71501" y="320929"/>
                  </a:lnTo>
                  <a:lnTo>
                    <a:pt x="81788" y="326517"/>
                  </a:lnTo>
                  <a:lnTo>
                    <a:pt x="93853" y="332994"/>
                  </a:lnTo>
                  <a:lnTo>
                    <a:pt x="103124" y="339471"/>
                  </a:lnTo>
                  <a:lnTo>
                    <a:pt x="115189" y="342265"/>
                  </a:lnTo>
                  <a:lnTo>
                    <a:pt x="125476" y="348742"/>
                  </a:lnTo>
                  <a:lnTo>
                    <a:pt x="131064" y="355219"/>
                  </a:lnTo>
                  <a:lnTo>
                    <a:pt x="131064" y="364490"/>
                  </a:lnTo>
                  <a:lnTo>
                    <a:pt x="131064" y="377571"/>
                  </a:lnTo>
                  <a:lnTo>
                    <a:pt x="125476" y="386842"/>
                  </a:lnTo>
                  <a:lnTo>
                    <a:pt x="125476" y="406400"/>
                  </a:lnTo>
                  <a:lnTo>
                    <a:pt x="125476" y="415671"/>
                  </a:lnTo>
                  <a:lnTo>
                    <a:pt x="131064" y="427736"/>
                  </a:lnTo>
                  <a:lnTo>
                    <a:pt x="131064" y="443611"/>
                  </a:lnTo>
                  <a:lnTo>
                    <a:pt x="162687" y="409194"/>
                  </a:lnTo>
                  <a:lnTo>
                    <a:pt x="190627" y="377571"/>
                  </a:lnTo>
                  <a:lnTo>
                    <a:pt x="225044" y="342265"/>
                  </a:lnTo>
                  <a:lnTo>
                    <a:pt x="225044" y="305181"/>
                  </a:lnTo>
                  <a:lnTo>
                    <a:pt x="262255" y="305181"/>
                  </a:lnTo>
                  <a:lnTo>
                    <a:pt x="268732" y="294894"/>
                  </a:lnTo>
                  <a:lnTo>
                    <a:pt x="271526" y="276225"/>
                  </a:lnTo>
                  <a:lnTo>
                    <a:pt x="278003" y="260350"/>
                  </a:lnTo>
                  <a:lnTo>
                    <a:pt x="284480" y="244475"/>
                  </a:lnTo>
                  <a:lnTo>
                    <a:pt x="284480" y="171196"/>
                  </a:lnTo>
                  <a:lnTo>
                    <a:pt x="271653" y="17119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6" name="Group 136"/>
          <p:cNvGrpSpPr>
            <a:grpSpLocks noChangeAspect="1"/>
          </p:cNvGrpSpPr>
          <p:nvPr/>
        </p:nvGrpSpPr>
        <p:grpSpPr>
          <a:xfrm>
            <a:off x="14308771" y="7266574"/>
            <a:ext cx="265123" cy="306985"/>
            <a:chOff x="0" y="0"/>
            <a:chExt cx="353497" cy="409313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359283" cy="412115"/>
            </a:xfrm>
            <a:custGeom>
              <a:avLst/>
              <a:gdLst/>
              <a:ahLst/>
              <a:cxnLst/>
              <a:rect l="l" t="t" r="r" b="b"/>
              <a:pathLst>
                <a:path w="359283" h="412115">
                  <a:moveTo>
                    <a:pt x="349758" y="21336"/>
                  </a:moveTo>
                  <a:lnTo>
                    <a:pt x="349758" y="9271"/>
                  </a:lnTo>
                  <a:lnTo>
                    <a:pt x="343281" y="9271"/>
                  </a:lnTo>
                  <a:lnTo>
                    <a:pt x="337693" y="9271"/>
                  </a:lnTo>
                  <a:lnTo>
                    <a:pt x="337693" y="15748"/>
                  </a:lnTo>
                  <a:lnTo>
                    <a:pt x="331216" y="25019"/>
                  </a:lnTo>
                  <a:lnTo>
                    <a:pt x="327533" y="31496"/>
                  </a:lnTo>
                  <a:lnTo>
                    <a:pt x="327533" y="37084"/>
                  </a:lnTo>
                  <a:lnTo>
                    <a:pt x="315468" y="25019"/>
                  </a:lnTo>
                  <a:lnTo>
                    <a:pt x="308991" y="21336"/>
                  </a:lnTo>
                  <a:lnTo>
                    <a:pt x="306197" y="15748"/>
                  </a:lnTo>
                  <a:lnTo>
                    <a:pt x="299720" y="9271"/>
                  </a:lnTo>
                  <a:lnTo>
                    <a:pt x="287655" y="2794"/>
                  </a:lnTo>
                  <a:lnTo>
                    <a:pt x="278130" y="0"/>
                  </a:lnTo>
                  <a:lnTo>
                    <a:pt x="262382" y="25146"/>
                  </a:lnTo>
                  <a:lnTo>
                    <a:pt x="240919" y="69723"/>
                  </a:lnTo>
                  <a:lnTo>
                    <a:pt x="212090" y="113538"/>
                  </a:lnTo>
                  <a:lnTo>
                    <a:pt x="190754" y="158242"/>
                  </a:lnTo>
                  <a:lnTo>
                    <a:pt x="162814" y="196342"/>
                  </a:lnTo>
                  <a:lnTo>
                    <a:pt x="146939" y="214884"/>
                  </a:lnTo>
                  <a:lnTo>
                    <a:pt x="115316" y="225171"/>
                  </a:lnTo>
                  <a:lnTo>
                    <a:pt x="80899" y="230759"/>
                  </a:lnTo>
                  <a:lnTo>
                    <a:pt x="50165" y="241046"/>
                  </a:lnTo>
                  <a:lnTo>
                    <a:pt x="37084" y="253111"/>
                  </a:lnTo>
                  <a:lnTo>
                    <a:pt x="31496" y="268986"/>
                  </a:lnTo>
                  <a:lnTo>
                    <a:pt x="27813" y="284861"/>
                  </a:lnTo>
                  <a:lnTo>
                    <a:pt x="22225" y="297942"/>
                  </a:lnTo>
                  <a:lnTo>
                    <a:pt x="15748" y="313817"/>
                  </a:lnTo>
                  <a:lnTo>
                    <a:pt x="0" y="326517"/>
                  </a:lnTo>
                  <a:lnTo>
                    <a:pt x="22352" y="358140"/>
                  </a:lnTo>
                  <a:lnTo>
                    <a:pt x="43688" y="374015"/>
                  </a:lnTo>
                  <a:lnTo>
                    <a:pt x="71628" y="392557"/>
                  </a:lnTo>
                  <a:lnTo>
                    <a:pt x="96774" y="412115"/>
                  </a:lnTo>
                  <a:lnTo>
                    <a:pt x="119126" y="412115"/>
                  </a:lnTo>
                  <a:lnTo>
                    <a:pt x="137668" y="396240"/>
                  </a:lnTo>
                  <a:lnTo>
                    <a:pt x="153543" y="385953"/>
                  </a:lnTo>
                  <a:lnTo>
                    <a:pt x="168402" y="373888"/>
                  </a:lnTo>
                  <a:lnTo>
                    <a:pt x="184277" y="364617"/>
                  </a:lnTo>
                  <a:lnTo>
                    <a:pt x="197358" y="351536"/>
                  </a:lnTo>
                  <a:lnTo>
                    <a:pt x="202946" y="329184"/>
                  </a:lnTo>
                  <a:lnTo>
                    <a:pt x="202946" y="313436"/>
                  </a:lnTo>
                  <a:lnTo>
                    <a:pt x="206629" y="297561"/>
                  </a:lnTo>
                  <a:lnTo>
                    <a:pt x="206629" y="281813"/>
                  </a:lnTo>
                  <a:lnTo>
                    <a:pt x="218694" y="263271"/>
                  </a:lnTo>
                  <a:lnTo>
                    <a:pt x="227965" y="259588"/>
                  </a:lnTo>
                  <a:lnTo>
                    <a:pt x="246507" y="246507"/>
                  </a:lnTo>
                  <a:lnTo>
                    <a:pt x="262382" y="240919"/>
                  </a:lnTo>
                  <a:lnTo>
                    <a:pt x="278257" y="237236"/>
                  </a:lnTo>
                  <a:lnTo>
                    <a:pt x="294132" y="225171"/>
                  </a:lnTo>
                  <a:lnTo>
                    <a:pt x="299720" y="214884"/>
                  </a:lnTo>
                  <a:lnTo>
                    <a:pt x="287655" y="180467"/>
                  </a:lnTo>
                  <a:lnTo>
                    <a:pt x="322072" y="126492"/>
                  </a:lnTo>
                  <a:lnTo>
                    <a:pt x="359283" y="81788"/>
                  </a:lnTo>
                  <a:lnTo>
                    <a:pt x="359283" y="66040"/>
                  </a:lnTo>
                  <a:lnTo>
                    <a:pt x="359283" y="47498"/>
                  </a:lnTo>
                  <a:lnTo>
                    <a:pt x="352806" y="3162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38" name="Group 138"/>
          <p:cNvGrpSpPr>
            <a:grpSpLocks noChangeAspect="1"/>
          </p:cNvGrpSpPr>
          <p:nvPr/>
        </p:nvGrpSpPr>
        <p:grpSpPr>
          <a:xfrm>
            <a:off x="14786690" y="6381899"/>
            <a:ext cx="41862" cy="62792"/>
            <a:chOff x="0" y="0"/>
            <a:chExt cx="55816" cy="83723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58547" cy="91186"/>
            </a:xfrm>
            <a:custGeom>
              <a:avLst/>
              <a:gdLst/>
              <a:ahLst/>
              <a:cxnLst/>
              <a:rect l="l" t="t" r="r" b="b"/>
              <a:pathLst>
                <a:path w="58547" h="91186">
                  <a:moveTo>
                    <a:pt x="58547" y="91186"/>
                  </a:moveTo>
                  <a:lnTo>
                    <a:pt x="55880" y="69723"/>
                  </a:lnTo>
                  <a:lnTo>
                    <a:pt x="49276" y="50292"/>
                  </a:lnTo>
                  <a:lnTo>
                    <a:pt x="37211" y="31623"/>
                  </a:lnTo>
                  <a:lnTo>
                    <a:pt x="34417" y="21336"/>
                  </a:lnTo>
                  <a:lnTo>
                    <a:pt x="27940" y="15748"/>
                  </a:lnTo>
                  <a:lnTo>
                    <a:pt x="27940" y="9271"/>
                  </a:lnTo>
                  <a:lnTo>
                    <a:pt x="21336" y="5588"/>
                  </a:lnTo>
                  <a:lnTo>
                    <a:pt x="12065" y="0"/>
                  </a:lnTo>
                  <a:lnTo>
                    <a:pt x="0" y="0"/>
                  </a:lnTo>
                  <a:lnTo>
                    <a:pt x="5588" y="15875"/>
                  </a:lnTo>
                  <a:lnTo>
                    <a:pt x="12065" y="31623"/>
                  </a:lnTo>
                  <a:lnTo>
                    <a:pt x="14859" y="43688"/>
                  </a:lnTo>
                  <a:lnTo>
                    <a:pt x="21336" y="59563"/>
                  </a:lnTo>
                  <a:lnTo>
                    <a:pt x="37211" y="69850"/>
                  </a:lnTo>
                  <a:lnTo>
                    <a:pt x="37211" y="9118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0" name="Group 140"/>
          <p:cNvGrpSpPr>
            <a:grpSpLocks noChangeAspect="1"/>
          </p:cNvGrpSpPr>
          <p:nvPr/>
        </p:nvGrpSpPr>
        <p:grpSpPr>
          <a:xfrm>
            <a:off x="14203420" y="6124449"/>
            <a:ext cx="41862" cy="48838"/>
            <a:chOff x="0" y="0"/>
            <a:chExt cx="55816" cy="65117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59563" cy="69723"/>
            </a:xfrm>
            <a:custGeom>
              <a:avLst/>
              <a:gdLst/>
              <a:ahLst/>
              <a:cxnLst/>
              <a:rect l="l" t="t" r="r" b="b"/>
              <a:pathLst>
                <a:path w="59563" h="69723">
                  <a:moveTo>
                    <a:pt x="37211" y="69723"/>
                  </a:moveTo>
                  <a:lnTo>
                    <a:pt x="59563" y="69723"/>
                  </a:lnTo>
                  <a:lnTo>
                    <a:pt x="37211" y="0"/>
                  </a:lnTo>
                  <a:lnTo>
                    <a:pt x="0" y="0"/>
                  </a:lnTo>
                  <a:lnTo>
                    <a:pt x="2794" y="15875"/>
                  </a:lnTo>
                  <a:lnTo>
                    <a:pt x="9271" y="26162"/>
                  </a:lnTo>
                  <a:lnTo>
                    <a:pt x="15748" y="38227"/>
                  </a:lnTo>
                  <a:lnTo>
                    <a:pt x="22225" y="48514"/>
                  </a:lnTo>
                  <a:lnTo>
                    <a:pt x="37084" y="6057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2" name="Group 142"/>
          <p:cNvGrpSpPr>
            <a:grpSpLocks noChangeAspect="1"/>
          </p:cNvGrpSpPr>
          <p:nvPr/>
        </p:nvGrpSpPr>
        <p:grpSpPr>
          <a:xfrm>
            <a:off x="14173417" y="6148170"/>
            <a:ext cx="41862" cy="34884"/>
            <a:chOff x="0" y="0"/>
            <a:chExt cx="55816" cy="46512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62357" cy="51054"/>
            </a:xfrm>
            <a:custGeom>
              <a:avLst/>
              <a:gdLst/>
              <a:ahLst/>
              <a:cxnLst/>
              <a:rect l="l" t="t" r="r" b="b"/>
              <a:pathLst>
                <a:path w="62357" h="51054">
                  <a:moveTo>
                    <a:pt x="40005" y="13081"/>
                  </a:moveTo>
                  <a:lnTo>
                    <a:pt x="27940" y="0"/>
                  </a:lnTo>
                  <a:lnTo>
                    <a:pt x="18669" y="13081"/>
                  </a:lnTo>
                  <a:lnTo>
                    <a:pt x="12065" y="13081"/>
                  </a:lnTo>
                  <a:lnTo>
                    <a:pt x="5588" y="13081"/>
                  </a:lnTo>
                  <a:lnTo>
                    <a:pt x="5588" y="16764"/>
                  </a:lnTo>
                  <a:lnTo>
                    <a:pt x="5588" y="28829"/>
                  </a:lnTo>
                  <a:lnTo>
                    <a:pt x="0" y="38100"/>
                  </a:lnTo>
                  <a:lnTo>
                    <a:pt x="18669" y="44577"/>
                  </a:lnTo>
                  <a:lnTo>
                    <a:pt x="21463" y="44577"/>
                  </a:lnTo>
                  <a:lnTo>
                    <a:pt x="27940" y="44577"/>
                  </a:lnTo>
                  <a:lnTo>
                    <a:pt x="33528" y="51054"/>
                  </a:lnTo>
                  <a:lnTo>
                    <a:pt x="40005" y="51054"/>
                  </a:lnTo>
                  <a:lnTo>
                    <a:pt x="62357" y="51054"/>
                  </a:lnTo>
                  <a:lnTo>
                    <a:pt x="62357" y="28829"/>
                  </a:lnTo>
                  <a:lnTo>
                    <a:pt x="49276" y="223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4" name="Group 144"/>
          <p:cNvGrpSpPr>
            <a:grpSpLocks noChangeAspect="1"/>
          </p:cNvGrpSpPr>
          <p:nvPr/>
        </p:nvGrpSpPr>
        <p:grpSpPr>
          <a:xfrm>
            <a:off x="14231328" y="6186544"/>
            <a:ext cx="27908" cy="27908"/>
            <a:chOff x="0" y="0"/>
            <a:chExt cx="37211" cy="37211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43688" cy="38100"/>
            </a:xfrm>
            <a:custGeom>
              <a:avLst/>
              <a:gdLst/>
              <a:ahLst/>
              <a:cxnLst/>
              <a:rect l="l" t="t" r="r" b="b"/>
              <a:pathLst>
                <a:path w="43688" h="38100">
                  <a:moveTo>
                    <a:pt x="0" y="9271"/>
                  </a:moveTo>
                  <a:lnTo>
                    <a:pt x="0" y="15748"/>
                  </a:lnTo>
                  <a:lnTo>
                    <a:pt x="6477" y="15748"/>
                  </a:lnTo>
                  <a:lnTo>
                    <a:pt x="6477" y="22225"/>
                  </a:lnTo>
                  <a:lnTo>
                    <a:pt x="9271" y="25019"/>
                  </a:lnTo>
                  <a:lnTo>
                    <a:pt x="9271" y="38100"/>
                  </a:lnTo>
                  <a:lnTo>
                    <a:pt x="43688" y="38100"/>
                  </a:lnTo>
                  <a:lnTo>
                    <a:pt x="43688" y="15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6" name="Group 146"/>
          <p:cNvGrpSpPr>
            <a:grpSpLocks noChangeAspect="1"/>
          </p:cNvGrpSpPr>
          <p:nvPr/>
        </p:nvGrpSpPr>
        <p:grpSpPr>
          <a:xfrm>
            <a:off x="13737360" y="7273550"/>
            <a:ext cx="118608" cy="153492"/>
            <a:chOff x="0" y="0"/>
            <a:chExt cx="158145" cy="204657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162814" cy="205486"/>
            </a:xfrm>
            <a:custGeom>
              <a:avLst/>
              <a:gdLst/>
              <a:ahLst/>
              <a:cxnLst/>
              <a:rect l="l" t="t" r="r" b="b"/>
              <a:pathLst>
                <a:path w="162814" h="205486">
                  <a:moveTo>
                    <a:pt x="140462" y="0"/>
                  </a:moveTo>
                  <a:lnTo>
                    <a:pt x="112522" y="27940"/>
                  </a:lnTo>
                  <a:lnTo>
                    <a:pt x="81788" y="34417"/>
                  </a:lnTo>
                  <a:lnTo>
                    <a:pt x="43688" y="12065"/>
                  </a:lnTo>
                  <a:lnTo>
                    <a:pt x="0" y="12065"/>
                  </a:lnTo>
                  <a:lnTo>
                    <a:pt x="22352" y="72517"/>
                  </a:lnTo>
                  <a:lnTo>
                    <a:pt x="43688" y="139446"/>
                  </a:lnTo>
                  <a:lnTo>
                    <a:pt x="59563" y="205486"/>
                  </a:lnTo>
                  <a:lnTo>
                    <a:pt x="96774" y="186944"/>
                  </a:lnTo>
                  <a:lnTo>
                    <a:pt x="125603" y="171069"/>
                  </a:lnTo>
                  <a:lnTo>
                    <a:pt x="149733" y="142240"/>
                  </a:lnTo>
                  <a:lnTo>
                    <a:pt x="162814" y="94742"/>
                  </a:lnTo>
                  <a:lnTo>
                    <a:pt x="156337" y="4445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8" name="Group 148"/>
          <p:cNvGrpSpPr>
            <a:grpSpLocks noChangeAspect="1"/>
          </p:cNvGrpSpPr>
          <p:nvPr/>
        </p:nvGrpSpPr>
        <p:grpSpPr>
          <a:xfrm>
            <a:off x="6711587" y="5509083"/>
            <a:ext cx="20930" cy="27908"/>
            <a:chOff x="0" y="0"/>
            <a:chExt cx="27907" cy="37211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28829" cy="37211"/>
            </a:xfrm>
            <a:custGeom>
              <a:avLst/>
              <a:gdLst/>
              <a:ahLst/>
              <a:cxnLst/>
              <a:rect l="l" t="t" r="r" b="b"/>
              <a:pathLst>
                <a:path w="28829" h="37211">
                  <a:moveTo>
                    <a:pt x="6477" y="15875"/>
                  </a:moveTo>
                  <a:lnTo>
                    <a:pt x="6477" y="21463"/>
                  </a:lnTo>
                  <a:lnTo>
                    <a:pt x="6477" y="27940"/>
                  </a:lnTo>
                  <a:lnTo>
                    <a:pt x="12954" y="34417"/>
                  </a:lnTo>
                  <a:lnTo>
                    <a:pt x="15748" y="34417"/>
                  </a:lnTo>
                  <a:lnTo>
                    <a:pt x="28829" y="37211"/>
                  </a:lnTo>
                  <a:lnTo>
                    <a:pt x="28829" y="158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0" name="Group 150"/>
          <p:cNvGrpSpPr>
            <a:grpSpLocks noChangeAspect="1"/>
          </p:cNvGrpSpPr>
          <p:nvPr/>
        </p:nvGrpSpPr>
        <p:grpSpPr>
          <a:xfrm>
            <a:off x="6498790" y="5218842"/>
            <a:ext cx="76746" cy="41862"/>
            <a:chOff x="0" y="0"/>
            <a:chExt cx="102328" cy="55816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106045" cy="59436"/>
            </a:xfrm>
            <a:custGeom>
              <a:avLst/>
              <a:gdLst/>
              <a:ahLst/>
              <a:cxnLst/>
              <a:rect l="l" t="t" r="r" b="b"/>
              <a:pathLst>
                <a:path w="106045" h="59436">
                  <a:moveTo>
                    <a:pt x="65151" y="15875"/>
                  </a:moveTo>
                  <a:lnTo>
                    <a:pt x="50292" y="5588"/>
                  </a:lnTo>
                  <a:lnTo>
                    <a:pt x="21336" y="0"/>
                  </a:lnTo>
                  <a:lnTo>
                    <a:pt x="18542" y="5588"/>
                  </a:lnTo>
                  <a:lnTo>
                    <a:pt x="12065" y="5588"/>
                  </a:lnTo>
                  <a:lnTo>
                    <a:pt x="6477" y="12065"/>
                  </a:lnTo>
                  <a:lnTo>
                    <a:pt x="0" y="12065"/>
                  </a:lnTo>
                  <a:lnTo>
                    <a:pt x="0" y="50165"/>
                  </a:lnTo>
                  <a:lnTo>
                    <a:pt x="18542" y="56642"/>
                  </a:lnTo>
                  <a:lnTo>
                    <a:pt x="40894" y="56642"/>
                  </a:lnTo>
                  <a:lnTo>
                    <a:pt x="50165" y="59436"/>
                  </a:lnTo>
                  <a:lnTo>
                    <a:pt x="65024" y="56642"/>
                  </a:lnTo>
                  <a:lnTo>
                    <a:pt x="84582" y="50165"/>
                  </a:lnTo>
                  <a:lnTo>
                    <a:pt x="106045" y="50165"/>
                  </a:lnTo>
                  <a:lnTo>
                    <a:pt x="106045" y="38100"/>
                  </a:lnTo>
                  <a:lnTo>
                    <a:pt x="87503" y="2794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2" name="Group 152"/>
          <p:cNvGrpSpPr>
            <a:grpSpLocks noChangeAspect="1"/>
          </p:cNvGrpSpPr>
          <p:nvPr/>
        </p:nvGrpSpPr>
        <p:grpSpPr>
          <a:xfrm>
            <a:off x="6283202" y="5063956"/>
            <a:ext cx="348847" cy="132562"/>
            <a:chOff x="0" y="0"/>
            <a:chExt cx="465129" cy="176750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468884" cy="184150"/>
            </a:xfrm>
            <a:custGeom>
              <a:avLst/>
              <a:gdLst/>
              <a:ahLst/>
              <a:cxnLst/>
              <a:rect l="l" t="t" r="r" b="b"/>
              <a:pathLst>
                <a:path w="468884" h="184150">
                  <a:moveTo>
                    <a:pt x="468884" y="132969"/>
                  </a:moveTo>
                  <a:lnTo>
                    <a:pt x="402844" y="101346"/>
                  </a:lnTo>
                  <a:lnTo>
                    <a:pt x="343281" y="72517"/>
                  </a:lnTo>
                  <a:lnTo>
                    <a:pt x="284734" y="44577"/>
                  </a:lnTo>
                  <a:lnTo>
                    <a:pt x="206629" y="19431"/>
                  </a:lnTo>
                  <a:lnTo>
                    <a:pt x="119126" y="0"/>
                  </a:lnTo>
                  <a:lnTo>
                    <a:pt x="109728" y="6477"/>
                  </a:lnTo>
                  <a:lnTo>
                    <a:pt x="96774" y="6477"/>
                  </a:lnTo>
                  <a:lnTo>
                    <a:pt x="87503" y="12954"/>
                  </a:lnTo>
                  <a:lnTo>
                    <a:pt x="71628" y="12954"/>
                  </a:lnTo>
                  <a:lnTo>
                    <a:pt x="53086" y="28829"/>
                  </a:lnTo>
                  <a:lnTo>
                    <a:pt x="37211" y="40894"/>
                  </a:lnTo>
                  <a:lnTo>
                    <a:pt x="22352" y="63246"/>
                  </a:lnTo>
                  <a:lnTo>
                    <a:pt x="0" y="63246"/>
                  </a:lnTo>
                  <a:lnTo>
                    <a:pt x="9271" y="66929"/>
                  </a:lnTo>
                  <a:lnTo>
                    <a:pt x="31623" y="78994"/>
                  </a:lnTo>
                  <a:lnTo>
                    <a:pt x="50292" y="85471"/>
                  </a:lnTo>
                  <a:lnTo>
                    <a:pt x="66040" y="66929"/>
                  </a:lnTo>
                  <a:lnTo>
                    <a:pt x="75311" y="51054"/>
                  </a:lnTo>
                  <a:lnTo>
                    <a:pt x="93980" y="35306"/>
                  </a:lnTo>
                  <a:lnTo>
                    <a:pt x="174879" y="72517"/>
                  </a:lnTo>
                  <a:lnTo>
                    <a:pt x="250190" y="110617"/>
                  </a:lnTo>
                  <a:lnTo>
                    <a:pt x="331089" y="132969"/>
                  </a:lnTo>
                  <a:lnTo>
                    <a:pt x="337566" y="146050"/>
                  </a:lnTo>
                  <a:lnTo>
                    <a:pt x="337566" y="152527"/>
                  </a:lnTo>
                  <a:lnTo>
                    <a:pt x="337566" y="155321"/>
                  </a:lnTo>
                  <a:lnTo>
                    <a:pt x="337566" y="161798"/>
                  </a:lnTo>
                  <a:lnTo>
                    <a:pt x="337566" y="174879"/>
                  </a:lnTo>
                  <a:lnTo>
                    <a:pt x="331089" y="184150"/>
                  </a:lnTo>
                  <a:lnTo>
                    <a:pt x="371983" y="177673"/>
                  </a:lnTo>
                  <a:lnTo>
                    <a:pt x="409194" y="168402"/>
                  </a:lnTo>
                  <a:lnTo>
                    <a:pt x="439928" y="155321"/>
                  </a:lnTo>
                  <a:lnTo>
                    <a:pt x="468757" y="15532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4" name="Group 154"/>
          <p:cNvGrpSpPr>
            <a:grpSpLocks noChangeAspect="1"/>
          </p:cNvGrpSpPr>
          <p:nvPr/>
        </p:nvGrpSpPr>
        <p:grpSpPr>
          <a:xfrm>
            <a:off x="6498790" y="4999768"/>
            <a:ext cx="27908" cy="55816"/>
            <a:chOff x="0" y="0"/>
            <a:chExt cx="37211" cy="74422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43688" cy="76327"/>
            </a:xfrm>
            <a:custGeom>
              <a:avLst/>
              <a:gdLst/>
              <a:ahLst/>
              <a:cxnLst/>
              <a:rect l="l" t="t" r="r" b="b"/>
              <a:pathLst>
                <a:path w="43688" h="76327">
                  <a:moveTo>
                    <a:pt x="18669" y="9271"/>
                  </a:moveTo>
                  <a:lnTo>
                    <a:pt x="0" y="0"/>
                  </a:lnTo>
                  <a:lnTo>
                    <a:pt x="0" y="22352"/>
                  </a:lnTo>
                  <a:lnTo>
                    <a:pt x="0" y="31623"/>
                  </a:lnTo>
                  <a:lnTo>
                    <a:pt x="6477" y="44704"/>
                  </a:lnTo>
                  <a:lnTo>
                    <a:pt x="12065" y="53975"/>
                  </a:lnTo>
                  <a:lnTo>
                    <a:pt x="18542" y="60452"/>
                  </a:lnTo>
                  <a:lnTo>
                    <a:pt x="21336" y="76327"/>
                  </a:lnTo>
                  <a:lnTo>
                    <a:pt x="43688" y="76327"/>
                  </a:lnTo>
                  <a:lnTo>
                    <a:pt x="43688" y="47498"/>
                  </a:lnTo>
                  <a:lnTo>
                    <a:pt x="40894" y="31623"/>
                  </a:lnTo>
                  <a:lnTo>
                    <a:pt x="27940" y="223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6" name="Group 156"/>
          <p:cNvGrpSpPr>
            <a:grpSpLocks noChangeAspect="1"/>
          </p:cNvGrpSpPr>
          <p:nvPr/>
        </p:nvGrpSpPr>
        <p:grpSpPr>
          <a:xfrm>
            <a:off x="6479952" y="4945347"/>
            <a:ext cx="62792" cy="34884"/>
            <a:chOff x="0" y="0"/>
            <a:chExt cx="83723" cy="46512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90297" cy="50292"/>
            </a:xfrm>
            <a:custGeom>
              <a:avLst/>
              <a:gdLst/>
              <a:ahLst/>
              <a:cxnLst/>
              <a:rect l="l" t="t" r="r" b="b"/>
              <a:pathLst>
                <a:path w="90297" h="50292">
                  <a:moveTo>
                    <a:pt x="87503" y="50292"/>
                  </a:moveTo>
                  <a:lnTo>
                    <a:pt x="87503" y="38100"/>
                  </a:lnTo>
                  <a:lnTo>
                    <a:pt x="90297" y="31623"/>
                  </a:lnTo>
                  <a:lnTo>
                    <a:pt x="90297" y="27940"/>
                  </a:lnTo>
                  <a:lnTo>
                    <a:pt x="87503" y="22352"/>
                  </a:lnTo>
                  <a:lnTo>
                    <a:pt x="87503" y="15875"/>
                  </a:lnTo>
                  <a:lnTo>
                    <a:pt x="75311" y="9271"/>
                  </a:lnTo>
                  <a:lnTo>
                    <a:pt x="68834" y="0"/>
                  </a:lnTo>
                  <a:lnTo>
                    <a:pt x="0" y="0"/>
                  </a:lnTo>
                  <a:lnTo>
                    <a:pt x="0" y="9271"/>
                  </a:lnTo>
                  <a:lnTo>
                    <a:pt x="2794" y="22352"/>
                  </a:lnTo>
                  <a:lnTo>
                    <a:pt x="15875" y="27940"/>
                  </a:lnTo>
                  <a:lnTo>
                    <a:pt x="25146" y="27940"/>
                  </a:lnTo>
                  <a:lnTo>
                    <a:pt x="37211" y="31623"/>
                  </a:lnTo>
                  <a:lnTo>
                    <a:pt x="53086" y="31623"/>
                  </a:lnTo>
                  <a:lnTo>
                    <a:pt x="68834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58" name="Group 158"/>
          <p:cNvGrpSpPr>
            <a:grpSpLocks noChangeAspect="1"/>
          </p:cNvGrpSpPr>
          <p:nvPr/>
        </p:nvGrpSpPr>
        <p:grpSpPr>
          <a:xfrm>
            <a:off x="10398897" y="6314920"/>
            <a:ext cx="223263" cy="467455"/>
            <a:chOff x="0" y="0"/>
            <a:chExt cx="297684" cy="623274"/>
          </a:xfrm>
        </p:grpSpPr>
        <p:sp>
          <p:nvSpPr>
            <p:cNvPr id="159" name="Freeform 159"/>
            <p:cNvSpPr/>
            <p:nvPr/>
          </p:nvSpPr>
          <p:spPr>
            <a:xfrm>
              <a:off x="0" y="0"/>
              <a:ext cx="303022" cy="630809"/>
            </a:xfrm>
            <a:custGeom>
              <a:avLst/>
              <a:gdLst/>
              <a:ahLst/>
              <a:cxnLst/>
              <a:rect l="l" t="t" r="r" b="b"/>
              <a:pathLst>
                <a:path w="303022" h="630809">
                  <a:moveTo>
                    <a:pt x="278130" y="0"/>
                  </a:moveTo>
                  <a:lnTo>
                    <a:pt x="250190" y="15875"/>
                  </a:lnTo>
                  <a:lnTo>
                    <a:pt x="215773" y="44704"/>
                  </a:lnTo>
                  <a:lnTo>
                    <a:pt x="178562" y="82804"/>
                  </a:lnTo>
                  <a:lnTo>
                    <a:pt x="146939" y="120904"/>
                  </a:lnTo>
                  <a:lnTo>
                    <a:pt x="112522" y="155321"/>
                  </a:lnTo>
                  <a:lnTo>
                    <a:pt x="96647" y="180467"/>
                  </a:lnTo>
                  <a:lnTo>
                    <a:pt x="38100" y="180467"/>
                  </a:lnTo>
                  <a:lnTo>
                    <a:pt x="38100" y="225171"/>
                  </a:lnTo>
                  <a:lnTo>
                    <a:pt x="43688" y="269875"/>
                  </a:lnTo>
                  <a:lnTo>
                    <a:pt x="47371" y="314579"/>
                  </a:lnTo>
                  <a:lnTo>
                    <a:pt x="47371" y="342519"/>
                  </a:lnTo>
                  <a:lnTo>
                    <a:pt x="31623" y="386969"/>
                  </a:lnTo>
                  <a:lnTo>
                    <a:pt x="15875" y="431673"/>
                  </a:lnTo>
                  <a:lnTo>
                    <a:pt x="0" y="469773"/>
                  </a:lnTo>
                  <a:lnTo>
                    <a:pt x="3683" y="513461"/>
                  </a:lnTo>
                  <a:lnTo>
                    <a:pt x="25019" y="558165"/>
                  </a:lnTo>
                  <a:lnTo>
                    <a:pt x="31496" y="580517"/>
                  </a:lnTo>
                  <a:lnTo>
                    <a:pt x="43561" y="596392"/>
                  </a:lnTo>
                  <a:lnTo>
                    <a:pt x="59436" y="609473"/>
                  </a:lnTo>
                  <a:lnTo>
                    <a:pt x="75311" y="615061"/>
                  </a:lnTo>
                  <a:lnTo>
                    <a:pt x="96647" y="618744"/>
                  </a:lnTo>
                  <a:lnTo>
                    <a:pt x="96647" y="630809"/>
                  </a:lnTo>
                  <a:lnTo>
                    <a:pt x="134747" y="602869"/>
                  </a:lnTo>
                  <a:lnTo>
                    <a:pt x="156083" y="571246"/>
                  </a:lnTo>
                  <a:lnTo>
                    <a:pt x="162560" y="529336"/>
                  </a:lnTo>
                  <a:lnTo>
                    <a:pt x="169037" y="481838"/>
                  </a:lnTo>
                  <a:lnTo>
                    <a:pt x="178308" y="425069"/>
                  </a:lnTo>
                  <a:lnTo>
                    <a:pt x="199644" y="380365"/>
                  </a:lnTo>
                  <a:lnTo>
                    <a:pt x="227584" y="326390"/>
                  </a:lnTo>
                  <a:lnTo>
                    <a:pt x="259207" y="269621"/>
                  </a:lnTo>
                  <a:lnTo>
                    <a:pt x="287147" y="209169"/>
                  </a:lnTo>
                  <a:lnTo>
                    <a:pt x="303022" y="148717"/>
                  </a:lnTo>
                  <a:lnTo>
                    <a:pt x="303022" y="82804"/>
                  </a:lnTo>
                  <a:lnTo>
                    <a:pt x="278130" y="223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0" name="Group 160"/>
          <p:cNvGrpSpPr>
            <a:grpSpLocks noChangeAspect="1"/>
          </p:cNvGrpSpPr>
          <p:nvPr/>
        </p:nvGrpSpPr>
        <p:grpSpPr>
          <a:xfrm>
            <a:off x="7011596" y="7796821"/>
            <a:ext cx="167446" cy="69770"/>
            <a:chOff x="0" y="0"/>
            <a:chExt cx="223262" cy="93027"/>
          </a:xfrm>
        </p:grpSpPr>
        <p:sp>
          <p:nvSpPr>
            <p:cNvPr id="161" name="Freeform 161"/>
            <p:cNvSpPr/>
            <p:nvPr/>
          </p:nvSpPr>
          <p:spPr>
            <a:xfrm>
              <a:off x="0" y="0"/>
              <a:ext cx="227965" cy="94869"/>
            </a:xfrm>
            <a:custGeom>
              <a:avLst/>
              <a:gdLst/>
              <a:ahLst/>
              <a:cxnLst/>
              <a:rect l="l" t="t" r="r" b="b"/>
              <a:pathLst>
                <a:path w="227965" h="94869">
                  <a:moveTo>
                    <a:pt x="140462" y="9271"/>
                  </a:moveTo>
                  <a:lnTo>
                    <a:pt x="96774" y="0"/>
                  </a:lnTo>
                  <a:lnTo>
                    <a:pt x="65151" y="15875"/>
                  </a:lnTo>
                  <a:lnTo>
                    <a:pt x="30734" y="31623"/>
                  </a:lnTo>
                  <a:lnTo>
                    <a:pt x="0" y="43688"/>
                  </a:lnTo>
                  <a:lnTo>
                    <a:pt x="0" y="94869"/>
                  </a:lnTo>
                  <a:lnTo>
                    <a:pt x="37211" y="81915"/>
                  </a:lnTo>
                  <a:lnTo>
                    <a:pt x="65151" y="76327"/>
                  </a:lnTo>
                  <a:lnTo>
                    <a:pt x="90297" y="60452"/>
                  </a:lnTo>
                  <a:lnTo>
                    <a:pt x="118110" y="31623"/>
                  </a:lnTo>
                  <a:lnTo>
                    <a:pt x="127381" y="31623"/>
                  </a:lnTo>
                  <a:lnTo>
                    <a:pt x="124587" y="43688"/>
                  </a:lnTo>
                  <a:lnTo>
                    <a:pt x="118110" y="50165"/>
                  </a:lnTo>
                  <a:lnTo>
                    <a:pt x="118110" y="53848"/>
                  </a:lnTo>
                  <a:lnTo>
                    <a:pt x="112522" y="60325"/>
                  </a:lnTo>
                  <a:lnTo>
                    <a:pt x="103251" y="65913"/>
                  </a:lnTo>
                  <a:lnTo>
                    <a:pt x="96774" y="72390"/>
                  </a:lnTo>
                  <a:lnTo>
                    <a:pt x="96774" y="94869"/>
                  </a:lnTo>
                  <a:lnTo>
                    <a:pt x="140462" y="81788"/>
                  </a:lnTo>
                  <a:lnTo>
                    <a:pt x="177673" y="66040"/>
                  </a:lnTo>
                  <a:lnTo>
                    <a:pt x="214884" y="43688"/>
                  </a:lnTo>
                  <a:lnTo>
                    <a:pt x="227965" y="43688"/>
                  </a:lnTo>
                  <a:lnTo>
                    <a:pt x="190754" y="2794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2" name="Group 162"/>
          <p:cNvGrpSpPr>
            <a:grpSpLocks noChangeAspect="1"/>
          </p:cNvGrpSpPr>
          <p:nvPr/>
        </p:nvGrpSpPr>
        <p:grpSpPr>
          <a:xfrm>
            <a:off x="7386256" y="5813277"/>
            <a:ext cx="76746" cy="69770"/>
            <a:chOff x="0" y="0"/>
            <a:chExt cx="102328" cy="93027"/>
          </a:xfrm>
        </p:grpSpPr>
        <p:sp>
          <p:nvSpPr>
            <p:cNvPr id="163" name="Freeform 163"/>
            <p:cNvSpPr/>
            <p:nvPr/>
          </p:nvSpPr>
          <p:spPr>
            <a:xfrm>
              <a:off x="0" y="0"/>
              <a:ext cx="108839" cy="98552"/>
            </a:xfrm>
            <a:custGeom>
              <a:avLst/>
              <a:gdLst/>
              <a:ahLst/>
              <a:cxnLst/>
              <a:rect l="l" t="t" r="r" b="b"/>
              <a:pathLst>
                <a:path w="108839" h="98552">
                  <a:moveTo>
                    <a:pt x="80899" y="69723"/>
                  </a:moveTo>
                  <a:lnTo>
                    <a:pt x="78105" y="66040"/>
                  </a:lnTo>
                  <a:lnTo>
                    <a:pt x="71628" y="66040"/>
                  </a:lnTo>
                  <a:lnTo>
                    <a:pt x="58547" y="66040"/>
                  </a:lnTo>
                  <a:lnTo>
                    <a:pt x="49276" y="60452"/>
                  </a:lnTo>
                  <a:lnTo>
                    <a:pt x="49276" y="0"/>
                  </a:lnTo>
                  <a:lnTo>
                    <a:pt x="37211" y="0"/>
                  </a:lnTo>
                  <a:lnTo>
                    <a:pt x="14859" y="38100"/>
                  </a:lnTo>
                  <a:lnTo>
                    <a:pt x="0" y="38100"/>
                  </a:lnTo>
                  <a:lnTo>
                    <a:pt x="0" y="47371"/>
                  </a:lnTo>
                  <a:lnTo>
                    <a:pt x="34417" y="60452"/>
                  </a:lnTo>
                  <a:lnTo>
                    <a:pt x="65151" y="76327"/>
                  </a:lnTo>
                  <a:lnTo>
                    <a:pt x="87503" y="92075"/>
                  </a:lnTo>
                  <a:lnTo>
                    <a:pt x="99568" y="98552"/>
                  </a:lnTo>
                  <a:lnTo>
                    <a:pt x="102362" y="92075"/>
                  </a:lnTo>
                  <a:lnTo>
                    <a:pt x="102362" y="88392"/>
                  </a:lnTo>
                  <a:lnTo>
                    <a:pt x="108839" y="81915"/>
                  </a:lnTo>
                  <a:lnTo>
                    <a:pt x="108839" y="69723"/>
                  </a:lnTo>
                  <a:lnTo>
                    <a:pt x="87503" y="6972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4" name="Group 164"/>
          <p:cNvGrpSpPr>
            <a:grpSpLocks noChangeAspect="1"/>
          </p:cNvGrpSpPr>
          <p:nvPr/>
        </p:nvGrpSpPr>
        <p:grpSpPr>
          <a:xfrm>
            <a:off x="7013688" y="7327970"/>
            <a:ext cx="27908" cy="41862"/>
            <a:chOff x="0" y="0"/>
            <a:chExt cx="37211" cy="55816"/>
          </a:xfrm>
        </p:grpSpPr>
        <p:sp>
          <p:nvSpPr>
            <p:cNvPr id="165" name="Freeform 165"/>
            <p:cNvSpPr/>
            <p:nvPr/>
          </p:nvSpPr>
          <p:spPr>
            <a:xfrm>
              <a:off x="0" y="0"/>
              <a:ext cx="43688" cy="60579"/>
            </a:xfrm>
            <a:custGeom>
              <a:avLst/>
              <a:gdLst/>
              <a:ahLst/>
              <a:cxnLst/>
              <a:rect l="l" t="t" r="r" b="b"/>
              <a:pathLst>
                <a:path w="43688" h="60579">
                  <a:moveTo>
                    <a:pt x="13081" y="47498"/>
                  </a:moveTo>
                  <a:lnTo>
                    <a:pt x="18669" y="60579"/>
                  </a:lnTo>
                  <a:lnTo>
                    <a:pt x="43688" y="60579"/>
                  </a:lnTo>
                  <a:lnTo>
                    <a:pt x="40894" y="44704"/>
                  </a:lnTo>
                  <a:lnTo>
                    <a:pt x="40894" y="31623"/>
                  </a:lnTo>
                  <a:lnTo>
                    <a:pt x="34417" y="22352"/>
                  </a:lnTo>
                  <a:lnTo>
                    <a:pt x="27940" y="15875"/>
                  </a:lnTo>
                  <a:lnTo>
                    <a:pt x="18669" y="9271"/>
                  </a:lnTo>
                  <a:lnTo>
                    <a:pt x="6477" y="0"/>
                  </a:lnTo>
                  <a:lnTo>
                    <a:pt x="6477" y="15875"/>
                  </a:lnTo>
                  <a:lnTo>
                    <a:pt x="0" y="25146"/>
                  </a:lnTo>
                  <a:lnTo>
                    <a:pt x="6477" y="31623"/>
                  </a:lnTo>
                  <a:lnTo>
                    <a:pt x="6477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6" name="Group 166"/>
          <p:cNvGrpSpPr>
            <a:grpSpLocks noChangeAspect="1"/>
          </p:cNvGrpSpPr>
          <p:nvPr/>
        </p:nvGrpSpPr>
        <p:grpSpPr>
          <a:xfrm>
            <a:off x="6821824" y="7867985"/>
            <a:ext cx="132562" cy="118608"/>
            <a:chOff x="0" y="0"/>
            <a:chExt cx="176750" cy="158145"/>
          </a:xfrm>
        </p:grpSpPr>
        <p:sp>
          <p:nvSpPr>
            <p:cNvPr id="167" name="Freeform 167"/>
            <p:cNvSpPr/>
            <p:nvPr/>
          </p:nvSpPr>
          <p:spPr>
            <a:xfrm>
              <a:off x="0" y="0"/>
              <a:ext cx="181483" cy="164592"/>
            </a:xfrm>
            <a:custGeom>
              <a:avLst/>
              <a:gdLst/>
              <a:ahLst/>
              <a:cxnLst/>
              <a:rect l="l" t="t" r="r" b="b"/>
              <a:pathLst>
                <a:path w="181483" h="164592">
                  <a:moveTo>
                    <a:pt x="87503" y="66929"/>
                  </a:moveTo>
                  <a:lnTo>
                    <a:pt x="43688" y="25146"/>
                  </a:lnTo>
                  <a:lnTo>
                    <a:pt x="0" y="0"/>
                  </a:lnTo>
                  <a:lnTo>
                    <a:pt x="0" y="47498"/>
                  </a:lnTo>
                  <a:lnTo>
                    <a:pt x="12065" y="104140"/>
                  </a:lnTo>
                  <a:lnTo>
                    <a:pt x="22352" y="148844"/>
                  </a:lnTo>
                  <a:lnTo>
                    <a:pt x="43688" y="155321"/>
                  </a:lnTo>
                  <a:lnTo>
                    <a:pt x="80899" y="164592"/>
                  </a:lnTo>
                  <a:lnTo>
                    <a:pt x="124714" y="164592"/>
                  </a:lnTo>
                  <a:lnTo>
                    <a:pt x="152654" y="158115"/>
                  </a:lnTo>
                  <a:lnTo>
                    <a:pt x="181483" y="158115"/>
                  </a:lnTo>
                  <a:lnTo>
                    <a:pt x="181483" y="132969"/>
                  </a:lnTo>
                  <a:lnTo>
                    <a:pt x="131191" y="10414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8" name="Group 168"/>
          <p:cNvGrpSpPr>
            <a:grpSpLocks noChangeAspect="1"/>
          </p:cNvGrpSpPr>
          <p:nvPr/>
        </p:nvGrpSpPr>
        <p:grpSpPr>
          <a:xfrm>
            <a:off x="6622979" y="5180470"/>
            <a:ext cx="195355" cy="76746"/>
            <a:chOff x="0" y="0"/>
            <a:chExt cx="260473" cy="102328"/>
          </a:xfrm>
        </p:grpSpPr>
        <p:sp>
          <p:nvSpPr>
            <p:cNvPr id="169" name="Freeform 169"/>
            <p:cNvSpPr/>
            <p:nvPr/>
          </p:nvSpPr>
          <p:spPr>
            <a:xfrm>
              <a:off x="0" y="0"/>
              <a:ext cx="265176" cy="110490"/>
            </a:xfrm>
            <a:custGeom>
              <a:avLst/>
              <a:gdLst/>
              <a:ahLst/>
              <a:cxnLst/>
              <a:rect l="l" t="t" r="r" b="b"/>
              <a:pathLst>
                <a:path w="265176" h="110490">
                  <a:moveTo>
                    <a:pt x="265176" y="51181"/>
                  </a:moveTo>
                  <a:lnTo>
                    <a:pt x="212090" y="35306"/>
                  </a:lnTo>
                  <a:lnTo>
                    <a:pt x="168402" y="19558"/>
                  </a:lnTo>
                  <a:lnTo>
                    <a:pt x="112522" y="6477"/>
                  </a:lnTo>
                  <a:lnTo>
                    <a:pt x="46482" y="0"/>
                  </a:lnTo>
                  <a:lnTo>
                    <a:pt x="52959" y="19558"/>
                  </a:lnTo>
                  <a:lnTo>
                    <a:pt x="59436" y="28829"/>
                  </a:lnTo>
                  <a:lnTo>
                    <a:pt x="65024" y="35306"/>
                  </a:lnTo>
                  <a:lnTo>
                    <a:pt x="74295" y="44577"/>
                  </a:lnTo>
                  <a:lnTo>
                    <a:pt x="87376" y="51054"/>
                  </a:lnTo>
                  <a:lnTo>
                    <a:pt x="68707" y="56642"/>
                  </a:lnTo>
                  <a:lnTo>
                    <a:pt x="46355" y="63119"/>
                  </a:lnTo>
                  <a:lnTo>
                    <a:pt x="27940" y="63119"/>
                  </a:lnTo>
                  <a:lnTo>
                    <a:pt x="0" y="63119"/>
                  </a:lnTo>
                  <a:lnTo>
                    <a:pt x="15875" y="101219"/>
                  </a:lnTo>
                  <a:lnTo>
                    <a:pt x="46482" y="101219"/>
                  </a:lnTo>
                  <a:lnTo>
                    <a:pt x="90170" y="107696"/>
                  </a:lnTo>
                  <a:lnTo>
                    <a:pt x="131064" y="110490"/>
                  </a:lnTo>
                  <a:lnTo>
                    <a:pt x="146939" y="110490"/>
                  </a:lnTo>
                  <a:lnTo>
                    <a:pt x="156210" y="78867"/>
                  </a:lnTo>
                  <a:lnTo>
                    <a:pt x="161798" y="73279"/>
                  </a:lnTo>
                  <a:lnTo>
                    <a:pt x="168275" y="78867"/>
                  </a:lnTo>
                  <a:lnTo>
                    <a:pt x="174752" y="85344"/>
                  </a:lnTo>
                  <a:lnTo>
                    <a:pt x="177546" y="89027"/>
                  </a:lnTo>
                  <a:lnTo>
                    <a:pt x="177546" y="94615"/>
                  </a:lnTo>
                  <a:lnTo>
                    <a:pt x="177546" y="101092"/>
                  </a:lnTo>
                  <a:lnTo>
                    <a:pt x="196215" y="101092"/>
                  </a:lnTo>
                  <a:lnTo>
                    <a:pt x="205486" y="94615"/>
                  </a:lnTo>
                  <a:lnTo>
                    <a:pt x="218567" y="89027"/>
                  </a:lnTo>
                  <a:lnTo>
                    <a:pt x="233426" y="85344"/>
                  </a:lnTo>
                  <a:lnTo>
                    <a:pt x="243713" y="78867"/>
                  </a:lnTo>
                  <a:lnTo>
                    <a:pt x="265049" y="7886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70" name="Group 170"/>
          <p:cNvGrpSpPr>
            <a:grpSpLocks noChangeAspect="1"/>
          </p:cNvGrpSpPr>
          <p:nvPr/>
        </p:nvGrpSpPr>
        <p:grpSpPr>
          <a:xfrm>
            <a:off x="6964850" y="5244657"/>
            <a:ext cx="76746" cy="27908"/>
            <a:chOff x="0" y="0"/>
            <a:chExt cx="102328" cy="37211"/>
          </a:xfrm>
        </p:grpSpPr>
        <p:sp>
          <p:nvSpPr>
            <p:cNvPr id="171" name="Freeform 171"/>
            <p:cNvSpPr/>
            <p:nvPr/>
          </p:nvSpPr>
          <p:spPr>
            <a:xfrm>
              <a:off x="0" y="0"/>
              <a:ext cx="108712" cy="38100"/>
            </a:xfrm>
            <a:custGeom>
              <a:avLst/>
              <a:gdLst/>
              <a:ahLst/>
              <a:cxnLst/>
              <a:rect l="l" t="t" r="r" b="b"/>
              <a:pathLst>
                <a:path w="108712" h="38100">
                  <a:moveTo>
                    <a:pt x="83693" y="38100"/>
                  </a:moveTo>
                  <a:lnTo>
                    <a:pt x="92964" y="31623"/>
                  </a:lnTo>
                  <a:lnTo>
                    <a:pt x="99441" y="22352"/>
                  </a:lnTo>
                  <a:lnTo>
                    <a:pt x="108712" y="15875"/>
                  </a:lnTo>
                  <a:lnTo>
                    <a:pt x="83693" y="3683"/>
                  </a:lnTo>
                  <a:lnTo>
                    <a:pt x="62357" y="0"/>
                  </a:lnTo>
                  <a:lnTo>
                    <a:pt x="40005" y="0"/>
                  </a:lnTo>
                  <a:lnTo>
                    <a:pt x="0" y="3683"/>
                  </a:lnTo>
                  <a:lnTo>
                    <a:pt x="0" y="38100"/>
                  </a:lnTo>
                  <a:lnTo>
                    <a:pt x="18542" y="31623"/>
                  </a:lnTo>
                  <a:lnTo>
                    <a:pt x="34417" y="31623"/>
                  </a:lnTo>
                  <a:lnTo>
                    <a:pt x="49276" y="31623"/>
                  </a:lnTo>
                  <a:lnTo>
                    <a:pt x="65151" y="3810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72" name="Group 172"/>
          <p:cNvGrpSpPr>
            <a:grpSpLocks noChangeAspect="1"/>
          </p:cNvGrpSpPr>
          <p:nvPr/>
        </p:nvGrpSpPr>
        <p:grpSpPr>
          <a:xfrm>
            <a:off x="5822028" y="2651330"/>
            <a:ext cx="125584" cy="97676"/>
            <a:chOff x="0" y="0"/>
            <a:chExt cx="167446" cy="130235"/>
          </a:xfrm>
        </p:grpSpPr>
        <p:sp>
          <p:nvSpPr>
            <p:cNvPr id="173" name="Freeform 173"/>
            <p:cNvSpPr/>
            <p:nvPr/>
          </p:nvSpPr>
          <p:spPr>
            <a:xfrm>
              <a:off x="0" y="0"/>
              <a:ext cx="168402" cy="134874"/>
            </a:xfrm>
            <a:custGeom>
              <a:avLst/>
              <a:gdLst/>
              <a:ahLst/>
              <a:cxnLst/>
              <a:rect l="l" t="t" r="r" b="b"/>
              <a:pathLst>
                <a:path w="168402" h="134874">
                  <a:moveTo>
                    <a:pt x="50292" y="112522"/>
                  </a:moveTo>
                  <a:lnTo>
                    <a:pt x="71628" y="134874"/>
                  </a:lnTo>
                  <a:lnTo>
                    <a:pt x="96774" y="134874"/>
                  </a:lnTo>
                  <a:lnTo>
                    <a:pt x="115316" y="132080"/>
                  </a:lnTo>
                  <a:lnTo>
                    <a:pt x="131191" y="132080"/>
                  </a:lnTo>
                  <a:lnTo>
                    <a:pt x="140462" y="125603"/>
                  </a:lnTo>
                  <a:lnTo>
                    <a:pt x="153543" y="109728"/>
                  </a:lnTo>
                  <a:lnTo>
                    <a:pt x="168402" y="109728"/>
                  </a:lnTo>
                  <a:lnTo>
                    <a:pt x="124714" y="68834"/>
                  </a:lnTo>
                  <a:lnTo>
                    <a:pt x="81026" y="30734"/>
                  </a:lnTo>
                  <a:lnTo>
                    <a:pt x="31623" y="0"/>
                  </a:lnTo>
                  <a:lnTo>
                    <a:pt x="37211" y="21336"/>
                  </a:lnTo>
                  <a:lnTo>
                    <a:pt x="37211" y="30607"/>
                  </a:lnTo>
                  <a:lnTo>
                    <a:pt x="43688" y="37084"/>
                  </a:lnTo>
                  <a:lnTo>
                    <a:pt x="50165" y="46355"/>
                  </a:lnTo>
                  <a:lnTo>
                    <a:pt x="0" y="75311"/>
                  </a:lnTo>
                  <a:lnTo>
                    <a:pt x="0" y="87376"/>
                  </a:lnTo>
                  <a:lnTo>
                    <a:pt x="27940" y="9664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74" name="Group 174"/>
          <p:cNvGrpSpPr>
            <a:grpSpLocks noChangeAspect="1"/>
          </p:cNvGrpSpPr>
          <p:nvPr/>
        </p:nvGrpSpPr>
        <p:grpSpPr>
          <a:xfrm>
            <a:off x="6315994" y="3222045"/>
            <a:ext cx="55816" cy="48838"/>
            <a:chOff x="0" y="0"/>
            <a:chExt cx="74422" cy="65117"/>
          </a:xfrm>
        </p:grpSpPr>
        <p:sp>
          <p:nvSpPr>
            <p:cNvPr id="175" name="Freeform 175"/>
            <p:cNvSpPr/>
            <p:nvPr/>
          </p:nvSpPr>
          <p:spPr>
            <a:xfrm>
              <a:off x="0" y="0"/>
              <a:ext cx="81915" cy="72517"/>
            </a:xfrm>
            <a:custGeom>
              <a:avLst/>
              <a:gdLst/>
              <a:ahLst/>
              <a:cxnLst/>
              <a:rect l="l" t="t" r="r" b="b"/>
              <a:pathLst>
                <a:path w="81915" h="72517">
                  <a:moveTo>
                    <a:pt x="72517" y="13081"/>
                  </a:moveTo>
                  <a:lnTo>
                    <a:pt x="59563" y="0"/>
                  </a:lnTo>
                  <a:lnTo>
                    <a:pt x="43688" y="19558"/>
                  </a:lnTo>
                  <a:lnTo>
                    <a:pt x="22352" y="28829"/>
                  </a:lnTo>
                  <a:lnTo>
                    <a:pt x="0" y="38100"/>
                  </a:lnTo>
                  <a:lnTo>
                    <a:pt x="0" y="51181"/>
                  </a:lnTo>
                  <a:lnTo>
                    <a:pt x="13081" y="51181"/>
                  </a:lnTo>
                  <a:lnTo>
                    <a:pt x="28956" y="60452"/>
                  </a:lnTo>
                  <a:lnTo>
                    <a:pt x="50292" y="66040"/>
                  </a:lnTo>
                  <a:lnTo>
                    <a:pt x="72644" y="72517"/>
                  </a:lnTo>
                  <a:lnTo>
                    <a:pt x="72644" y="60452"/>
                  </a:lnTo>
                  <a:lnTo>
                    <a:pt x="81915" y="60452"/>
                  </a:lnTo>
                  <a:lnTo>
                    <a:pt x="81915" y="44704"/>
                  </a:lnTo>
                  <a:lnTo>
                    <a:pt x="81915" y="35306"/>
                  </a:lnTo>
                  <a:lnTo>
                    <a:pt x="78105" y="22352"/>
                  </a:lnTo>
                  <a:lnTo>
                    <a:pt x="78105" y="1955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76" name="Group 176"/>
          <p:cNvGrpSpPr>
            <a:grpSpLocks noChangeAspect="1"/>
          </p:cNvGrpSpPr>
          <p:nvPr/>
        </p:nvGrpSpPr>
        <p:grpSpPr>
          <a:xfrm>
            <a:off x="5552719" y="2315741"/>
            <a:ext cx="83722" cy="69770"/>
            <a:chOff x="0" y="0"/>
            <a:chExt cx="111629" cy="93027"/>
          </a:xfrm>
        </p:grpSpPr>
        <p:sp>
          <p:nvSpPr>
            <p:cNvPr id="177" name="Freeform 177"/>
            <p:cNvSpPr/>
            <p:nvPr/>
          </p:nvSpPr>
          <p:spPr>
            <a:xfrm>
              <a:off x="0" y="0"/>
              <a:ext cx="119126" cy="100457"/>
            </a:xfrm>
            <a:custGeom>
              <a:avLst/>
              <a:gdLst/>
              <a:ahLst/>
              <a:cxnLst/>
              <a:rect l="l" t="t" r="r" b="b"/>
              <a:pathLst>
                <a:path w="119126" h="100457">
                  <a:moveTo>
                    <a:pt x="59563" y="100457"/>
                  </a:moveTo>
                  <a:lnTo>
                    <a:pt x="75438" y="94869"/>
                  </a:lnTo>
                  <a:lnTo>
                    <a:pt x="91186" y="94869"/>
                  </a:lnTo>
                  <a:lnTo>
                    <a:pt x="103251" y="88392"/>
                  </a:lnTo>
                  <a:lnTo>
                    <a:pt x="119126" y="88392"/>
                  </a:lnTo>
                  <a:lnTo>
                    <a:pt x="119126" y="66040"/>
                  </a:lnTo>
                  <a:lnTo>
                    <a:pt x="112522" y="50292"/>
                  </a:lnTo>
                  <a:lnTo>
                    <a:pt x="112522" y="38100"/>
                  </a:lnTo>
                  <a:lnTo>
                    <a:pt x="109728" y="22352"/>
                  </a:lnTo>
                  <a:lnTo>
                    <a:pt x="91186" y="13081"/>
                  </a:lnTo>
                  <a:lnTo>
                    <a:pt x="68834" y="6477"/>
                  </a:lnTo>
                  <a:lnTo>
                    <a:pt x="47498" y="0"/>
                  </a:lnTo>
                  <a:lnTo>
                    <a:pt x="22352" y="0"/>
                  </a:lnTo>
                  <a:lnTo>
                    <a:pt x="0" y="50292"/>
                  </a:lnTo>
                  <a:lnTo>
                    <a:pt x="31623" y="7251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78" name="Group 178"/>
          <p:cNvGrpSpPr>
            <a:grpSpLocks noChangeAspect="1"/>
          </p:cNvGrpSpPr>
          <p:nvPr/>
        </p:nvGrpSpPr>
        <p:grpSpPr>
          <a:xfrm>
            <a:off x="3597083" y="3380421"/>
            <a:ext cx="41862" cy="20930"/>
            <a:chOff x="0" y="0"/>
            <a:chExt cx="55816" cy="27907"/>
          </a:xfrm>
        </p:grpSpPr>
        <p:sp>
          <p:nvSpPr>
            <p:cNvPr id="179" name="Freeform 179"/>
            <p:cNvSpPr/>
            <p:nvPr/>
          </p:nvSpPr>
          <p:spPr>
            <a:xfrm>
              <a:off x="0" y="0"/>
              <a:ext cx="62357" cy="31496"/>
            </a:xfrm>
            <a:custGeom>
              <a:avLst/>
              <a:gdLst/>
              <a:ahLst/>
              <a:cxnLst/>
              <a:rect l="l" t="t" r="r" b="b"/>
              <a:pathLst>
                <a:path w="62357" h="31496">
                  <a:moveTo>
                    <a:pt x="13081" y="9271"/>
                  </a:moveTo>
                  <a:lnTo>
                    <a:pt x="22352" y="15748"/>
                  </a:lnTo>
                  <a:lnTo>
                    <a:pt x="34417" y="25019"/>
                  </a:lnTo>
                  <a:lnTo>
                    <a:pt x="50292" y="31496"/>
                  </a:lnTo>
                  <a:lnTo>
                    <a:pt x="50292" y="22352"/>
                  </a:lnTo>
                  <a:lnTo>
                    <a:pt x="62357" y="22352"/>
                  </a:lnTo>
                  <a:lnTo>
                    <a:pt x="6235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0" name="Group 180"/>
          <p:cNvGrpSpPr>
            <a:grpSpLocks noChangeAspect="1"/>
          </p:cNvGrpSpPr>
          <p:nvPr/>
        </p:nvGrpSpPr>
        <p:grpSpPr>
          <a:xfrm>
            <a:off x="4047096" y="3540889"/>
            <a:ext cx="69770" cy="76746"/>
            <a:chOff x="0" y="0"/>
            <a:chExt cx="93027" cy="102328"/>
          </a:xfrm>
        </p:grpSpPr>
        <p:sp>
          <p:nvSpPr>
            <p:cNvPr id="181" name="Freeform 181"/>
            <p:cNvSpPr/>
            <p:nvPr/>
          </p:nvSpPr>
          <p:spPr>
            <a:xfrm>
              <a:off x="0" y="0"/>
              <a:ext cx="93980" cy="110744"/>
            </a:xfrm>
            <a:custGeom>
              <a:avLst/>
              <a:gdLst/>
              <a:ahLst/>
              <a:cxnLst/>
              <a:rect l="l" t="t" r="r" b="b"/>
              <a:pathLst>
                <a:path w="93980" h="110744">
                  <a:moveTo>
                    <a:pt x="65151" y="9271"/>
                  </a:moveTo>
                  <a:lnTo>
                    <a:pt x="50292" y="15748"/>
                  </a:lnTo>
                  <a:lnTo>
                    <a:pt x="40005" y="22225"/>
                  </a:lnTo>
                  <a:lnTo>
                    <a:pt x="0" y="38100"/>
                  </a:lnTo>
                  <a:lnTo>
                    <a:pt x="6477" y="53975"/>
                  </a:lnTo>
                  <a:lnTo>
                    <a:pt x="6477" y="69723"/>
                  </a:lnTo>
                  <a:lnTo>
                    <a:pt x="12065" y="88392"/>
                  </a:lnTo>
                  <a:lnTo>
                    <a:pt x="18542" y="97663"/>
                  </a:lnTo>
                  <a:lnTo>
                    <a:pt x="27813" y="110744"/>
                  </a:lnTo>
                  <a:lnTo>
                    <a:pt x="34290" y="104267"/>
                  </a:lnTo>
                  <a:lnTo>
                    <a:pt x="55880" y="91186"/>
                  </a:lnTo>
                  <a:lnTo>
                    <a:pt x="78105" y="75311"/>
                  </a:lnTo>
                  <a:lnTo>
                    <a:pt x="93980" y="47498"/>
                  </a:lnTo>
                  <a:lnTo>
                    <a:pt x="93980" y="25146"/>
                  </a:lnTo>
                  <a:lnTo>
                    <a:pt x="78105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2" name="Group 182"/>
          <p:cNvGrpSpPr>
            <a:grpSpLocks noChangeAspect="1"/>
          </p:cNvGrpSpPr>
          <p:nvPr/>
        </p:nvGrpSpPr>
        <p:grpSpPr>
          <a:xfrm>
            <a:off x="5185034" y="2353416"/>
            <a:ext cx="551178" cy="383731"/>
            <a:chOff x="0" y="0"/>
            <a:chExt cx="734903" cy="511641"/>
          </a:xfrm>
        </p:grpSpPr>
        <p:sp>
          <p:nvSpPr>
            <p:cNvPr id="183" name="Freeform 183"/>
            <p:cNvSpPr/>
            <p:nvPr/>
          </p:nvSpPr>
          <p:spPr>
            <a:xfrm>
              <a:off x="0" y="0"/>
              <a:ext cx="740664" cy="516382"/>
            </a:xfrm>
            <a:custGeom>
              <a:avLst/>
              <a:gdLst/>
              <a:ahLst/>
              <a:cxnLst/>
              <a:rect l="l" t="t" r="r" b="b"/>
              <a:pathLst>
                <a:path w="740664" h="516382">
                  <a:moveTo>
                    <a:pt x="22352" y="258572"/>
                  </a:moveTo>
                  <a:lnTo>
                    <a:pt x="37211" y="290195"/>
                  </a:lnTo>
                  <a:lnTo>
                    <a:pt x="43688" y="324612"/>
                  </a:lnTo>
                  <a:lnTo>
                    <a:pt x="91186" y="324612"/>
                  </a:lnTo>
                  <a:lnTo>
                    <a:pt x="131191" y="324612"/>
                  </a:lnTo>
                  <a:lnTo>
                    <a:pt x="149733" y="324612"/>
                  </a:lnTo>
                  <a:lnTo>
                    <a:pt x="190627" y="331089"/>
                  </a:lnTo>
                  <a:lnTo>
                    <a:pt x="211963" y="333883"/>
                  </a:lnTo>
                  <a:lnTo>
                    <a:pt x="227838" y="345948"/>
                  </a:lnTo>
                  <a:lnTo>
                    <a:pt x="250190" y="361823"/>
                  </a:lnTo>
                  <a:lnTo>
                    <a:pt x="250190" y="374904"/>
                  </a:lnTo>
                  <a:lnTo>
                    <a:pt x="199898" y="377698"/>
                  </a:lnTo>
                  <a:lnTo>
                    <a:pt x="149606" y="384175"/>
                  </a:lnTo>
                  <a:lnTo>
                    <a:pt x="109601" y="397256"/>
                  </a:lnTo>
                  <a:lnTo>
                    <a:pt x="80772" y="422402"/>
                  </a:lnTo>
                  <a:lnTo>
                    <a:pt x="68834" y="422402"/>
                  </a:lnTo>
                  <a:lnTo>
                    <a:pt x="87376" y="456819"/>
                  </a:lnTo>
                  <a:lnTo>
                    <a:pt x="112522" y="472694"/>
                  </a:lnTo>
                  <a:lnTo>
                    <a:pt x="140462" y="479171"/>
                  </a:lnTo>
                  <a:lnTo>
                    <a:pt x="172085" y="484759"/>
                  </a:lnTo>
                  <a:lnTo>
                    <a:pt x="212090" y="494030"/>
                  </a:lnTo>
                  <a:lnTo>
                    <a:pt x="287401" y="516382"/>
                  </a:lnTo>
                  <a:lnTo>
                    <a:pt x="352552" y="516382"/>
                  </a:lnTo>
                  <a:lnTo>
                    <a:pt x="412115" y="507111"/>
                  </a:lnTo>
                  <a:lnTo>
                    <a:pt x="471678" y="488569"/>
                  </a:lnTo>
                  <a:lnTo>
                    <a:pt x="534035" y="479298"/>
                  </a:lnTo>
                  <a:lnTo>
                    <a:pt x="587121" y="484886"/>
                  </a:lnTo>
                  <a:lnTo>
                    <a:pt x="643890" y="507238"/>
                  </a:lnTo>
                  <a:lnTo>
                    <a:pt x="674624" y="507238"/>
                  </a:lnTo>
                  <a:lnTo>
                    <a:pt x="702564" y="500761"/>
                  </a:lnTo>
                  <a:lnTo>
                    <a:pt x="731393" y="494284"/>
                  </a:lnTo>
                  <a:lnTo>
                    <a:pt x="724916" y="479425"/>
                  </a:lnTo>
                  <a:lnTo>
                    <a:pt x="724916" y="472948"/>
                  </a:lnTo>
                  <a:lnTo>
                    <a:pt x="724916" y="463677"/>
                  </a:lnTo>
                  <a:lnTo>
                    <a:pt x="718439" y="463677"/>
                  </a:lnTo>
                  <a:lnTo>
                    <a:pt x="711962" y="457200"/>
                  </a:lnTo>
                  <a:lnTo>
                    <a:pt x="702691" y="444119"/>
                  </a:lnTo>
                  <a:lnTo>
                    <a:pt x="702691" y="422275"/>
                  </a:lnTo>
                  <a:lnTo>
                    <a:pt x="711962" y="427863"/>
                  </a:lnTo>
                  <a:lnTo>
                    <a:pt x="718439" y="434340"/>
                  </a:lnTo>
                  <a:lnTo>
                    <a:pt x="724916" y="440817"/>
                  </a:lnTo>
                  <a:lnTo>
                    <a:pt x="731393" y="443611"/>
                  </a:lnTo>
                  <a:lnTo>
                    <a:pt x="740664" y="443611"/>
                  </a:lnTo>
                  <a:lnTo>
                    <a:pt x="734187" y="397129"/>
                  </a:lnTo>
                  <a:lnTo>
                    <a:pt x="718312" y="368300"/>
                  </a:lnTo>
                  <a:lnTo>
                    <a:pt x="690372" y="345948"/>
                  </a:lnTo>
                  <a:lnTo>
                    <a:pt x="658749" y="340360"/>
                  </a:lnTo>
                  <a:lnTo>
                    <a:pt x="609473" y="333883"/>
                  </a:lnTo>
                  <a:lnTo>
                    <a:pt x="593598" y="249174"/>
                  </a:lnTo>
                  <a:lnTo>
                    <a:pt x="577723" y="163576"/>
                  </a:lnTo>
                  <a:lnTo>
                    <a:pt x="556387" y="97536"/>
                  </a:lnTo>
                  <a:lnTo>
                    <a:pt x="515493" y="44450"/>
                  </a:lnTo>
                  <a:lnTo>
                    <a:pt x="450215" y="0"/>
                  </a:lnTo>
                  <a:lnTo>
                    <a:pt x="434467" y="31623"/>
                  </a:lnTo>
                  <a:lnTo>
                    <a:pt x="430657" y="66040"/>
                  </a:lnTo>
                  <a:lnTo>
                    <a:pt x="450215" y="97663"/>
                  </a:lnTo>
                  <a:lnTo>
                    <a:pt x="450215" y="120015"/>
                  </a:lnTo>
                  <a:lnTo>
                    <a:pt x="450215" y="138557"/>
                  </a:lnTo>
                  <a:lnTo>
                    <a:pt x="446532" y="154432"/>
                  </a:lnTo>
                  <a:lnTo>
                    <a:pt x="440055" y="170307"/>
                  </a:lnTo>
                  <a:lnTo>
                    <a:pt x="425196" y="147955"/>
                  </a:lnTo>
                  <a:lnTo>
                    <a:pt x="402844" y="116332"/>
                  </a:lnTo>
                  <a:lnTo>
                    <a:pt x="381508" y="72644"/>
                  </a:lnTo>
                  <a:lnTo>
                    <a:pt x="365633" y="76327"/>
                  </a:lnTo>
                  <a:lnTo>
                    <a:pt x="346964" y="76327"/>
                  </a:lnTo>
                  <a:lnTo>
                    <a:pt x="343281" y="81915"/>
                  </a:lnTo>
                  <a:lnTo>
                    <a:pt x="331216" y="88392"/>
                  </a:lnTo>
                  <a:lnTo>
                    <a:pt x="324739" y="94869"/>
                  </a:lnTo>
                  <a:lnTo>
                    <a:pt x="321945" y="110744"/>
                  </a:lnTo>
                  <a:lnTo>
                    <a:pt x="308864" y="97663"/>
                  </a:lnTo>
                  <a:lnTo>
                    <a:pt x="299593" y="94869"/>
                  </a:lnTo>
                  <a:lnTo>
                    <a:pt x="294005" y="81788"/>
                  </a:lnTo>
                  <a:lnTo>
                    <a:pt x="287528" y="72517"/>
                  </a:lnTo>
                  <a:lnTo>
                    <a:pt x="281051" y="66040"/>
                  </a:lnTo>
                  <a:lnTo>
                    <a:pt x="271780" y="60452"/>
                  </a:lnTo>
                  <a:lnTo>
                    <a:pt x="250190" y="60452"/>
                  </a:lnTo>
                  <a:lnTo>
                    <a:pt x="215773" y="60452"/>
                  </a:lnTo>
                  <a:lnTo>
                    <a:pt x="177673" y="60452"/>
                  </a:lnTo>
                  <a:lnTo>
                    <a:pt x="149733" y="60452"/>
                  </a:lnTo>
                  <a:lnTo>
                    <a:pt x="149733" y="50292"/>
                  </a:lnTo>
                  <a:lnTo>
                    <a:pt x="146939" y="44704"/>
                  </a:lnTo>
                  <a:lnTo>
                    <a:pt x="146939" y="38100"/>
                  </a:lnTo>
                  <a:lnTo>
                    <a:pt x="149733" y="38100"/>
                  </a:lnTo>
                  <a:lnTo>
                    <a:pt x="149733" y="31623"/>
                  </a:lnTo>
                  <a:lnTo>
                    <a:pt x="149733" y="22352"/>
                  </a:lnTo>
                  <a:lnTo>
                    <a:pt x="140462" y="22352"/>
                  </a:lnTo>
                  <a:lnTo>
                    <a:pt x="103251" y="15875"/>
                  </a:lnTo>
                  <a:lnTo>
                    <a:pt x="68834" y="38100"/>
                  </a:lnTo>
                  <a:lnTo>
                    <a:pt x="43688" y="72517"/>
                  </a:lnTo>
                  <a:lnTo>
                    <a:pt x="22352" y="110617"/>
                  </a:lnTo>
                  <a:lnTo>
                    <a:pt x="0" y="142367"/>
                  </a:lnTo>
                  <a:lnTo>
                    <a:pt x="0" y="198120"/>
                  </a:lnTo>
                  <a:lnTo>
                    <a:pt x="9271" y="229743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4" name="Group 184"/>
          <p:cNvGrpSpPr>
            <a:grpSpLocks noChangeAspect="1"/>
          </p:cNvGrpSpPr>
          <p:nvPr/>
        </p:nvGrpSpPr>
        <p:grpSpPr>
          <a:xfrm>
            <a:off x="3529407" y="3104133"/>
            <a:ext cx="83722" cy="62792"/>
            <a:chOff x="0" y="0"/>
            <a:chExt cx="111629" cy="83723"/>
          </a:xfrm>
        </p:grpSpPr>
        <p:sp>
          <p:nvSpPr>
            <p:cNvPr id="185" name="Freeform 185"/>
            <p:cNvSpPr/>
            <p:nvPr/>
          </p:nvSpPr>
          <p:spPr>
            <a:xfrm>
              <a:off x="0" y="0"/>
              <a:ext cx="119126" cy="88392"/>
            </a:xfrm>
            <a:custGeom>
              <a:avLst/>
              <a:gdLst/>
              <a:ahLst/>
              <a:cxnLst/>
              <a:rect l="l" t="t" r="r" b="b"/>
              <a:pathLst>
                <a:path w="119126" h="88392">
                  <a:moveTo>
                    <a:pt x="96774" y="69723"/>
                  </a:moveTo>
                  <a:lnTo>
                    <a:pt x="108839" y="69723"/>
                  </a:lnTo>
                  <a:lnTo>
                    <a:pt x="119126" y="59436"/>
                  </a:lnTo>
                  <a:lnTo>
                    <a:pt x="90297" y="25146"/>
                  </a:lnTo>
                  <a:lnTo>
                    <a:pt x="53086" y="9271"/>
                  </a:lnTo>
                  <a:lnTo>
                    <a:pt x="0" y="0"/>
                  </a:lnTo>
                  <a:lnTo>
                    <a:pt x="0" y="22352"/>
                  </a:lnTo>
                  <a:lnTo>
                    <a:pt x="0" y="31623"/>
                  </a:lnTo>
                  <a:lnTo>
                    <a:pt x="9271" y="44704"/>
                  </a:lnTo>
                  <a:lnTo>
                    <a:pt x="15748" y="47498"/>
                  </a:lnTo>
                  <a:lnTo>
                    <a:pt x="31623" y="53975"/>
                  </a:lnTo>
                  <a:lnTo>
                    <a:pt x="43688" y="66040"/>
                  </a:lnTo>
                  <a:lnTo>
                    <a:pt x="59563" y="75311"/>
                  </a:lnTo>
                  <a:lnTo>
                    <a:pt x="68834" y="88392"/>
                  </a:lnTo>
                  <a:lnTo>
                    <a:pt x="87376" y="81915"/>
                  </a:lnTo>
                  <a:lnTo>
                    <a:pt x="90170" y="7543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6" name="Group 186"/>
          <p:cNvGrpSpPr>
            <a:grpSpLocks noChangeAspect="1"/>
          </p:cNvGrpSpPr>
          <p:nvPr/>
        </p:nvGrpSpPr>
        <p:grpSpPr>
          <a:xfrm>
            <a:off x="6206456" y="3005061"/>
            <a:ext cx="209309" cy="195355"/>
            <a:chOff x="0" y="0"/>
            <a:chExt cx="279078" cy="260473"/>
          </a:xfrm>
        </p:grpSpPr>
        <p:sp>
          <p:nvSpPr>
            <p:cNvPr id="187" name="Freeform 187"/>
            <p:cNvSpPr/>
            <p:nvPr/>
          </p:nvSpPr>
          <p:spPr>
            <a:xfrm>
              <a:off x="0" y="0"/>
              <a:ext cx="286385" cy="267970"/>
            </a:xfrm>
            <a:custGeom>
              <a:avLst/>
              <a:gdLst/>
              <a:ahLst/>
              <a:cxnLst/>
              <a:rect l="l" t="t" r="r" b="b"/>
              <a:pathLst>
                <a:path w="286385" h="267970">
                  <a:moveTo>
                    <a:pt x="180467" y="88392"/>
                  </a:moveTo>
                  <a:lnTo>
                    <a:pt x="118110" y="88392"/>
                  </a:lnTo>
                  <a:lnTo>
                    <a:pt x="118110" y="66040"/>
                  </a:lnTo>
                  <a:lnTo>
                    <a:pt x="118110" y="47498"/>
                  </a:lnTo>
                  <a:lnTo>
                    <a:pt x="115316" y="38100"/>
                  </a:lnTo>
                  <a:lnTo>
                    <a:pt x="108839" y="25146"/>
                  </a:lnTo>
                  <a:lnTo>
                    <a:pt x="108839" y="0"/>
                  </a:lnTo>
                  <a:lnTo>
                    <a:pt x="74422" y="31623"/>
                  </a:lnTo>
                  <a:lnTo>
                    <a:pt x="53086" y="75311"/>
                  </a:lnTo>
                  <a:lnTo>
                    <a:pt x="30734" y="120015"/>
                  </a:lnTo>
                  <a:lnTo>
                    <a:pt x="0" y="157226"/>
                  </a:lnTo>
                  <a:lnTo>
                    <a:pt x="9271" y="170180"/>
                  </a:lnTo>
                  <a:lnTo>
                    <a:pt x="21336" y="176657"/>
                  </a:lnTo>
                  <a:lnTo>
                    <a:pt x="27940" y="176657"/>
                  </a:lnTo>
                  <a:lnTo>
                    <a:pt x="37211" y="179451"/>
                  </a:lnTo>
                  <a:lnTo>
                    <a:pt x="49276" y="179451"/>
                  </a:lnTo>
                  <a:lnTo>
                    <a:pt x="58547" y="185928"/>
                  </a:lnTo>
                  <a:lnTo>
                    <a:pt x="74422" y="191516"/>
                  </a:lnTo>
                  <a:lnTo>
                    <a:pt x="80899" y="207391"/>
                  </a:lnTo>
                  <a:lnTo>
                    <a:pt x="87376" y="220472"/>
                  </a:lnTo>
                  <a:lnTo>
                    <a:pt x="92964" y="229743"/>
                  </a:lnTo>
                  <a:lnTo>
                    <a:pt x="87376" y="242824"/>
                  </a:lnTo>
                  <a:lnTo>
                    <a:pt x="87376" y="252095"/>
                  </a:lnTo>
                  <a:lnTo>
                    <a:pt x="87376" y="267970"/>
                  </a:lnTo>
                  <a:lnTo>
                    <a:pt x="131064" y="252095"/>
                  </a:lnTo>
                  <a:lnTo>
                    <a:pt x="161798" y="223266"/>
                  </a:lnTo>
                  <a:lnTo>
                    <a:pt x="180340" y="179578"/>
                  </a:lnTo>
                  <a:lnTo>
                    <a:pt x="196215" y="191643"/>
                  </a:lnTo>
                  <a:lnTo>
                    <a:pt x="205486" y="198120"/>
                  </a:lnTo>
                  <a:lnTo>
                    <a:pt x="218567" y="207391"/>
                  </a:lnTo>
                  <a:lnTo>
                    <a:pt x="218567" y="213868"/>
                  </a:lnTo>
                  <a:lnTo>
                    <a:pt x="218567" y="223139"/>
                  </a:lnTo>
                  <a:lnTo>
                    <a:pt x="218567" y="242697"/>
                  </a:lnTo>
                  <a:lnTo>
                    <a:pt x="218567" y="258572"/>
                  </a:lnTo>
                  <a:lnTo>
                    <a:pt x="233426" y="252095"/>
                  </a:lnTo>
                  <a:lnTo>
                    <a:pt x="249301" y="252095"/>
                  </a:lnTo>
                  <a:lnTo>
                    <a:pt x="255778" y="252095"/>
                  </a:lnTo>
                  <a:lnTo>
                    <a:pt x="262255" y="245618"/>
                  </a:lnTo>
                  <a:lnTo>
                    <a:pt x="267843" y="242824"/>
                  </a:lnTo>
                  <a:lnTo>
                    <a:pt x="277114" y="229743"/>
                  </a:lnTo>
                  <a:lnTo>
                    <a:pt x="283591" y="223266"/>
                  </a:lnTo>
                  <a:lnTo>
                    <a:pt x="283591" y="220472"/>
                  </a:lnTo>
                  <a:lnTo>
                    <a:pt x="286385" y="213995"/>
                  </a:lnTo>
                  <a:lnTo>
                    <a:pt x="286385" y="207518"/>
                  </a:lnTo>
                  <a:lnTo>
                    <a:pt x="233299" y="147955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88" name="Group 188"/>
          <p:cNvGrpSpPr>
            <a:grpSpLocks noChangeAspect="1"/>
          </p:cNvGrpSpPr>
          <p:nvPr/>
        </p:nvGrpSpPr>
        <p:grpSpPr>
          <a:xfrm>
            <a:off x="7072992" y="3930202"/>
            <a:ext cx="209309" cy="251169"/>
            <a:chOff x="0" y="0"/>
            <a:chExt cx="279078" cy="334891"/>
          </a:xfrm>
        </p:grpSpPr>
        <p:sp>
          <p:nvSpPr>
            <p:cNvPr id="189" name="Freeform 189"/>
            <p:cNvSpPr/>
            <p:nvPr/>
          </p:nvSpPr>
          <p:spPr>
            <a:xfrm>
              <a:off x="0" y="0"/>
              <a:ext cx="283591" cy="336550"/>
            </a:xfrm>
            <a:custGeom>
              <a:avLst/>
              <a:gdLst/>
              <a:ahLst/>
              <a:cxnLst/>
              <a:rect l="l" t="t" r="r" b="b"/>
              <a:pathLst>
                <a:path w="283591" h="336550">
                  <a:moveTo>
                    <a:pt x="161925" y="154432"/>
                  </a:moveTo>
                  <a:lnTo>
                    <a:pt x="159131" y="117221"/>
                  </a:lnTo>
                  <a:lnTo>
                    <a:pt x="152654" y="85598"/>
                  </a:lnTo>
                  <a:lnTo>
                    <a:pt x="152654" y="44704"/>
                  </a:lnTo>
                  <a:lnTo>
                    <a:pt x="152654" y="0"/>
                  </a:lnTo>
                  <a:lnTo>
                    <a:pt x="118110" y="0"/>
                  </a:lnTo>
                  <a:lnTo>
                    <a:pt x="87503" y="72517"/>
                  </a:lnTo>
                  <a:lnTo>
                    <a:pt x="65151" y="145161"/>
                  </a:lnTo>
                  <a:lnTo>
                    <a:pt x="30734" y="211201"/>
                  </a:lnTo>
                  <a:lnTo>
                    <a:pt x="0" y="254889"/>
                  </a:lnTo>
                  <a:lnTo>
                    <a:pt x="12065" y="265176"/>
                  </a:lnTo>
                  <a:lnTo>
                    <a:pt x="27940" y="270764"/>
                  </a:lnTo>
                  <a:lnTo>
                    <a:pt x="43688" y="270764"/>
                  </a:lnTo>
                  <a:lnTo>
                    <a:pt x="58547" y="277241"/>
                  </a:lnTo>
                  <a:lnTo>
                    <a:pt x="71628" y="277241"/>
                  </a:lnTo>
                  <a:lnTo>
                    <a:pt x="80899" y="277241"/>
                  </a:lnTo>
                  <a:lnTo>
                    <a:pt x="108839" y="277241"/>
                  </a:lnTo>
                  <a:lnTo>
                    <a:pt x="124714" y="277241"/>
                  </a:lnTo>
                  <a:lnTo>
                    <a:pt x="136779" y="283718"/>
                  </a:lnTo>
                  <a:lnTo>
                    <a:pt x="140462" y="286512"/>
                  </a:lnTo>
                  <a:lnTo>
                    <a:pt x="140462" y="292989"/>
                  </a:lnTo>
                  <a:lnTo>
                    <a:pt x="140462" y="308864"/>
                  </a:lnTo>
                  <a:lnTo>
                    <a:pt x="140462" y="324739"/>
                  </a:lnTo>
                  <a:lnTo>
                    <a:pt x="168402" y="308864"/>
                  </a:lnTo>
                  <a:lnTo>
                    <a:pt x="189738" y="286512"/>
                  </a:lnTo>
                  <a:lnTo>
                    <a:pt x="212090" y="265176"/>
                  </a:lnTo>
                  <a:lnTo>
                    <a:pt x="224155" y="265176"/>
                  </a:lnTo>
                  <a:lnTo>
                    <a:pt x="224155" y="277241"/>
                  </a:lnTo>
                  <a:lnTo>
                    <a:pt x="224155" y="286512"/>
                  </a:lnTo>
                  <a:lnTo>
                    <a:pt x="218567" y="292989"/>
                  </a:lnTo>
                  <a:lnTo>
                    <a:pt x="218567" y="299466"/>
                  </a:lnTo>
                  <a:lnTo>
                    <a:pt x="212090" y="302260"/>
                  </a:lnTo>
                  <a:lnTo>
                    <a:pt x="212090" y="324612"/>
                  </a:lnTo>
                  <a:lnTo>
                    <a:pt x="224155" y="320929"/>
                  </a:lnTo>
                  <a:lnTo>
                    <a:pt x="227838" y="320929"/>
                  </a:lnTo>
                  <a:lnTo>
                    <a:pt x="227838" y="315341"/>
                  </a:lnTo>
                  <a:lnTo>
                    <a:pt x="233426" y="315341"/>
                  </a:lnTo>
                  <a:lnTo>
                    <a:pt x="239903" y="302260"/>
                  </a:lnTo>
                  <a:lnTo>
                    <a:pt x="239903" y="308737"/>
                  </a:lnTo>
                  <a:lnTo>
                    <a:pt x="246380" y="315214"/>
                  </a:lnTo>
                  <a:lnTo>
                    <a:pt x="246380" y="320802"/>
                  </a:lnTo>
                  <a:lnTo>
                    <a:pt x="246380" y="324485"/>
                  </a:lnTo>
                  <a:lnTo>
                    <a:pt x="249174" y="336550"/>
                  </a:lnTo>
                  <a:lnTo>
                    <a:pt x="262255" y="336550"/>
                  </a:lnTo>
                  <a:lnTo>
                    <a:pt x="267843" y="299339"/>
                  </a:lnTo>
                  <a:lnTo>
                    <a:pt x="277114" y="261239"/>
                  </a:lnTo>
                  <a:lnTo>
                    <a:pt x="283591" y="226822"/>
                  </a:lnTo>
                  <a:lnTo>
                    <a:pt x="277114" y="220345"/>
                  </a:lnTo>
                  <a:lnTo>
                    <a:pt x="271526" y="220345"/>
                  </a:lnTo>
                  <a:lnTo>
                    <a:pt x="267843" y="220345"/>
                  </a:lnTo>
                  <a:lnTo>
                    <a:pt x="262255" y="220345"/>
                  </a:lnTo>
                  <a:lnTo>
                    <a:pt x="255778" y="220345"/>
                  </a:lnTo>
                  <a:lnTo>
                    <a:pt x="249301" y="217551"/>
                  </a:lnTo>
                  <a:lnTo>
                    <a:pt x="224155" y="217551"/>
                  </a:lnTo>
                  <a:lnTo>
                    <a:pt x="224155" y="15443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90" name="Group 190"/>
          <p:cNvGrpSpPr>
            <a:grpSpLocks noChangeAspect="1"/>
          </p:cNvGrpSpPr>
          <p:nvPr/>
        </p:nvGrpSpPr>
        <p:grpSpPr>
          <a:xfrm>
            <a:off x="6557398" y="2785289"/>
            <a:ext cx="62792" cy="90700"/>
            <a:chOff x="0" y="0"/>
            <a:chExt cx="83723" cy="120934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87503" cy="126492"/>
            </a:xfrm>
            <a:custGeom>
              <a:avLst/>
              <a:gdLst/>
              <a:ahLst/>
              <a:cxnLst/>
              <a:rect l="l" t="t" r="r" b="b"/>
              <a:pathLst>
                <a:path w="87503" h="126492">
                  <a:moveTo>
                    <a:pt x="13081" y="126492"/>
                  </a:moveTo>
                  <a:lnTo>
                    <a:pt x="37211" y="122809"/>
                  </a:lnTo>
                  <a:lnTo>
                    <a:pt x="56769" y="122809"/>
                  </a:lnTo>
                  <a:lnTo>
                    <a:pt x="71628" y="117221"/>
                  </a:lnTo>
                  <a:lnTo>
                    <a:pt x="87503" y="110744"/>
                  </a:lnTo>
                  <a:lnTo>
                    <a:pt x="81026" y="88392"/>
                  </a:lnTo>
                  <a:lnTo>
                    <a:pt x="78232" y="72517"/>
                  </a:lnTo>
                  <a:lnTo>
                    <a:pt x="71755" y="56642"/>
                  </a:lnTo>
                  <a:lnTo>
                    <a:pt x="59563" y="38100"/>
                  </a:lnTo>
                  <a:lnTo>
                    <a:pt x="56769" y="28829"/>
                  </a:lnTo>
                  <a:lnTo>
                    <a:pt x="56769" y="22352"/>
                  </a:lnTo>
                  <a:lnTo>
                    <a:pt x="56769" y="15875"/>
                  </a:lnTo>
                  <a:lnTo>
                    <a:pt x="50292" y="13081"/>
                  </a:lnTo>
                  <a:lnTo>
                    <a:pt x="43688" y="13081"/>
                  </a:lnTo>
                  <a:lnTo>
                    <a:pt x="37211" y="6477"/>
                  </a:lnTo>
                  <a:lnTo>
                    <a:pt x="27940" y="0"/>
                  </a:lnTo>
                  <a:lnTo>
                    <a:pt x="15875" y="15875"/>
                  </a:lnTo>
                  <a:lnTo>
                    <a:pt x="13081" y="28829"/>
                  </a:lnTo>
                  <a:lnTo>
                    <a:pt x="0" y="38100"/>
                  </a:lnTo>
                  <a:lnTo>
                    <a:pt x="0" y="72517"/>
                  </a:lnTo>
                  <a:lnTo>
                    <a:pt x="6477" y="101346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92" name="Group 192"/>
          <p:cNvGrpSpPr>
            <a:grpSpLocks noChangeAspect="1"/>
          </p:cNvGrpSpPr>
          <p:nvPr/>
        </p:nvGrpSpPr>
        <p:grpSpPr>
          <a:xfrm>
            <a:off x="6386461" y="3786477"/>
            <a:ext cx="34884" cy="20930"/>
            <a:chOff x="0" y="0"/>
            <a:chExt cx="46512" cy="27907"/>
          </a:xfrm>
        </p:grpSpPr>
        <p:sp>
          <p:nvSpPr>
            <p:cNvPr id="193" name="Freeform 193"/>
            <p:cNvSpPr/>
            <p:nvPr/>
          </p:nvSpPr>
          <p:spPr>
            <a:xfrm>
              <a:off x="0" y="0"/>
              <a:ext cx="46482" cy="34417"/>
            </a:xfrm>
            <a:custGeom>
              <a:avLst/>
              <a:gdLst/>
              <a:ahLst/>
              <a:cxnLst/>
              <a:rect l="l" t="t" r="r" b="b"/>
              <a:pathLst>
                <a:path w="46482" h="34417">
                  <a:moveTo>
                    <a:pt x="0" y="34417"/>
                  </a:moveTo>
                  <a:lnTo>
                    <a:pt x="15875" y="34417"/>
                  </a:lnTo>
                  <a:lnTo>
                    <a:pt x="22352" y="27940"/>
                  </a:lnTo>
                  <a:lnTo>
                    <a:pt x="27940" y="27940"/>
                  </a:lnTo>
                  <a:lnTo>
                    <a:pt x="31623" y="27940"/>
                  </a:lnTo>
                  <a:lnTo>
                    <a:pt x="37211" y="22352"/>
                  </a:lnTo>
                  <a:lnTo>
                    <a:pt x="46482" y="22352"/>
                  </a:lnTo>
                  <a:lnTo>
                    <a:pt x="464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94" name="Group 194"/>
          <p:cNvGrpSpPr>
            <a:grpSpLocks noChangeAspect="1"/>
          </p:cNvGrpSpPr>
          <p:nvPr/>
        </p:nvGrpSpPr>
        <p:grpSpPr>
          <a:xfrm>
            <a:off x="7259975" y="2716914"/>
            <a:ext cx="90700" cy="76746"/>
            <a:chOff x="0" y="0"/>
            <a:chExt cx="120934" cy="102328"/>
          </a:xfrm>
        </p:grpSpPr>
        <p:sp>
          <p:nvSpPr>
            <p:cNvPr id="195" name="Freeform 195"/>
            <p:cNvSpPr/>
            <p:nvPr/>
          </p:nvSpPr>
          <p:spPr>
            <a:xfrm>
              <a:off x="0" y="0"/>
              <a:ext cx="121793" cy="106934"/>
            </a:xfrm>
            <a:custGeom>
              <a:avLst/>
              <a:gdLst/>
              <a:ahLst/>
              <a:cxnLst/>
              <a:rect l="l" t="t" r="r" b="b"/>
              <a:pathLst>
                <a:path w="121793" h="106934">
                  <a:moveTo>
                    <a:pt x="40894" y="76327"/>
                  </a:moveTo>
                  <a:lnTo>
                    <a:pt x="56769" y="91186"/>
                  </a:lnTo>
                  <a:lnTo>
                    <a:pt x="71628" y="106934"/>
                  </a:lnTo>
                  <a:lnTo>
                    <a:pt x="80899" y="104140"/>
                  </a:lnTo>
                  <a:lnTo>
                    <a:pt x="87376" y="97663"/>
                  </a:lnTo>
                  <a:lnTo>
                    <a:pt x="93980" y="97663"/>
                  </a:lnTo>
                  <a:lnTo>
                    <a:pt x="100457" y="97663"/>
                  </a:lnTo>
                  <a:lnTo>
                    <a:pt x="100457" y="91186"/>
                  </a:lnTo>
                  <a:lnTo>
                    <a:pt x="109728" y="81915"/>
                  </a:lnTo>
                  <a:lnTo>
                    <a:pt x="109728" y="76327"/>
                  </a:lnTo>
                  <a:lnTo>
                    <a:pt x="115316" y="76327"/>
                  </a:lnTo>
                  <a:lnTo>
                    <a:pt x="115316" y="69723"/>
                  </a:lnTo>
                  <a:lnTo>
                    <a:pt x="121793" y="60452"/>
                  </a:lnTo>
                  <a:lnTo>
                    <a:pt x="103251" y="44704"/>
                  </a:lnTo>
                  <a:lnTo>
                    <a:pt x="87503" y="31623"/>
                  </a:lnTo>
                  <a:lnTo>
                    <a:pt x="78232" y="22352"/>
                  </a:lnTo>
                  <a:lnTo>
                    <a:pt x="56769" y="9271"/>
                  </a:lnTo>
                  <a:lnTo>
                    <a:pt x="34417" y="0"/>
                  </a:lnTo>
                  <a:lnTo>
                    <a:pt x="27940" y="3683"/>
                  </a:lnTo>
                  <a:lnTo>
                    <a:pt x="22352" y="9271"/>
                  </a:lnTo>
                  <a:lnTo>
                    <a:pt x="13081" y="9271"/>
                  </a:lnTo>
                  <a:lnTo>
                    <a:pt x="0" y="47498"/>
                  </a:lnTo>
                  <a:lnTo>
                    <a:pt x="18669" y="6045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96" name="Group 196"/>
          <p:cNvGrpSpPr>
            <a:grpSpLocks noChangeAspect="1"/>
          </p:cNvGrpSpPr>
          <p:nvPr/>
        </p:nvGrpSpPr>
        <p:grpSpPr>
          <a:xfrm>
            <a:off x="6534373" y="3148786"/>
            <a:ext cx="27908" cy="34884"/>
            <a:chOff x="0" y="0"/>
            <a:chExt cx="37211" cy="46512"/>
          </a:xfrm>
        </p:grpSpPr>
        <p:sp>
          <p:nvSpPr>
            <p:cNvPr id="197" name="Freeform 197"/>
            <p:cNvSpPr/>
            <p:nvPr/>
          </p:nvSpPr>
          <p:spPr>
            <a:xfrm>
              <a:off x="0" y="0"/>
              <a:ext cx="43688" cy="51181"/>
            </a:xfrm>
            <a:custGeom>
              <a:avLst/>
              <a:gdLst/>
              <a:ahLst/>
              <a:cxnLst/>
              <a:rect l="l" t="t" r="r" b="b"/>
              <a:pathLst>
                <a:path w="43688" h="51181">
                  <a:moveTo>
                    <a:pt x="14859" y="51181"/>
                  </a:moveTo>
                  <a:lnTo>
                    <a:pt x="21336" y="44704"/>
                  </a:lnTo>
                  <a:lnTo>
                    <a:pt x="24130" y="44704"/>
                  </a:lnTo>
                  <a:lnTo>
                    <a:pt x="30734" y="38100"/>
                  </a:lnTo>
                  <a:lnTo>
                    <a:pt x="37211" y="31623"/>
                  </a:lnTo>
                  <a:lnTo>
                    <a:pt x="43688" y="28829"/>
                  </a:lnTo>
                  <a:lnTo>
                    <a:pt x="43688" y="22352"/>
                  </a:lnTo>
                  <a:lnTo>
                    <a:pt x="43688" y="15875"/>
                  </a:lnTo>
                  <a:lnTo>
                    <a:pt x="30734" y="15875"/>
                  </a:lnTo>
                  <a:lnTo>
                    <a:pt x="24130" y="10287"/>
                  </a:lnTo>
                  <a:lnTo>
                    <a:pt x="21336" y="6477"/>
                  </a:lnTo>
                  <a:lnTo>
                    <a:pt x="9271" y="0"/>
                  </a:lnTo>
                  <a:lnTo>
                    <a:pt x="2794" y="15875"/>
                  </a:lnTo>
                  <a:lnTo>
                    <a:pt x="0" y="22352"/>
                  </a:lnTo>
                  <a:lnTo>
                    <a:pt x="0" y="31623"/>
                  </a:lnTo>
                  <a:lnTo>
                    <a:pt x="0" y="51181"/>
                  </a:lnTo>
                  <a:lnTo>
                    <a:pt x="9271" y="5118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98" name="Group 198"/>
          <p:cNvGrpSpPr>
            <a:grpSpLocks noChangeAspect="1"/>
          </p:cNvGrpSpPr>
          <p:nvPr/>
        </p:nvGrpSpPr>
        <p:grpSpPr>
          <a:xfrm>
            <a:off x="6414369" y="3250649"/>
            <a:ext cx="48838" cy="62792"/>
            <a:chOff x="0" y="0"/>
            <a:chExt cx="65117" cy="83723"/>
          </a:xfrm>
        </p:grpSpPr>
        <p:sp>
          <p:nvSpPr>
            <p:cNvPr id="199" name="Freeform 199"/>
            <p:cNvSpPr/>
            <p:nvPr/>
          </p:nvSpPr>
          <p:spPr>
            <a:xfrm>
              <a:off x="0" y="0"/>
              <a:ext cx="72517" cy="84582"/>
            </a:xfrm>
            <a:custGeom>
              <a:avLst/>
              <a:gdLst/>
              <a:ahLst/>
              <a:cxnLst/>
              <a:rect l="l" t="t" r="r" b="b"/>
              <a:pathLst>
                <a:path w="72517" h="84582">
                  <a:moveTo>
                    <a:pt x="6477" y="40894"/>
                  </a:moveTo>
                  <a:lnTo>
                    <a:pt x="6477" y="43688"/>
                  </a:lnTo>
                  <a:lnTo>
                    <a:pt x="6477" y="50165"/>
                  </a:lnTo>
                  <a:lnTo>
                    <a:pt x="0" y="63246"/>
                  </a:lnTo>
                  <a:lnTo>
                    <a:pt x="6477" y="66040"/>
                  </a:lnTo>
                  <a:lnTo>
                    <a:pt x="6477" y="72517"/>
                  </a:lnTo>
                  <a:lnTo>
                    <a:pt x="9271" y="72517"/>
                  </a:lnTo>
                  <a:lnTo>
                    <a:pt x="9271" y="84582"/>
                  </a:lnTo>
                  <a:lnTo>
                    <a:pt x="28829" y="84582"/>
                  </a:lnTo>
                  <a:lnTo>
                    <a:pt x="43688" y="78994"/>
                  </a:lnTo>
                  <a:lnTo>
                    <a:pt x="50165" y="78994"/>
                  </a:lnTo>
                  <a:lnTo>
                    <a:pt x="59436" y="72517"/>
                  </a:lnTo>
                  <a:lnTo>
                    <a:pt x="72517" y="72517"/>
                  </a:lnTo>
                  <a:lnTo>
                    <a:pt x="66040" y="50292"/>
                  </a:lnTo>
                  <a:lnTo>
                    <a:pt x="53086" y="27940"/>
                  </a:lnTo>
                  <a:lnTo>
                    <a:pt x="38100" y="13081"/>
                  </a:lnTo>
                  <a:lnTo>
                    <a:pt x="22352" y="0"/>
                  </a:lnTo>
                  <a:lnTo>
                    <a:pt x="9271" y="3441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0" name="Group 200"/>
          <p:cNvGrpSpPr>
            <a:grpSpLocks noChangeAspect="1"/>
          </p:cNvGrpSpPr>
          <p:nvPr/>
        </p:nvGrpSpPr>
        <p:grpSpPr>
          <a:xfrm>
            <a:off x="13581077" y="3736942"/>
            <a:ext cx="97676" cy="425593"/>
            <a:chOff x="0" y="0"/>
            <a:chExt cx="130235" cy="567458"/>
          </a:xfrm>
        </p:grpSpPr>
        <p:sp>
          <p:nvSpPr>
            <p:cNvPr id="201" name="Freeform 201"/>
            <p:cNvSpPr/>
            <p:nvPr/>
          </p:nvSpPr>
          <p:spPr>
            <a:xfrm>
              <a:off x="0" y="0"/>
              <a:ext cx="133985" cy="573024"/>
            </a:xfrm>
            <a:custGeom>
              <a:avLst/>
              <a:gdLst/>
              <a:ahLst/>
              <a:cxnLst/>
              <a:rect l="l" t="t" r="r" b="b"/>
              <a:pathLst>
                <a:path w="133985" h="573024">
                  <a:moveTo>
                    <a:pt x="133985" y="389763"/>
                  </a:moveTo>
                  <a:lnTo>
                    <a:pt x="118110" y="323723"/>
                  </a:lnTo>
                  <a:lnTo>
                    <a:pt x="90297" y="264160"/>
                  </a:lnTo>
                  <a:lnTo>
                    <a:pt x="74422" y="211201"/>
                  </a:lnTo>
                  <a:lnTo>
                    <a:pt x="65151" y="154432"/>
                  </a:lnTo>
                  <a:lnTo>
                    <a:pt x="65151" y="106934"/>
                  </a:lnTo>
                  <a:lnTo>
                    <a:pt x="65151" y="56769"/>
                  </a:lnTo>
                  <a:lnTo>
                    <a:pt x="46609" y="18669"/>
                  </a:lnTo>
                  <a:lnTo>
                    <a:pt x="46609" y="12065"/>
                  </a:lnTo>
                  <a:lnTo>
                    <a:pt x="43688" y="12065"/>
                  </a:lnTo>
                  <a:lnTo>
                    <a:pt x="43688" y="6477"/>
                  </a:lnTo>
                  <a:lnTo>
                    <a:pt x="37211" y="0"/>
                  </a:lnTo>
                  <a:lnTo>
                    <a:pt x="30734" y="22352"/>
                  </a:lnTo>
                  <a:lnTo>
                    <a:pt x="27940" y="40894"/>
                  </a:lnTo>
                  <a:lnTo>
                    <a:pt x="21463" y="50165"/>
                  </a:lnTo>
                  <a:lnTo>
                    <a:pt x="15875" y="63246"/>
                  </a:lnTo>
                  <a:lnTo>
                    <a:pt x="9398" y="72517"/>
                  </a:lnTo>
                  <a:lnTo>
                    <a:pt x="0" y="88392"/>
                  </a:lnTo>
                  <a:lnTo>
                    <a:pt x="0" y="211201"/>
                  </a:lnTo>
                  <a:lnTo>
                    <a:pt x="9271" y="257683"/>
                  </a:lnTo>
                  <a:lnTo>
                    <a:pt x="9271" y="330200"/>
                  </a:lnTo>
                  <a:lnTo>
                    <a:pt x="9271" y="409321"/>
                  </a:lnTo>
                  <a:lnTo>
                    <a:pt x="9271" y="478155"/>
                  </a:lnTo>
                  <a:lnTo>
                    <a:pt x="15748" y="541401"/>
                  </a:lnTo>
                  <a:lnTo>
                    <a:pt x="27813" y="573024"/>
                  </a:lnTo>
                  <a:lnTo>
                    <a:pt x="37084" y="566547"/>
                  </a:lnTo>
                  <a:lnTo>
                    <a:pt x="43561" y="566547"/>
                  </a:lnTo>
                  <a:lnTo>
                    <a:pt x="59436" y="560070"/>
                  </a:lnTo>
                  <a:lnTo>
                    <a:pt x="68707" y="560070"/>
                  </a:lnTo>
                  <a:lnTo>
                    <a:pt x="87503" y="560070"/>
                  </a:lnTo>
                  <a:lnTo>
                    <a:pt x="74422" y="506984"/>
                  </a:lnTo>
                  <a:lnTo>
                    <a:pt x="68834" y="468884"/>
                  </a:lnTo>
                  <a:lnTo>
                    <a:pt x="59563" y="430784"/>
                  </a:lnTo>
                  <a:lnTo>
                    <a:pt x="59563" y="38049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2" name="Group 202"/>
          <p:cNvGrpSpPr>
            <a:grpSpLocks noChangeAspect="1"/>
          </p:cNvGrpSpPr>
          <p:nvPr/>
        </p:nvGrpSpPr>
        <p:grpSpPr>
          <a:xfrm>
            <a:off x="4735720" y="3767640"/>
            <a:ext cx="76746" cy="97676"/>
            <a:chOff x="0" y="0"/>
            <a:chExt cx="102328" cy="130235"/>
          </a:xfrm>
        </p:grpSpPr>
        <p:sp>
          <p:nvSpPr>
            <p:cNvPr id="203" name="Freeform 203"/>
            <p:cNvSpPr/>
            <p:nvPr/>
          </p:nvSpPr>
          <p:spPr>
            <a:xfrm>
              <a:off x="0" y="0"/>
              <a:ext cx="102362" cy="131953"/>
            </a:xfrm>
            <a:custGeom>
              <a:avLst/>
              <a:gdLst/>
              <a:ahLst/>
              <a:cxnLst/>
              <a:rect l="l" t="t" r="r" b="b"/>
              <a:pathLst>
                <a:path w="102362" h="131953">
                  <a:moveTo>
                    <a:pt x="87503" y="53086"/>
                  </a:moveTo>
                  <a:lnTo>
                    <a:pt x="80899" y="9271"/>
                  </a:lnTo>
                  <a:lnTo>
                    <a:pt x="58547" y="9271"/>
                  </a:lnTo>
                  <a:lnTo>
                    <a:pt x="43688" y="9271"/>
                  </a:lnTo>
                  <a:lnTo>
                    <a:pt x="30734" y="2794"/>
                  </a:lnTo>
                  <a:lnTo>
                    <a:pt x="21336" y="0"/>
                  </a:lnTo>
                  <a:lnTo>
                    <a:pt x="0" y="0"/>
                  </a:lnTo>
                  <a:lnTo>
                    <a:pt x="0" y="15875"/>
                  </a:lnTo>
                  <a:lnTo>
                    <a:pt x="0" y="25146"/>
                  </a:lnTo>
                  <a:lnTo>
                    <a:pt x="2794" y="38100"/>
                  </a:lnTo>
                  <a:lnTo>
                    <a:pt x="9271" y="47371"/>
                  </a:lnTo>
                  <a:lnTo>
                    <a:pt x="21336" y="65913"/>
                  </a:lnTo>
                  <a:lnTo>
                    <a:pt x="30607" y="81788"/>
                  </a:lnTo>
                  <a:lnTo>
                    <a:pt x="43688" y="91059"/>
                  </a:lnTo>
                  <a:lnTo>
                    <a:pt x="58547" y="104140"/>
                  </a:lnTo>
                  <a:lnTo>
                    <a:pt x="68834" y="113411"/>
                  </a:lnTo>
                  <a:lnTo>
                    <a:pt x="80899" y="131953"/>
                  </a:lnTo>
                  <a:lnTo>
                    <a:pt x="102362" y="131953"/>
                  </a:lnTo>
                  <a:lnTo>
                    <a:pt x="96774" y="88392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4" name="Group 204"/>
          <p:cNvGrpSpPr>
            <a:grpSpLocks noChangeAspect="1"/>
          </p:cNvGrpSpPr>
          <p:nvPr/>
        </p:nvGrpSpPr>
        <p:grpSpPr>
          <a:xfrm>
            <a:off x="9714460" y="3486471"/>
            <a:ext cx="41862" cy="41862"/>
            <a:chOff x="0" y="0"/>
            <a:chExt cx="55816" cy="55816"/>
          </a:xfrm>
        </p:grpSpPr>
        <p:sp>
          <p:nvSpPr>
            <p:cNvPr id="205" name="Freeform 205"/>
            <p:cNvSpPr/>
            <p:nvPr/>
          </p:nvSpPr>
          <p:spPr>
            <a:xfrm>
              <a:off x="0" y="0"/>
              <a:ext cx="59563" cy="60325"/>
            </a:xfrm>
            <a:custGeom>
              <a:avLst/>
              <a:gdLst/>
              <a:ahLst/>
              <a:cxnLst/>
              <a:rect l="l" t="t" r="r" b="b"/>
              <a:pathLst>
                <a:path w="59563" h="60325">
                  <a:moveTo>
                    <a:pt x="2794" y="9271"/>
                  </a:moveTo>
                  <a:lnTo>
                    <a:pt x="0" y="22352"/>
                  </a:lnTo>
                  <a:lnTo>
                    <a:pt x="0" y="28829"/>
                  </a:lnTo>
                  <a:lnTo>
                    <a:pt x="0" y="38100"/>
                  </a:lnTo>
                  <a:lnTo>
                    <a:pt x="0" y="50165"/>
                  </a:lnTo>
                  <a:lnTo>
                    <a:pt x="2794" y="50165"/>
                  </a:lnTo>
                  <a:lnTo>
                    <a:pt x="9271" y="53848"/>
                  </a:lnTo>
                  <a:lnTo>
                    <a:pt x="15748" y="53848"/>
                  </a:lnTo>
                  <a:lnTo>
                    <a:pt x="25019" y="60325"/>
                  </a:lnTo>
                  <a:lnTo>
                    <a:pt x="31496" y="50038"/>
                  </a:lnTo>
                  <a:lnTo>
                    <a:pt x="43561" y="44450"/>
                  </a:lnTo>
                  <a:lnTo>
                    <a:pt x="46482" y="38100"/>
                  </a:lnTo>
                  <a:lnTo>
                    <a:pt x="59563" y="38100"/>
                  </a:lnTo>
                  <a:lnTo>
                    <a:pt x="59563" y="22352"/>
                  </a:lnTo>
                  <a:lnTo>
                    <a:pt x="15875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6" name="Group 206"/>
          <p:cNvGrpSpPr>
            <a:grpSpLocks noChangeAspect="1"/>
          </p:cNvGrpSpPr>
          <p:nvPr/>
        </p:nvGrpSpPr>
        <p:grpSpPr>
          <a:xfrm>
            <a:off x="8815133" y="3465538"/>
            <a:ext cx="251169" cy="488385"/>
            <a:chOff x="0" y="0"/>
            <a:chExt cx="334891" cy="651181"/>
          </a:xfrm>
        </p:grpSpPr>
        <p:sp>
          <p:nvSpPr>
            <p:cNvPr id="207" name="Freeform 207"/>
            <p:cNvSpPr/>
            <p:nvPr/>
          </p:nvSpPr>
          <p:spPr>
            <a:xfrm>
              <a:off x="0" y="0"/>
              <a:ext cx="337947" cy="654812"/>
            </a:xfrm>
            <a:custGeom>
              <a:avLst/>
              <a:gdLst/>
              <a:ahLst/>
              <a:cxnLst/>
              <a:rect l="l" t="t" r="r" b="b"/>
              <a:pathLst>
                <a:path w="337947" h="654812">
                  <a:moveTo>
                    <a:pt x="308864" y="425069"/>
                  </a:moveTo>
                  <a:lnTo>
                    <a:pt x="280924" y="368300"/>
                  </a:lnTo>
                  <a:lnTo>
                    <a:pt x="250190" y="318008"/>
                  </a:lnTo>
                  <a:lnTo>
                    <a:pt x="212090" y="277114"/>
                  </a:lnTo>
                  <a:lnTo>
                    <a:pt x="184150" y="236220"/>
                  </a:lnTo>
                  <a:lnTo>
                    <a:pt x="156210" y="211074"/>
                  </a:lnTo>
                  <a:lnTo>
                    <a:pt x="168275" y="188722"/>
                  </a:lnTo>
                  <a:lnTo>
                    <a:pt x="184150" y="160020"/>
                  </a:lnTo>
                  <a:lnTo>
                    <a:pt x="193421" y="125603"/>
                  </a:lnTo>
                  <a:lnTo>
                    <a:pt x="177546" y="88392"/>
                  </a:lnTo>
                  <a:lnTo>
                    <a:pt x="177546" y="66040"/>
                  </a:lnTo>
                  <a:lnTo>
                    <a:pt x="162814" y="66040"/>
                  </a:lnTo>
                  <a:lnTo>
                    <a:pt x="149733" y="72517"/>
                  </a:lnTo>
                  <a:lnTo>
                    <a:pt x="146939" y="78105"/>
                  </a:lnTo>
                  <a:lnTo>
                    <a:pt x="133858" y="88392"/>
                  </a:lnTo>
                  <a:lnTo>
                    <a:pt x="106045" y="88392"/>
                  </a:lnTo>
                  <a:lnTo>
                    <a:pt x="119126" y="72517"/>
                  </a:lnTo>
                  <a:lnTo>
                    <a:pt x="128397" y="56642"/>
                  </a:lnTo>
                  <a:lnTo>
                    <a:pt x="133985" y="37084"/>
                  </a:lnTo>
                  <a:lnTo>
                    <a:pt x="147066" y="15748"/>
                  </a:lnTo>
                  <a:lnTo>
                    <a:pt x="103251" y="6477"/>
                  </a:lnTo>
                  <a:lnTo>
                    <a:pt x="46482" y="0"/>
                  </a:lnTo>
                  <a:lnTo>
                    <a:pt x="43688" y="50292"/>
                  </a:lnTo>
                  <a:lnTo>
                    <a:pt x="25146" y="81915"/>
                  </a:lnTo>
                  <a:lnTo>
                    <a:pt x="9271" y="109728"/>
                  </a:lnTo>
                  <a:lnTo>
                    <a:pt x="0" y="138557"/>
                  </a:lnTo>
                  <a:lnTo>
                    <a:pt x="2794" y="175768"/>
                  </a:lnTo>
                  <a:lnTo>
                    <a:pt x="15875" y="226060"/>
                  </a:lnTo>
                  <a:lnTo>
                    <a:pt x="25146" y="280035"/>
                  </a:lnTo>
                  <a:lnTo>
                    <a:pt x="31623" y="277241"/>
                  </a:lnTo>
                  <a:lnTo>
                    <a:pt x="37211" y="270764"/>
                  </a:lnTo>
                  <a:lnTo>
                    <a:pt x="43688" y="270764"/>
                  </a:lnTo>
                  <a:lnTo>
                    <a:pt x="43688" y="264160"/>
                  </a:lnTo>
                  <a:lnTo>
                    <a:pt x="43688" y="257683"/>
                  </a:lnTo>
                  <a:lnTo>
                    <a:pt x="46482" y="248412"/>
                  </a:lnTo>
                  <a:lnTo>
                    <a:pt x="59563" y="248412"/>
                  </a:lnTo>
                  <a:lnTo>
                    <a:pt x="59563" y="257683"/>
                  </a:lnTo>
                  <a:lnTo>
                    <a:pt x="59563" y="264160"/>
                  </a:lnTo>
                  <a:lnTo>
                    <a:pt x="53086" y="270637"/>
                  </a:lnTo>
                  <a:lnTo>
                    <a:pt x="53086" y="277114"/>
                  </a:lnTo>
                  <a:lnTo>
                    <a:pt x="46609" y="279908"/>
                  </a:lnTo>
                  <a:lnTo>
                    <a:pt x="53086" y="291973"/>
                  </a:lnTo>
                  <a:lnTo>
                    <a:pt x="53086" y="302260"/>
                  </a:lnTo>
                  <a:lnTo>
                    <a:pt x="53086" y="307848"/>
                  </a:lnTo>
                  <a:lnTo>
                    <a:pt x="59563" y="314325"/>
                  </a:lnTo>
                  <a:lnTo>
                    <a:pt x="59563" y="318008"/>
                  </a:lnTo>
                  <a:lnTo>
                    <a:pt x="68834" y="318008"/>
                  </a:lnTo>
                  <a:lnTo>
                    <a:pt x="80899" y="323596"/>
                  </a:lnTo>
                  <a:lnTo>
                    <a:pt x="90170" y="323596"/>
                  </a:lnTo>
                  <a:lnTo>
                    <a:pt x="96647" y="323596"/>
                  </a:lnTo>
                  <a:lnTo>
                    <a:pt x="105918" y="330073"/>
                  </a:lnTo>
                  <a:lnTo>
                    <a:pt x="118999" y="336550"/>
                  </a:lnTo>
                  <a:lnTo>
                    <a:pt x="124587" y="336550"/>
                  </a:lnTo>
                  <a:lnTo>
                    <a:pt x="124587" y="339344"/>
                  </a:lnTo>
                  <a:lnTo>
                    <a:pt x="128270" y="339344"/>
                  </a:lnTo>
                  <a:lnTo>
                    <a:pt x="133858" y="352425"/>
                  </a:lnTo>
                  <a:lnTo>
                    <a:pt x="133858" y="358902"/>
                  </a:lnTo>
                  <a:lnTo>
                    <a:pt x="140335" y="361696"/>
                  </a:lnTo>
                  <a:lnTo>
                    <a:pt x="140335" y="368173"/>
                  </a:lnTo>
                  <a:lnTo>
                    <a:pt x="146812" y="380238"/>
                  </a:lnTo>
                  <a:lnTo>
                    <a:pt x="128270" y="389509"/>
                  </a:lnTo>
                  <a:lnTo>
                    <a:pt x="105918" y="402590"/>
                  </a:lnTo>
                  <a:lnTo>
                    <a:pt x="96647" y="411861"/>
                  </a:lnTo>
                  <a:lnTo>
                    <a:pt x="80772" y="427736"/>
                  </a:lnTo>
                  <a:lnTo>
                    <a:pt x="75184" y="450088"/>
                  </a:lnTo>
                  <a:lnTo>
                    <a:pt x="68707" y="462153"/>
                  </a:lnTo>
                  <a:lnTo>
                    <a:pt x="68707" y="468630"/>
                  </a:lnTo>
                  <a:lnTo>
                    <a:pt x="75184" y="471424"/>
                  </a:lnTo>
                  <a:lnTo>
                    <a:pt x="75184" y="477901"/>
                  </a:lnTo>
                  <a:lnTo>
                    <a:pt x="87249" y="490982"/>
                  </a:lnTo>
                  <a:lnTo>
                    <a:pt x="46355" y="500253"/>
                  </a:lnTo>
                  <a:lnTo>
                    <a:pt x="52832" y="516128"/>
                  </a:lnTo>
                  <a:lnTo>
                    <a:pt x="52832" y="528193"/>
                  </a:lnTo>
                  <a:lnTo>
                    <a:pt x="59309" y="534670"/>
                  </a:lnTo>
                  <a:lnTo>
                    <a:pt x="59309" y="537464"/>
                  </a:lnTo>
                  <a:lnTo>
                    <a:pt x="68580" y="543941"/>
                  </a:lnTo>
                  <a:lnTo>
                    <a:pt x="80645" y="543941"/>
                  </a:lnTo>
                  <a:lnTo>
                    <a:pt x="96774" y="543941"/>
                  </a:lnTo>
                  <a:lnTo>
                    <a:pt x="68834" y="594233"/>
                  </a:lnTo>
                  <a:lnTo>
                    <a:pt x="37211" y="641731"/>
                  </a:lnTo>
                  <a:lnTo>
                    <a:pt x="37211" y="654812"/>
                  </a:lnTo>
                  <a:lnTo>
                    <a:pt x="87503" y="648335"/>
                  </a:lnTo>
                  <a:lnTo>
                    <a:pt x="147066" y="632460"/>
                  </a:lnTo>
                  <a:lnTo>
                    <a:pt x="212217" y="616585"/>
                  </a:lnTo>
                  <a:lnTo>
                    <a:pt x="265303" y="594233"/>
                  </a:lnTo>
                  <a:lnTo>
                    <a:pt x="299720" y="572897"/>
                  </a:lnTo>
                  <a:lnTo>
                    <a:pt x="324866" y="550545"/>
                  </a:lnTo>
                  <a:lnTo>
                    <a:pt x="337947" y="512445"/>
                  </a:lnTo>
                  <a:lnTo>
                    <a:pt x="331470" y="47155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8" name="Group 208"/>
          <p:cNvGrpSpPr>
            <a:grpSpLocks noChangeAspect="1"/>
          </p:cNvGrpSpPr>
          <p:nvPr/>
        </p:nvGrpSpPr>
        <p:grpSpPr>
          <a:xfrm>
            <a:off x="9353752" y="3639963"/>
            <a:ext cx="55816" cy="76746"/>
            <a:chOff x="0" y="0"/>
            <a:chExt cx="74422" cy="102328"/>
          </a:xfrm>
        </p:grpSpPr>
        <p:sp>
          <p:nvSpPr>
            <p:cNvPr id="209" name="Freeform 209"/>
            <p:cNvSpPr/>
            <p:nvPr/>
          </p:nvSpPr>
          <p:spPr>
            <a:xfrm>
              <a:off x="0" y="0"/>
              <a:ext cx="75184" cy="106934"/>
            </a:xfrm>
            <a:custGeom>
              <a:avLst/>
              <a:gdLst/>
              <a:ahLst/>
              <a:cxnLst/>
              <a:rect l="l" t="t" r="r" b="b"/>
              <a:pathLst>
                <a:path w="75184" h="106934">
                  <a:moveTo>
                    <a:pt x="71628" y="31623"/>
                  </a:moveTo>
                  <a:lnTo>
                    <a:pt x="71628" y="22352"/>
                  </a:lnTo>
                  <a:lnTo>
                    <a:pt x="66040" y="15875"/>
                  </a:lnTo>
                  <a:lnTo>
                    <a:pt x="59563" y="9271"/>
                  </a:lnTo>
                  <a:lnTo>
                    <a:pt x="50292" y="0"/>
                  </a:lnTo>
                  <a:lnTo>
                    <a:pt x="27940" y="31623"/>
                  </a:lnTo>
                  <a:lnTo>
                    <a:pt x="6477" y="44704"/>
                  </a:lnTo>
                  <a:lnTo>
                    <a:pt x="0" y="47498"/>
                  </a:lnTo>
                  <a:lnTo>
                    <a:pt x="0" y="53975"/>
                  </a:lnTo>
                  <a:lnTo>
                    <a:pt x="9271" y="69723"/>
                  </a:lnTo>
                  <a:lnTo>
                    <a:pt x="27940" y="106934"/>
                  </a:lnTo>
                  <a:lnTo>
                    <a:pt x="37211" y="106934"/>
                  </a:lnTo>
                  <a:lnTo>
                    <a:pt x="43688" y="104140"/>
                  </a:lnTo>
                  <a:lnTo>
                    <a:pt x="50165" y="104140"/>
                  </a:lnTo>
                  <a:lnTo>
                    <a:pt x="52959" y="104140"/>
                  </a:lnTo>
                  <a:lnTo>
                    <a:pt x="59436" y="97663"/>
                  </a:lnTo>
                  <a:lnTo>
                    <a:pt x="65913" y="91186"/>
                  </a:lnTo>
                  <a:lnTo>
                    <a:pt x="65913" y="85598"/>
                  </a:lnTo>
                  <a:lnTo>
                    <a:pt x="65913" y="81915"/>
                  </a:lnTo>
                  <a:lnTo>
                    <a:pt x="65913" y="75311"/>
                  </a:lnTo>
                  <a:lnTo>
                    <a:pt x="71501" y="69723"/>
                  </a:lnTo>
                  <a:lnTo>
                    <a:pt x="75184" y="59436"/>
                  </a:lnTo>
                  <a:lnTo>
                    <a:pt x="71501" y="4457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10" name="Group 210"/>
          <p:cNvGrpSpPr>
            <a:grpSpLocks noChangeAspect="1"/>
          </p:cNvGrpSpPr>
          <p:nvPr/>
        </p:nvGrpSpPr>
        <p:grpSpPr>
          <a:xfrm>
            <a:off x="14770644" y="2535513"/>
            <a:ext cx="111630" cy="62792"/>
            <a:chOff x="0" y="0"/>
            <a:chExt cx="148840" cy="83723"/>
          </a:xfrm>
        </p:grpSpPr>
        <p:sp>
          <p:nvSpPr>
            <p:cNvPr id="211" name="Freeform 211"/>
            <p:cNvSpPr/>
            <p:nvPr/>
          </p:nvSpPr>
          <p:spPr>
            <a:xfrm>
              <a:off x="0" y="0"/>
              <a:ext cx="152527" cy="91186"/>
            </a:xfrm>
            <a:custGeom>
              <a:avLst/>
              <a:gdLst/>
              <a:ahLst/>
              <a:cxnLst/>
              <a:rect l="l" t="t" r="r" b="b"/>
              <a:pathLst>
                <a:path w="152527" h="91186">
                  <a:moveTo>
                    <a:pt x="146939" y="37211"/>
                  </a:moveTo>
                  <a:lnTo>
                    <a:pt x="133858" y="31623"/>
                  </a:lnTo>
                  <a:lnTo>
                    <a:pt x="131064" y="31623"/>
                  </a:lnTo>
                  <a:lnTo>
                    <a:pt x="124587" y="31623"/>
                  </a:lnTo>
                  <a:lnTo>
                    <a:pt x="112522" y="31623"/>
                  </a:lnTo>
                  <a:lnTo>
                    <a:pt x="108839" y="31623"/>
                  </a:lnTo>
                  <a:lnTo>
                    <a:pt x="103251" y="27940"/>
                  </a:lnTo>
                  <a:lnTo>
                    <a:pt x="90297" y="27940"/>
                  </a:lnTo>
                  <a:lnTo>
                    <a:pt x="81026" y="15875"/>
                  </a:lnTo>
                  <a:lnTo>
                    <a:pt x="68834" y="0"/>
                  </a:lnTo>
                  <a:lnTo>
                    <a:pt x="46482" y="9271"/>
                  </a:lnTo>
                  <a:lnTo>
                    <a:pt x="31623" y="22352"/>
                  </a:lnTo>
                  <a:lnTo>
                    <a:pt x="15748" y="31623"/>
                  </a:lnTo>
                  <a:lnTo>
                    <a:pt x="0" y="47498"/>
                  </a:lnTo>
                  <a:lnTo>
                    <a:pt x="0" y="91186"/>
                  </a:lnTo>
                  <a:lnTo>
                    <a:pt x="108839" y="81915"/>
                  </a:lnTo>
                  <a:lnTo>
                    <a:pt x="131191" y="66040"/>
                  </a:lnTo>
                  <a:lnTo>
                    <a:pt x="152527" y="4749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12" name="Group 212"/>
          <p:cNvGrpSpPr>
            <a:grpSpLocks noChangeAspect="1"/>
          </p:cNvGrpSpPr>
          <p:nvPr/>
        </p:nvGrpSpPr>
        <p:grpSpPr>
          <a:xfrm>
            <a:off x="10468665" y="2700867"/>
            <a:ext cx="34884" cy="20930"/>
            <a:chOff x="0" y="0"/>
            <a:chExt cx="46512" cy="27907"/>
          </a:xfrm>
        </p:grpSpPr>
        <p:sp>
          <p:nvSpPr>
            <p:cNvPr id="213" name="Freeform 213"/>
            <p:cNvSpPr/>
            <p:nvPr/>
          </p:nvSpPr>
          <p:spPr>
            <a:xfrm>
              <a:off x="0" y="0"/>
              <a:ext cx="50165" cy="30607"/>
            </a:xfrm>
            <a:custGeom>
              <a:avLst/>
              <a:gdLst/>
              <a:ahLst/>
              <a:cxnLst/>
              <a:rect l="l" t="t" r="r" b="b"/>
              <a:pathLst>
                <a:path w="50165" h="30607">
                  <a:moveTo>
                    <a:pt x="0" y="2794"/>
                  </a:moveTo>
                  <a:lnTo>
                    <a:pt x="6477" y="9271"/>
                  </a:lnTo>
                  <a:lnTo>
                    <a:pt x="6477" y="15748"/>
                  </a:lnTo>
                  <a:lnTo>
                    <a:pt x="12065" y="25019"/>
                  </a:lnTo>
                  <a:lnTo>
                    <a:pt x="12065" y="30607"/>
                  </a:lnTo>
                  <a:lnTo>
                    <a:pt x="21336" y="30607"/>
                  </a:lnTo>
                  <a:lnTo>
                    <a:pt x="27813" y="30607"/>
                  </a:lnTo>
                  <a:lnTo>
                    <a:pt x="39878" y="21336"/>
                  </a:lnTo>
                  <a:lnTo>
                    <a:pt x="50165" y="21336"/>
                  </a:lnTo>
                  <a:lnTo>
                    <a:pt x="501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14" name="Group 214"/>
          <p:cNvGrpSpPr>
            <a:grpSpLocks noChangeAspect="1"/>
          </p:cNvGrpSpPr>
          <p:nvPr/>
        </p:nvGrpSpPr>
        <p:grpSpPr>
          <a:xfrm>
            <a:off x="13520377" y="2298995"/>
            <a:ext cx="125584" cy="48838"/>
            <a:chOff x="0" y="0"/>
            <a:chExt cx="167446" cy="65117"/>
          </a:xfrm>
        </p:grpSpPr>
        <p:sp>
          <p:nvSpPr>
            <p:cNvPr id="215" name="Freeform 215"/>
            <p:cNvSpPr/>
            <p:nvPr/>
          </p:nvSpPr>
          <p:spPr>
            <a:xfrm>
              <a:off x="0" y="0"/>
              <a:ext cx="168402" cy="72517"/>
            </a:xfrm>
            <a:custGeom>
              <a:avLst/>
              <a:gdLst/>
              <a:ahLst/>
              <a:cxnLst/>
              <a:rect l="l" t="t" r="r" b="b"/>
              <a:pathLst>
                <a:path w="168402" h="72517">
                  <a:moveTo>
                    <a:pt x="155321" y="22352"/>
                  </a:moveTo>
                  <a:lnTo>
                    <a:pt x="108839" y="13081"/>
                  </a:lnTo>
                  <a:lnTo>
                    <a:pt x="58547" y="0"/>
                  </a:lnTo>
                  <a:lnTo>
                    <a:pt x="0" y="0"/>
                  </a:lnTo>
                  <a:lnTo>
                    <a:pt x="0" y="22352"/>
                  </a:lnTo>
                  <a:lnTo>
                    <a:pt x="2794" y="40894"/>
                  </a:lnTo>
                  <a:lnTo>
                    <a:pt x="2794" y="56769"/>
                  </a:lnTo>
                  <a:lnTo>
                    <a:pt x="9271" y="72517"/>
                  </a:lnTo>
                  <a:lnTo>
                    <a:pt x="168402" y="7251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16" name="Group 216"/>
          <p:cNvGrpSpPr>
            <a:grpSpLocks noChangeAspect="1"/>
          </p:cNvGrpSpPr>
          <p:nvPr/>
        </p:nvGrpSpPr>
        <p:grpSpPr>
          <a:xfrm>
            <a:off x="9562364" y="3547867"/>
            <a:ext cx="41862" cy="62792"/>
            <a:chOff x="0" y="0"/>
            <a:chExt cx="55816" cy="83723"/>
          </a:xfrm>
        </p:grpSpPr>
        <p:sp>
          <p:nvSpPr>
            <p:cNvPr id="217" name="Freeform 217"/>
            <p:cNvSpPr/>
            <p:nvPr/>
          </p:nvSpPr>
          <p:spPr>
            <a:xfrm>
              <a:off x="0" y="0"/>
              <a:ext cx="59563" cy="88392"/>
            </a:xfrm>
            <a:custGeom>
              <a:avLst/>
              <a:gdLst/>
              <a:ahLst/>
              <a:cxnLst/>
              <a:rect l="l" t="t" r="r" b="b"/>
              <a:pathLst>
                <a:path w="59563" h="88392">
                  <a:moveTo>
                    <a:pt x="49276" y="6477"/>
                  </a:moveTo>
                  <a:lnTo>
                    <a:pt x="43688" y="6477"/>
                  </a:lnTo>
                  <a:lnTo>
                    <a:pt x="37211" y="6477"/>
                  </a:lnTo>
                  <a:lnTo>
                    <a:pt x="21336" y="0"/>
                  </a:lnTo>
                  <a:lnTo>
                    <a:pt x="21336" y="15875"/>
                  </a:lnTo>
                  <a:lnTo>
                    <a:pt x="15875" y="28829"/>
                  </a:lnTo>
                  <a:lnTo>
                    <a:pt x="9271" y="38100"/>
                  </a:lnTo>
                  <a:lnTo>
                    <a:pt x="0" y="50292"/>
                  </a:lnTo>
                  <a:lnTo>
                    <a:pt x="5588" y="60579"/>
                  </a:lnTo>
                  <a:lnTo>
                    <a:pt x="5588" y="66040"/>
                  </a:lnTo>
                  <a:lnTo>
                    <a:pt x="5588" y="72517"/>
                  </a:lnTo>
                  <a:lnTo>
                    <a:pt x="9271" y="72517"/>
                  </a:lnTo>
                  <a:lnTo>
                    <a:pt x="9271" y="88392"/>
                  </a:lnTo>
                  <a:lnTo>
                    <a:pt x="27940" y="79121"/>
                  </a:lnTo>
                  <a:lnTo>
                    <a:pt x="37211" y="60579"/>
                  </a:lnTo>
                  <a:lnTo>
                    <a:pt x="43688" y="44704"/>
                  </a:lnTo>
                  <a:lnTo>
                    <a:pt x="49276" y="28829"/>
                  </a:lnTo>
                  <a:lnTo>
                    <a:pt x="59563" y="12954"/>
                  </a:lnTo>
                  <a:lnTo>
                    <a:pt x="53086" y="1295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18" name="Group 218"/>
          <p:cNvGrpSpPr>
            <a:grpSpLocks noChangeAspect="1"/>
          </p:cNvGrpSpPr>
          <p:nvPr/>
        </p:nvGrpSpPr>
        <p:grpSpPr>
          <a:xfrm>
            <a:off x="8690944" y="3704151"/>
            <a:ext cx="118608" cy="181401"/>
            <a:chOff x="0" y="0"/>
            <a:chExt cx="158145" cy="241867"/>
          </a:xfrm>
        </p:grpSpPr>
        <p:sp>
          <p:nvSpPr>
            <p:cNvPr id="219" name="Freeform 219"/>
            <p:cNvSpPr/>
            <p:nvPr/>
          </p:nvSpPr>
          <p:spPr>
            <a:xfrm>
              <a:off x="0" y="0"/>
              <a:ext cx="165481" cy="241935"/>
            </a:xfrm>
            <a:custGeom>
              <a:avLst/>
              <a:gdLst/>
              <a:ahLst/>
              <a:cxnLst/>
              <a:rect l="l" t="t" r="r" b="b"/>
              <a:pathLst>
                <a:path w="165481" h="241935">
                  <a:moveTo>
                    <a:pt x="103251" y="5588"/>
                  </a:moveTo>
                  <a:lnTo>
                    <a:pt x="71628" y="21336"/>
                  </a:lnTo>
                  <a:lnTo>
                    <a:pt x="43688" y="43688"/>
                  </a:lnTo>
                  <a:lnTo>
                    <a:pt x="13081" y="71628"/>
                  </a:lnTo>
                  <a:lnTo>
                    <a:pt x="15875" y="128397"/>
                  </a:lnTo>
                  <a:lnTo>
                    <a:pt x="15875" y="175895"/>
                  </a:lnTo>
                  <a:lnTo>
                    <a:pt x="0" y="216789"/>
                  </a:lnTo>
                  <a:lnTo>
                    <a:pt x="0" y="241935"/>
                  </a:lnTo>
                  <a:lnTo>
                    <a:pt x="59563" y="239141"/>
                  </a:lnTo>
                  <a:lnTo>
                    <a:pt x="100457" y="226060"/>
                  </a:lnTo>
                  <a:lnTo>
                    <a:pt x="144145" y="203708"/>
                  </a:lnTo>
                  <a:lnTo>
                    <a:pt x="159004" y="132080"/>
                  </a:lnTo>
                  <a:lnTo>
                    <a:pt x="165481" y="66040"/>
                  </a:lnTo>
                  <a:lnTo>
                    <a:pt x="153543" y="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20" name="Group 220"/>
          <p:cNvGrpSpPr>
            <a:grpSpLocks noChangeAspect="1"/>
          </p:cNvGrpSpPr>
          <p:nvPr/>
        </p:nvGrpSpPr>
        <p:grpSpPr>
          <a:xfrm>
            <a:off x="6969733" y="3977647"/>
            <a:ext cx="69770" cy="41862"/>
            <a:chOff x="0" y="0"/>
            <a:chExt cx="93027" cy="55816"/>
          </a:xfrm>
        </p:grpSpPr>
        <p:sp>
          <p:nvSpPr>
            <p:cNvPr id="221" name="Freeform 221"/>
            <p:cNvSpPr/>
            <p:nvPr/>
          </p:nvSpPr>
          <p:spPr>
            <a:xfrm>
              <a:off x="0" y="0"/>
              <a:ext cx="99441" cy="59563"/>
            </a:xfrm>
            <a:custGeom>
              <a:avLst/>
              <a:gdLst/>
              <a:ahLst/>
              <a:cxnLst/>
              <a:rect l="l" t="t" r="r" b="b"/>
              <a:pathLst>
                <a:path w="99441" h="59563">
                  <a:moveTo>
                    <a:pt x="0" y="0"/>
                  </a:moveTo>
                  <a:lnTo>
                    <a:pt x="12065" y="15875"/>
                  </a:lnTo>
                  <a:lnTo>
                    <a:pt x="18542" y="25146"/>
                  </a:lnTo>
                  <a:lnTo>
                    <a:pt x="21336" y="38100"/>
                  </a:lnTo>
                  <a:lnTo>
                    <a:pt x="27813" y="43688"/>
                  </a:lnTo>
                  <a:lnTo>
                    <a:pt x="40894" y="59563"/>
                  </a:lnTo>
                  <a:lnTo>
                    <a:pt x="55880" y="53975"/>
                  </a:lnTo>
                  <a:lnTo>
                    <a:pt x="65151" y="53975"/>
                  </a:lnTo>
                  <a:lnTo>
                    <a:pt x="78105" y="53975"/>
                  </a:lnTo>
                  <a:lnTo>
                    <a:pt x="87376" y="47498"/>
                  </a:lnTo>
                  <a:lnTo>
                    <a:pt x="99441" y="47498"/>
                  </a:lnTo>
                  <a:lnTo>
                    <a:pt x="99441" y="22352"/>
                  </a:lnTo>
                  <a:lnTo>
                    <a:pt x="65151" y="9271"/>
                  </a:lnTo>
                  <a:lnTo>
                    <a:pt x="40894" y="2794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22" name="Group 222"/>
          <p:cNvGrpSpPr>
            <a:grpSpLocks noChangeAspect="1"/>
          </p:cNvGrpSpPr>
          <p:nvPr/>
        </p:nvGrpSpPr>
        <p:grpSpPr>
          <a:xfrm>
            <a:off x="8229768" y="2934594"/>
            <a:ext cx="355823" cy="265123"/>
            <a:chOff x="0" y="0"/>
            <a:chExt cx="474431" cy="353497"/>
          </a:xfrm>
        </p:grpSpPr>
        <p:sp>
          <p:nvSpPr>
            <p:cNvPr id="223" name="Freeform 223"/>
            <p:cNvSpPr/>
            <p:nvPr/>
          </p:nvSpPr>
          <p:spPr>
            <a:xfrm>
              <a:off x="0" y="0"/>
              <a:ext cx="481330" cy="361696"/>
            </a:xfrm>
            <a:custGeom>
              <a:avLst/>
              <a:gdLst/>
              <a:ahLst/>
              <a:cxnLst/>
              <a:rect l="l" t="t" r="r" b="b"/>
              <a:pathLst>
                <a:path w="481330" h="361696">
                  <a:moveTo>
                    <a:pt x="467868" y="87503"/>
                  </a:moveTo>
                  <a:lnTo>
                    <a:pt x="467868" y="71628"/>
                  </a:lnTo>
                  <a:lnTo>
                    <a:pt x="467868" y="50292"/>
                  </a:lnTo>
                  <a:lnTo>
                    <a:pt x="462280" y="37211"/>
                  </a:lnTo>
                  <a:lnTo>
                    <a:pt x="462280" y="27940"/>
                  </a:lnTo>
                  <a:lnTo>
                    <a:pt x="458597" y="21463"/>
                  </a:lnTo>
                  <a:lnTo>
                    <a:pt x="453009" y="12192"/>
                  </a:lnTo>
                  <a:lnTo>
                    <a:pt x="446532" y="0"/>
                  </a:lnTo>
                  <a:lnTo>
                    <a:pt x="402844" y="5588"/>
                  </a:lnTo>
                  <a:lnTo>
                    <a:pt x="380492" y="21336"/>
                  </a:lnTo>
                  <a:lnTo>
                    <a:pt x="359029" y="37211"/>
                  </a:lnTo>
                  <a:lnTo>
                    <a:pt x="343281" y="56769"/>
                  </a:lnTo>
                  <a:lnTo>
                    <a:pt x="315341" y="71628"/>
                  </a:lnTo>
                  <a:lnTo>
                    <a:pt x="306070" y="71628"/>
                  </a:lnTo>
                  <a:lnTo>
                    <a:pt x="299593" y="71628"/>
                  </a:lnTo>
                  <a:lnTo>
                    <a:pt x="293116" y="71628"/>
                  </a:lnTo>
                  <a:lnTo>
                    <a:pt x="293116" y="66040"/>
                  </a:lnTo>
                  <a:lnTo>
                    <a:pt x="283845" y="59563"/>
                  </a:lnTo>
                  <a:lnTo>
                    <a:pt x="278257" y="43688"/>
                  </a:lnTo>
                  <a:lnTo>
                    <a:pt x="234569" y="59563"/>
                  </a:lnTo>
                  <a:lnTo>
                    <a:pt x="202946" y="81915"/>
                  </a:lnTo>
                  <a:lnTo>
                    <a:pt x="168529" y="109855"/>
                  </a:lnTo>
                  <a:lnTo>
                    <a:pt x="159258" y="87503"/>
                  </a:lnTo>
                  <a:lnTo>
                    <a:pt x="147193" y="78232"/>
                  </a:lnTo>
                  <a:lnTo>
                    <a:pt x="137922" y="59690"/>
                  </a:lnTo>
                  <a:lnTo>
                    <a:pt x="118110" y="43688"/>
                  </a:lnTo>
                  <a:lnTo>
                    <a:pt x="74422" y="56769"/>
                  </a:lnTo>
                  <a:lnTo>
                    <a:pt x="50292" y="66040"/>
                  </a:lnTo>
                  <a:lnTo>
                    <a:pt x="27940" y="87503"/>
                  </a:lnTo>
                  <a:lnTo>
                    <a:pt x="0" y="109728"/>
                  </a:lnTo>
                  <a:lnTo>
                    <a:pt x="15875" y="141351"/>
                  </a:lnTo>
                  <a:lnTo>
                    <a:pt x="96774" y="141351"/>
                  </a:lnTo>
                  <a:lnTo>
                    <a:pt x="96774" y="182245"/>
                  </a:lnTo>
                  <a:lnTo>
                    <a:pt x="80899" y="182245"/>
                  </a:lnTo>
                  <a:lnTo>
                    <a:pt x="65151" y="182245"/>
                  </a:lnTo>
                  <a:lnTo>
                    <a:pt x="59563" y="185039"/>
                  </a:lnTo>
                  <a:lnTo>
                    <a:pt x="53086" y="185039"/>
                  </a:lnTo>
                  <a:lnTo>
                    <a:pt x="50292" y="191516"/>
                  </a:lnTo>
                  <a:lnTo>
                    <a:pt x="37211" y="204597"/>
                  </a:lnTo>
                  <a:lnTo>
                    <a:pt x="27940" y="204597"/>
                  </a:lnTo>
                  <a:lnTo>
                    <a:pt x="43815" y="213868"/>
                  </a:lnTo>
                  <a:lnTo>
                    <a:pt x="59690" y="225933"/>
                  </a:lnTo>
                  <a:lnTo>
                    <a:pt x="81026" y="229616"/>
                  </a:lnTo>
                  <a:lnTo>
                    <a:pt x="96901" y="241681"/>
                  </a:lnTo>
                  <a:lnTo>
                    <a:pt x="94107" y="250952"/>
                  </a:lnTo>
                  <a:lnTo>
                    <a:pt x="94107" y="257429"/>
                  </a:lnTo>
                  <a:lnTo>
                    <a:pt x="87630" y="263906"/>
                  </a:lnTo>
                  <a:lnTo>
                    <a:pt x="81153" y="270383"/>
                  </a:lnTo>
                  <a:lnTo>
                    <a:pt x="74676" y="273177"/>
                  </a:lnTo>
                  <a:lnTo>
                    <a:pt x="87757" y="285242"/>
                  </a:lnTo>
                  <a:lnTo>
                    <a:pt x="115697" y="301117"/>
                  </a:lnTo>
                  <a:lnTo>
                    <a:pt x="147320" y="316992"/>
                  </a:lnTo>
                  <a:lnTo>
                    <a:pt x="184531" y="339344"/>
                  </a:lnTo>
                  <a:lnTo>
                    <a:pt x="212471" y="352425"/>
                  </a:lnTo>
                  <a:lnTo>
                    <a:pt x="228346" y="361696"/>
                  </a:lnTo>
                  <a:lnTo>
                    <a:pt x="284099" y="316992"/>
                  </a:lnTo>
                  <a:lnTo>
                    <a:pt x="350139" y="285369"/>
                  </a:lnTo>
                  <a:lnTo>
                    <a:pt x="418973" y="257429"/>
                  </a:lnTo>
                  <a:lnTo>
                    <a:pt x="481330" y="225806"/>
                  </a:lnTo>
                  <a:lnTo>
                    <a:pt x="481330" y="182372"/>
                  </a:lnTo>
                  <a:lnTo>
                    <a:pt x="474853" y="132080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24" name="Group 224"/>
          <p:cNvGrpSpPr>
            <a:grpSpLocks noChangeAspect="1"/>
          </p:cNvGrpSpPr>
          <p:nvPr/>
        </p:nvGrpSpPr>
        <p:grpSpPr>
          <a:xfrm>
            <a:off x="1632002" y="1687008"/>
            <a:ext cx="15210585" cy="7198940"/>
            <a:chOff x="0" y="0"/>
            <a:chExt cx="20280780" cy="9598586"/>
          </a:xfrm>
        </p:grpSpPr>
        <p:sp>
          <p:nvSpPr>
            <p:cNvPr id="225" name="Freeform 225"/>
            <p:cNvSpPr/>
            <p:nvPr/>
          </p:nvSpPr>
          <p:spPr>
            <a:xfrm>
              <a:off x="6858" y="25273"/>
              <a:ext cx="20255865" cy="9561831"/>
            </a:xfrm>
            <a:custGeom>
              <a:avLst/>
              <a:gdLst/>
              <a:ahLst/>
              <a:cxnLst/>
              <a:rect l="l" t="t" r="r" b="b"/>
              <a:pathLst>
                <a:path w="20255865" h="9561831">
                  <a:moveTo>
                    <a:pt x="87884" y="0"/>
                  </a:moveTo>
                  <a:lnTo>
                    <a:pt x="1236218" y="1974215"/>
                  </a:lnTo>
                  <a:lnTo>
                    <a:pt x="1192276" y="1999742"/>
                  </a:lnTo>
                  <a:lnTo>
                    <a:pt x="1154303" y="1965960"/>
                  </a:lnTo>
                  <a:lnTo>
                    <a:pt x="2276602" y="707009"/>
                  </a:lnTo>
                  <a:cubicBezTo>
                    <a:pt x="2287651" y="694563"/>
                    <a:pt x="2304161" y="688340"/>
                    <a:pt x="2320671" y="690372"/>
                  </a:cubicBezTo>
                  <a:cubicBezTo>
                    <a:pt x="2337181" y="692404"/>
                    <a:pt x="2351659" y="702310"/>
                    <a:pt x="2359406" y="717042"/>
                  </a:cubicBezTo>
                  <a:lnTo>
                    <a:pt x="4137152" y="4081145"/>
                  </a:lnTo>
                  <a:lnTo>
                    <a:pt x="4092194" y="4104894"/>
                  </a:lnTo>
                  <a:lnTo>
                    <a:pt x="4045712" y="4084320"/>
                  </a:lnTo>
                  <a:lnTo>
                    <a:pt x="4524629" y="3001264"/>
                  </a:lnTo>
                  <a:cubicBezTo>
                    <a:pt x="4528057" y="2993390"/>
                    <a:pt x="4533519" y="2986532"/>
                    <a:pt x="4540376" y="2981325"/>
                  </a:cubicBezTo>
                  <a:lnTo>
                    <a:pt x="5388482" y="2338959"/>
                  </a:lnTo>
                  <a:cubicBezTo>
                    <a:pt x="5402579" y="2328291"/>
                    <a:pt x="5421122" y="2325751"/>
                    <a:pt x="5437504" y="2332101"/>
                  </a:cubicBezTo>
                  <a:lnTo>
                    <a:pt x="5972047" y="2539238"/>
                  </a:lnTo>
                  <a:lnTo>
                    <a:pt x="5953632" y="2586609"/>
                  </a:lnTo>
                  <a:lnTo>
                    <a:pt x="5913119" y="2556002"/>
                  </a:lnTo>
                  <a:lnTo>
                    <a:pt x="6914388" y="1227455"/>
                  </a:lnTo>
                  <a:cubicBezTo>
                    <a:pt x="6923151" y="1215771"/>
                    <a:pt x="6936613" y="1208532"/>
                    <a:pt x="6951091" y="1207389"/>
                  </a:cubicBezTo>
                  <a:cubicBezTo>
                    <a:pt x="6965569" y="1206246"/>
                    <a:pt x="6980047" y="1211580"/>
                    <a:pt x="6990461" y="1221740"/>
                  </a:cubicBezTo>
                  <a:lnTo>
                    <a:pt x="8542147" y="2740025"/>
                  </a:lnTo>
                  <a:lnTo>
                    <a:pt x="8506587" y="2776347"/>
                  </a:lnTo>
                  <a:lnTo>
                    <a:pt x="8483855" y="2730881"/>
                  </a:lnTo>
                  <a:lnTo>
                    <a:pt x="8863458" y="2541143"/>
                  </a:lnTo>
                  <a:cubicBezTo>
                    <a:pt x="8888477" y="2528697"/>
                    <a:pt x="8918830" y="2538730"/>
                    <a:pt x="8931530" y="2563622"/>
                  </a:cubicBezTo>
                  <a:lnTo>
                    <a:pt x="10707751" y="6065266"/>
                  </a:lnTo>
                  <a:lnTo>
                    <a:pt x="10662412" y="6088253"/>
                  </a:lnTo>
                  <a:lnTo>
                    <a:pt x="10625836" y="6052947"/>
                  </a:lnTo>
                  <a:lnTo>
                    <a:pt x="11136122" y="5524373"/>
                  </a:lnTo>
                  <a:cubicBezTo>
                    <a:pt x="11147805" y="5512181"/>
                    <a:pt x="11164824" y="5506720"/>
                    <a:pt x="11181461" y="5509641"/>
                  </a:cubicBezTo>
                  <a:cubicBezTo>
                    <a:pt x="11198098" y="5512562"/>
                    <a:pt x="11212194" y="5523484"/>
                    <a:pt x="11219053" y="5538851"/>
                  </a:cubicBezTo>
                  <a:lnTo>
                    <a:pt x="11812778" y="6859905"/>
                  </a:lnTo>
                  <a:lnTo>
                    <a:pt x="11766423" y="6880733"/>
                  </a:lnTo>
                  <a:lnTo>
                    <a:pt x="11726544" y="6849365"/>
                  </a:lnTo>
                  <a:lnTo>
                    <a:pt x="12635738" y="5692649"/>
                  </a:lnTo>
                  <a:cubicBezTo>
                    <a:pt x="12644247" y="5681853"/>
                    <a:pt x="12656819" y="5674869"/>
                    <a:pt x="12670536" y="5673471"/>
                  </a:cubicBezTo>
                  <a:cubicBezTo>
                    <a:pt x="12684252" y="5672074"/>
                    <a:pt x="12697967" y="5676265"/>
                    <a:pt x="12708509" y="5685156"/>
                  </a:cubicBezTo>
                  <a:lnTo>
                    <a:pt x="13652499" y="6479921"/>
                  </a:lnTo>
                  <a:lnTo>
                    <a:pt x="13619734" y="6518783"/>
                  </a:lnTo>
                  <a:lnTo>
                    <a:pt x="13622654" y="6468110"/>
                  </a:lnTo>
                  <a:lnTo>
                    <a:pt x="14799691" y="6535420"/>
                  </a:lnTo>
                  <a:cubicBezTo>
                    <a:pt x="14815312" y="6536309"/>
                    <a:pt x="14829536" y="6544310"/>
                    <a:pt x="14838554" y="6557138"/>
                  </a:cubicBezTo>
                  <a:lnTo>
                    <a:pt x="16206852" y="8525130"/>
                  </a:lnTo>
                  <a:lnTo>
                    <a:pt x="16165195" y="8554086"/>
                  </a:lnTo>
                  <a:lnTo>
                    <a:pt x="16121127" y="8528813"/>
                  </a:lnTo>
                  <a:lnTo>
                    <a:pt x="17052671" y="6907658"/>
                  </a:lnTo>
                  <a:cubicBezTo>
                    <a:pt x="17060164" y="6894704"/>
                    <a:pt x="17072991" y="6885687"/>
                    <a:pt x="17087723" y="6883020"/>
                  </a:cubicBezTo>
                  <a:cubicBezTo>
                    <a:pt x="17102456" y="6880353"/>
                    <a:pt x="17117568" y="6884290"/>
                    <a:pt x="17129125" y="6893942"/>
                  </a:cubicBezTo>
                  <a:lnTo>
                    <a:pt x="20255865" y="9483599"/>
                  </a:lnTo>
                  <a:lnTo>
                    <a:pt x="20191095" y="9561831"/>
                  </a:lnTo>
                  <a:lnTo>
                    <a:pt x="17064356" y="6972174"/>
                  </a:lnTo>
                  <a:lnTo>
                    <a:pt x="17096741" y="6933058"/>
                  </a:lnTo>
                  <a:lnTo>
                    <a:pt x="17140810" y="6958331"/>
                  </a:lnTo>
                  <a:lnTo>
                    <a:pt x="16209265" y="8579486"/>
                  </a:lnTo>
                  <a:cubicBezTo>
                    <a:pt x="16200629" y="8594599"/>
                    <a:pt x="16184754" y="8604124"/>
                    <a:pt x="16167355" y="8604886"/>
                  </a:cubicBezTo>
                  <a:cubicBezTo>
                    <a:pt x="16149956" y="8605648"/>
                    <a:pt x="16133445" y="8597393"/>
                    <a:pt x="16123413" y="8583169"/>
                  </a:cubicBezTo>
                  <a:lnTo>
                    <a:pt x="14754860" y="6615049"/>
                  </a:lnTo>
                  <a:lnTo>
                    <a:pt x="14796516" y="6586092"/>
                  </a:lnTo>
                  <a:lnTo>
                    <a:pt x="14793595" y="6636765"/>
                  </a:lnTo>
                  <a:lnTo>
                    <a:pt x="13616559" y="6569455"/>
                  </a:lnTo>
                  <a:cubicBezTo>
                    <a:pt x="13605637" y="6568821"/>
                    <a:pt x="13595096" y="6564629"/>
                    <a:pt x="13586714" y="6557645"/>
                  </a:cubicBezTo>
                  <a:lnTo>
                    <a:pt x="12642723" y="5762878"/>
                  </a:lnTo>
                  <a:lnTo>
                    <a:pt x="12675489" y="5724016"/>
                  </a:lnTo>
                  <a:lnTo>
                    <a:pt x="12715367" y="5755385"/>
                  </a:lnTo>
                  <a:lnTo>
                    <a:pt x="11806174" y="6912101"/>
                  </a:lnTo>
                  <a:cubicBezTo>
                    <a:pt x="11795253" y="6926071"/>
                    <a:pt x="11777727" y="6933310"/>
                    <a:pt x="11760073" y="6931151"/>
                  </a:cubicBezTo>
                  <a:cubicBezTo>
                    <a:pt x="11742420" y="6928992"/>
                    <a:pt x="11727180" y="6917816"/>
                    <a:pt x="11719942" y="6901560"/>
                  </a:cubicBezTo>
                  <a:lnTo>
                    <a:pt x="11126343" y="5580380"/>
                  </a:lnTo>
                  <a:lnTo>
                    <a:pt x="11172698" y="5559552"/>
                  </a:lnTo>
                  <a:lnTo>
                    <a:pt x="11209274" y="5594858"/>
                  </a:lnTo>
                  <a:lnTo>
                    <a:pt x="10698989" y="6123432"/>
                  </a:lnTo>
                  <a:cubicBezTo>
                    <a:pt x="10687558" y="6135243"/>
                    <a:pt x="10671175" y="6140831"/>
                    <a:pt x="10654920" y="6138418"/>
                  </a:cubicBezTo>
                  <a:cubicBezTo>
                    <a:pt x="10638664" y="6136005"/>
                    <a:pt x="10624567" y="6125845"/>
                    <a:pt x="10617201" y="6111113"/>
                  </a:cubicBezTo>
                  <a:lnTo>
                    <a:pt x="8840978" y="2609469"/>
                  </a:lnTo>
                  <a:lnTo>
                    <a:pt x="8886317" y="2586482"/>
                  </a:lnTo>
                  <a:lnTo>
                    <a:pt x="8909050" y="2631948"/>
                  </a:lnTo>
                  <a:lnTo>
                    <a:pt x="8529447" y="2821686"/>
                  </a:lnTo>
                  <a:cubicBezTo>
                    <a:pt x="8510015" y="2831338"/>
                    <a:pt x="8486648" y="2827655"/>
                    <a:pt x="8471153" y="2812542"/>
                  </a:cubicBezTo>
                  <a:lnTo>
                    <a:pt x="6919468" y="1294257"/>
                  </a:lnTo>
                  <a:lnTo>
                    <a:pt x="6955028" y="1257935"/>
                  </a:lnTo>
                  <a:lnTo>
                    <a:pt x="6995541" y="1288542"/>
                  </a:lnTo>
                  <a:lnTo>
                    <a:pt x="5994400" y="2617089"/>
                  </a:lnTo>
                  <a:cubicBezTo>
                    <a:pt x="5980684" y="2635250"/>
                    <a:pt x="5956681" y="2642108"/>
                    <a:pt x="5935472" y="2633853"/>
                  </a:cubicBezTo>
                  <a:lnTo>
                    <a:pt x="5400929" y="2426716"/>
                  </a:lnTo>
                  <a:lnTo>
                    <a:pt x="5419344" y="2379345"/>
                  </a:lnTo>
                  <a:lnTo>
                    <a:pt x="5450078" y="2419858"/>
                  </a:lnTo>
                  <a:lnTo>
                    <a:pt x="4601972" y="3062224"/>
                  </a:lnTo>
                  <a:lnTo>
                    <a:pt x="4571238" y="3021711"/>
                  </a:lnTo>
                  <a:lnTo>
                    <a:pt x="4617720" y="3042285"/>
                  </a:lnTo>
                  <a:lnTo>
                    <a:pt x="4138803" y="4125341"/>
                  </a:lnTo>
                  <a:cubicBezTo>
                    <a:pt x="4130929" y="4143121"/>
                    <a:pt x="4113530" y="4154932"/>
                    <a:pt x="4094099" y="4155567"/>
                  </a:cubicBezTo>
                  <a:cubicBezTo>
                    <a:pt x="4074668" y="4156202"/>
                    <a:pt x="4056507" y="4145788"/>
                    <a:pt x="4047363" y="4128516"/>
                  </a:cubicBezTo>
                  <a:lnTo>
                    <a:pt x="2269744" y="764540"/>
                  </a:lnTo>
                  <a:lnTo>
                    <a:pt x="2314702" y="740791"/>
                  </a:lnTo>
                  <a:lnTo>
                    <a:pt x="2352675" y="774573"/>
                  </a:lnTo>
                  <a:lnTo>
                    <a:pt x="1230376" y="2033524"/>
                  </a:lnTo>
                  <a:cubicBezTo>
                    <a:pt x="1219581" y="2045716"/>
                    <a:pt x="1203579" y="2051939"/>
                    <a:pt x="1187323" y="2050288"/>
                  </a:cubicBezTo>
                  <a:cubicBezTo>
                    <a:pt x="1171067" y="2048637"/>
                    <a:pt x="1156716" y="2039366"/>
                    <a:pt x="1148461" y="2025269"/>
                  </a:cubicBezTo>
                  <a:lnTo>
                    <a:pt x="0" y="5105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26" name="Group 226"/>
          <p:cNvGrpSpPr>
            <a:grpSpLocks noChangeAspect="1"/>
          </p:cNvGrpSpPr>
          <p:nvPr/>
        </p:nvGrpSpPr>
        <p:grpSpPr>
          <a:xfrm>
            <a:off x="774166" y="4750871"/>
            <a:ext cx="6024870" cy="5129133"/>
            <a:chOff x="0" y="0"/>
            <a:chExt cx="8033160" cy="6838844"/>
          </a:xfrm>
        </p:grpSpPr>
        <p:sp>
          <p:nvSpPr>
            <p:cNvPr id="227" name="Freeform 227"/>
            <p:cNvSpPr/>
            <p:nvPr/>
          </p:nvSpPr>
          <p:spPr>
            <a:xfrm>
              <a:off x="-127763" y="-254"/>
              <a:ext cx="8160513" cy="6838950"/>
            </a:xfrm>
            <a:custGeom>
              <a:avLst/>
              <a:gdLst/>
              <a:ahLst/>
              <a:cxnLst/>
              <a:rect l="l" t="t" r="r" b="b"/>
              <a:pathLst>
                <a:path w="8160513" h="6838950">
                  <a:moveTo>
                    <a:pt x="1620521" y="254"/>
                  </a:moveTo>
                  <a:cubicBezTo>
                    <a:pt x="1612520" y="28702"/>
                    <a:pt x="1605916" y="58674"/>
                    <a:pt x="1596391" y="86360"/>
                  </a:cubicBezTo>
                  <a:cubicBezTo>
                    <a:pt x="1581024" y="133096"/>
                    <a:pt x="1573785" y="180467"/>
                    <a:pt x="1573785" y="230124"/>
                  </a:cubicBezTo>
                  <a:cubicBezTo>
                    <a:pt x="1570102" y="605917"/>
                    <a:pt x="1565784" y="981837"/>
                    <a:pt x="1561339" y="1357630"/>
                  </a:cubicBezTo>
                  <a:cubicBezTo>
                    <a:pt x="1560577" y="1397762"/>
                    <a:pt x="1560577" y="1438656"/>
                    <a:pt x="1558418" y="1478788"/>
                  </a:cubicBezTo>
                  <a:cubicBezTo>
                    <a:pt x="1556894" y="1502156"/>
                    <a:pt x="1565657" y="1513078"/>
                    <a:pt x="1589025" y="1518920"/>
                  </a:cubicBezTo>
                  <a:cubicBezTo>
                    <a:pt x="1770000" y="1567053"/>
                    <a:pt x="1950975" y="1616710"/>
                    <a:pt x="2131950" y="1664843"/>
                  </a:cubicBezTo>
                  <a:cubicBezTo>
                    <a:pt x="3058034" y="1911477"/>
                    <a:pt x="3984880" y="2157476"/>
                    <a:pt x="4910964" y="2403348"/>
                  </a:cubicBezTo>
                  <a:cubicBezTo>
                    <a:pt x="5873497" y="2659507"/>
                    <a:pt x="6836157" y="2915666"/>
                    <a:pt x="7798690" y="3171825"/>
                  </a:cubicBezTo>
                  <a:cubicBezTo>
                    <a:pt x="7872350" y="3191510"/>
                    <a:pt x="7946137" y="3211957"/>
                    <a:pt x="8021956" y="3233166"/>
                  </a:cubicBezTo>
                  <a:cubicBezTo>
                    <a:pt x="8020560" y="3248533"/>
                    <a:pt x="8019036" y="3266059"/>
                    <a:pt x="8016876" y="3282823"/>
                  </a:cubicBezTo>
                  <a:cubicBezTo>
                    <a:pt x="8010272" y="3338957"/>
                    <a:pt x="8011796" y="3395218"/>
                    <a:pt x="8024115" y="3451352"/>
                  </a:cubicBezTo>
                  <a:cubicBezTo>
                    <a:pt x="8038720" y="3521456"/>
                    <a:pt x="8025512" y="3585591"/>
                    <a:pt x="7979538" y="3641852"/>
                  </a:cubicBezTo>
                  <a:cubicBezTo>
                    <a:pt x="7949566" y="3678301"/>
                    <a:pt x="7910196" y="3700272"/>
                    <a:pt x="7864222" y="3706749"/>
                  </a:cubicBezTo>
                  <a:cubicBezTo>
                    <a:pt x="7844537" y="3709670"/>
                    <a:pt x="7836536" y="3718433"/>
                    <a:pt x="7835012" y="3738880"/>
                  </a:cubicBezTo>
                  <a:cubicBezTo>
                    <a:pt x="7812406" y="3992118"/>
                    <a:pt x="7788276" y="4245356"/>
                    <a:pt x="7764273" y="4498594"/>
                  </a:cubicBezTo>
                  <a:cubicBezTo>
                    <a:pt x="7764273" y="4500753"/>
                    <a:pt x="7764273" y="4502277"/>
                    <a:pt x="7765035" y="4509516"/>
                  </a:cubicBezTo>
                  <a:cubicBezTo>
                    <a:pt x="7829297" y="4457700"/>
                    <a:pt x="7891273" y="4408043"/>
                    <a:pt x="7956932" y="4356226"/>
                  </a:cubicBezTo>
                  <a:cubicBezTo>
                    <a:pt x="8025512" y="4441571"/>
                    <a:pt x="8092695" y="4525517"/>
                    <a:pt x="8160513" y="4610861"/>
                  </a:cubicBezTo>
                  <a:cubicBezTo>
                    <a:pt x="8151750" y="4618100"/>
                    <a:pt x="8146670" y="4622546"/>
                    <a:pt x="8140828" y="4627625"/>
                  </a:cubicBezTo>
                  <a:cubicBezTo>
                    <a:pt x="8041514" y="4707128"/>
                    <a:pt x="7943089" y="4786756"/>
                    <a:pt x="7843013" y="4864861"/>
                  </a:cubicBezTo>
                  <a:cubicBezTo>
                    <a:pt x="7827011" y="4877307"/>
                    <a:pt x="7822566" y="4888991"/>
                    <a:pt x="7828408" y="4908676"/>
                  </a:cubicBezTo>
                  <a:cubicBezTo>
                    <a:pt x="7902068" y="5161153"/>
                    <a:pt x="7975093" y="5414391"/>
                    <a:pt x="8048752" y="5666867"/>
                  </a:cubicBezTo>
                  <a:cubicBezTo>
                    <a:pt x="8053833" y="5685790"/>
                    <a:pt x="8059674" y="5704078"/>
                    <a:pt x="8064755" y="5723001"/>
                  </a:cubicBezTo>
                  <a:cubicBezTo>
                    <a:pt x="8073518" y="5755132"/>
                    <a:pt x="8085201" y="5784977"/>
                    <a:pt x="8112252" y="5806948"/>
                  </a:cubicBezTo>
                  <a:cubicBezTo>
                    <a:pt x="8118095" y="5811266"/>
                    <a:pt x="8121015" y="5819394"/>
                    <a:pt x="8125334" y="5825236"/>
                  </a:cubicBezTo>
                  <a:cubicBezTo>
                    <a:pt x="8063358" y="5869051"/>
                    <a:pt x="7721093" y="5855207"/>
                    <a:pt x="7546595" y="5802630"/>
                  </a:cubicBezTo>
                  <a:cubicBezTo>
                    <a:pt x="7355333" y="5744972"/>
                    <a:pt x="7189725" y="5643499"/>
                    <a:pt x="7045961" y="5504815"/>
                  </a:cubicBezTo>
                  <a:cubicBezTo>
                    <a:pt x="7026276" y="5520181"/>
                    <a:pt x="7008750" y="5533262"/>
                    <a:pt x="6991224" y="5547868"/>
                  </a:cubicBezTo>
                  <a:cubicBezTo>
                    <a:pt x="6883909" y="5634736"/>
                    <a:pt x="6776721" y="5721604"/>
                    <a:pt x="6668644" y="5807710"/>
                  </a:cubicBezTo>
                  <a:cubicBezTo>
                    <a:pt x="6657722" y="5816473"/>
                    <a:pt x="6652641" y="5825236"/>
                    <a:pt x="6652641" y="5839079"/>
                  </a:cubicBezTo>
                  <a:cubicBezTo>
                    <a:pt x="6653403" y="5885053"/>
                    <a:pt x="6643116" y="5928868"/>
                    <a:pt x="6622034" y="5969762"/>
                  </a:cubicBezTo>
                  <a:cubicBezTo>
                    <a:pt x="6617716" y="5978525"/>
                    <a:pt x="6614033" y="5989447"/>
                    <a:pt x="6614033" y="5999734"/>
                  </a:cubicBezTo>
                  <a:cubicBezTo>
                    <a:pt x="6613271" y="6104762"/>
                    <a:pt x="6613271" y="6210680"/>
                    <a:pt x="6612637" y="6315710"/>
                  </a:cubicBezTo>
                  <a:cubicBezTo>
                    <a:pt x="6612637" y="6318631"/>
                    <a:pt x="6613399" y="6320790"/>
                    <a:pt x="6614033" y="6327394"/>
                  </a:cubicBezTo>
                  <a:cubicBezTo>
                    <a:pt x="6718427" y="6327394"/>
                    <a:pt x="6822059" y="6327394"/>
                    <a:pt x="6929247" y="6327394"/>
                  </a:cubicBezTo>
                  <a:cubicBezTo>
                    <a:pt x="6929247" y="6471920"/>
                    <a:pt x="6929247" y="6612763"/>
                    <a:pt x="6929247" y="6756527"/>
                  </a:cubicBezTo>
                  <a:cubicBezTo>
                    <a:pt x="7043039" y="6756527"/>
                    <a:pt x="7154037" y="6756527"/>
                    <a:pt x="7266432" y="6756527"/>
                  </a:cubicBezTo>
                  <a:cubicBezTo>
                    <a:pt x="7266432" y="6784975"/>
                    <a:pt x="7266432" y="6811264"/>
                    <a:pt x="7266432" y="6838950"/>
                  </a:cubicBezTo>
                  <a:cubicBezTo>
                    <a:pt x="5073396" y="6838950"/>
                    <a:pt x="2880360" y="6838950"/>
                    <a:pt x="685927" y="6838950"/>
                  </a:cubicBezTo>
                  <a:cubicBezTo>
                    <a:pt x="685927" y="6811899"/>
                    <a:pt x="685927" y="6785737"/>
                    <a:pt x="685927" y="6757162"/>
                  </a:cubicBezTo>
                  <a:cubicBezTo>
                    <a:pt x="815848" y="6757162"/>
                    <a:pt x="945007" y="6757162"/>
                    <a:pt x="1075690" y="6757162"/>
                  </a:cubicBezTo>
                  <a:cubicBezTo>
                    <a:pt x="999109" y="6058789"/>
                    <a:pt x="921766" y="5363210"/>
                    <a:pt x="845058" y="4665599"/>
                  </a:cubicBezTo>
                  <a:cubicBezTo>
                    <a:pt x="837057" y="4666996"/>
                    <a:pt x="830453" y="4668520"/>
                    <a:pt x="823849" y="4669917"/>
                  </a:cubicBezTo>
                  <a:cubicBezTo>
                    <a:pt x="790321" y="4677156"/>
                    <a:pt x="767715" y="4669155"/>
                    <a:pt x="749427" y="4642231"/>
                  </a:cubicBezTo>
                  <a:cubicBezTo>
                    <a:pt x="732663" y="4617466"/>
                    <a:pt x="734822" y="4589018"/>
                    <a:pt x="753110" y="4561967"/>
                  </a:cubicBezTo>
                  <a:cubicBezTo>
                    <a:pt x="760349" y="4551045"/>
                    <a:pt x="766953" y="4539361"/>
                    <a:pt x="770636" y="4526915"/>
                  </a:cubicBezTo>
                  <a:cubicBezTo>
                    <a:pt x="780796" y="4492624"/>
                    <a:pt x="788924" y="4458335"/>
                    <a:pt x="799084" y="4424044"/>
                  </a:cubicBezTo>
                  <a:cubicBezTo>
                    <a:pt x="812927" y="4377309"/>
                    <a:pt x="807847" y="4329937"/>
                    <a:pt x="802767" y="4283201"/>
                  </a:cubicBezTo>
                  <a:cubicBezTo>
                    <a:pt x="778002" y="4058411"/>
                    <a:pt x="753110" y="3832860"/>
                    <a:pt x="727583" y="3608197"/>
                  </a:cubicBezTo>
                  <a:cubicBezTo>
                    <a:pt x="715137" y="3498723"/>
                    <a:pt x="703453" y="3389249"/>
                    <a:pt x="691134" y="3279775"/>
                  </a:cubicBezTo>
                  <a:cubicBezTo>
                    <a:pt x="688213" y="3256407"/>
                    <a:pt x="678688" y="3236722"/>
                    <a:pt x="661924" y="3219196"/>
                  </a:cubicBezTo>
                  <a:cubicBezTo>
                    <a:pt x="432816" y="2971800"/>
                    <a:pt x="269240" y="2688590"/>
                    <a:pt x="186055" y="2360295"/>
                  </a:cubicBezTo>
                  <a:cubicBezTo>
                    <a:pt x="0" y="1627632"/>
                    <a:pt x="263398" y="834263"/>
                    <a:pt x="869188" y="362839"/>
                  </a:cubicBezTo>
                  <a:cubicBezTo>
                    <a:pt x="1074928" y="202311"/>
                    <a:pt x="1304925" y="89154"/>
                    <a:pt x="1555242" y="16129"/>
                  </a:cubicBezTo>
                  <a:cubicBezTo>
                    <a:pt x="1574927" y="10287"/>
                    <a:pt x="1595374" y="5969"/>
                    <a:pt x="1615821" y="762"/>
                  </a:cubicBezTo>
                  <a:cubicBezTo>
                    <a:pt x="1617218" y="0"/>
                    <a:pt x="1618742" y="0"/>
                    <a:pt x="1620139" y="0"/>
                  </a:cubicBezTo>
                  <a:close/>
                  <a:moveTo>
                    <a:pt x="6847333" y="5245227"/>
                  </a:moveTo>
                  <a:cubicBezTo>
                    <a:pt x="6670676" y="4919726"/>
                    <a:pt x="6645911" y="4582541"/>
                    <a:pt x="6770751" y="4233799"/>
                  </a:cubicBezTo>
                  <a:cubicBezTo>
                    <a:pt x="6798437" y="4270248"/>
                    <a:pt x="6834251" y="4292219"/>
                    <a:pt x="6872224" y="4311904"/>
                  </a:cubicBezTo>
                  <a:cubicBezTo>
                    <a:pt x="7092569" y="4425696"/>
                    <a:pt x="7313041" y="4539615"/>
                    <a:pt x="7531989" y="4655693"/>
                  </a:cubicBezTo>
                  <a:cubicBezTo>
                    <a:pt x="7556120" y="4668774"/>
                    <a:pt x="7573646" y="4668774"/>
                    <a:pt x="7591807" y="4649851"/>
                  </a:cubicBezTo>
                  <a:cubicBezTo>
                    <a:pt x="7592569" y="4649089"/>
                    <a:pt x="7592569" y="4649089"/>
                    <a:pt x="7593203" y="4648454"/>
                  </a:cubicBezTo>
                  <a:cubicBezTo>
                    <a:pt x="7630414" y="4627245"/>
                    <a:pt x="7642860" y="4595241"/>
                    <a:pt x="7646416" y="4552823"/>
                  </a:cubicBezTo>
                  <a:cubicBezTo>
                    <a:pt x="7660260" y="4387215"/>
                    <a:pt x="7677785" y="4221480"/>
                    <a:pt x="7693914" y="4055110"/>
                  </a:cubicBezTo>
                  <a:cubicBezTo>
                    <a:pt x="7704836" y="3942715"/>
                    <a:pt x="7715123" y="3830320"/>
                    <a:pt x="7726046" y="3717925"/>
                  </a:cubicBezTo>
                  <a:cubicBezTo>
                    <a:pt x="7728205" y="3699002"/>
                    <a:pt x="7722363" y="3687318"/>
                    <a:pt x="7707123" y="3676269"/>
                  </a:cubicBezTo>
                  <a:cubicBezTo>
                    <a:pt x="7586727" y="3585718"/>
                    <a:pt x="7453123" y="3517900"/>
                    <a:pt x="7315963" y="3457321"/>
                  </a:cubicBezTo>
                  <a:cubicBezTo>
                    <a:pt x="7068567" y="3347085"/>
                    <a:pt x="6812408" y="3260979"/>
                    <a:pt x="6554090" y="3182239"/>
                  </a:cubicBezTo>
                  <a:cubicBezTo>
                    <a:pt x="6029326" y="3021711"/>
                    <a:pt x="5496688" y="2892552"/>
                    <a:pt x="4963161" y="2767711"/>
                  </a:cubicBezTo>
                  <a:cubicBezTo>
                    <a:pt x="4585844" y="2679446"/>
                    <a:pt x="4208527" y="2591816"/>
                    <a:pt x="3831972" y="2504313"/>
                  </a:cubicBezTo>
                  <a:cubicBezTo>
                    <a:pt x="3766313" y="2488946"/>
                    <a:pt x="3701289" y="2471420"/>
                    <a:pt x="3635630" y="2455418"/>
                  </a:cubicBezTo>
                  <a:cubicBezTo>
                    <a:pt x="3635630" y="2530602"/>
                    <a:pt x="3635630" y="2605024"/>
                    <a:pt x="3635630" y="2683129"/>
                  </a:cubicBezTo>
                  <a:cubicBezTo>
                    <a:pt x="3696209" y="2683129"/>
                    <a:pt x="3754629" y="2683129"/>
                    <a:pt x="3815843" y="2683129"/>
                  </a:cubicBezTo>
                  <a:cubicBezTo>
                    <a:pt x="3815843" y="2759710"/>
                    <a:pt x="3815843" y="2832735"/>
                    <a:pt x="3815843" y="2908681"/>
                  </a:cubicBezTo>
                  <a:cubicBezTo>
                    <a:pt x="3891027" y="2908681"/>
                    <a:pt x="3963290" y="2908681"/>
                    <a:pt x="4036950" y="2908681"/>
                  </a:cubicBezTo>
                  <a:cubicBezTo>
                    <a:pt x="4036950" y="3078734"/>
                    <a:pt x="4036950" y="3245104"/>
                    <a:pt x="4036950" y="3414395"/>
                  </a:cubicBezTo>
                  <a:cubicBezTo>
                    <a:pt x="3987293" y="3414395"/>
                    <a:pt x="3939922" y="3414395"/>
                    <a:pt x="3891027" y="3414395"/>
                  </a:cubicBezTo>
                  <a:cubicBezTo>
                    <a:pt x="4104133" y="4530979"/>
                    <a:pt x="4317239" y="5644642"/>
                    <a:pt x="4529583" y="6757542"/>
                  </a:cubicBezTo>
                  <a:cubicBezTo>
                    <a:pt x="5083430" y="6757542"/>
                    <a:pt x="5635245" y="6757542"/>
                    <a:pt x="6186171" y="6757542"/>
                  </a:cubicBezTo>
                  <a:cubicBezTo>
                    <a:pt x="6186171" y="6571487"/>
                    <a:pt x="6186171" y="6387591"/>
                    <a:pt x="6186171" y="6197853"/>
                  </a:cubicBezTo>
                  <a:cubicBezTo>
                    <a:pt x="6065013" y="6294881"/>
                    <a:pt x="5948300" y="6389115"/>
                    <a:pt x="5827905" y="6485381"/>
                  </a:cubicBezTo>
                  <a:cubicBezTo>
                    <a:pt x="5760087" y="6400037"/>
                    <a:pt x="5692904" y="6316091"/>
                    <a:pt x="5625086" y="6230747"/>
                  </a:cubicBezTo>
                  <a:cubicBezTo>
                    <a:pt x="5645532" y="6213982"/>
                    <a:pt x="5663058" y="6197854"/>
                    <a:pt x="5681220" y="6183249"/>
                  </a:cubicBezTo>
                  <a:cubicBezTo>
                    <a:pt x="5811141" y="6079617"/>
                    <a:pt x="5940300" y="5975985"/>
                    <a:pt x="6070983" y="5873115"/>
                  </a:cubicBezTo>
                  <a:cubicBezTo>
                    <a:pt x="6089271" y="5858510"/>
                    <a:pt x="6098669" y="5841746"/>
                    <a:pt x="6099431" y="5818378"/>
                  </a:cubicBezTo>
                  <a:cubicBezTo>
                    <a:pt x="6101590" y="5762879"/>
                    <a:pt x="6121275" y="5713984"/>
                    <a:pt x="6155565" y="5670168"/>
                  </a:cubicBezTo>
                  <a:cubicBezTo>
                    <a:pt x="6226304" y="5581141"/>
                    <a:pt x="6319014" y="5551931"/>
                    <a:pt x="6429250" y="5567298"/>
                  </a:cubicBezTo>
                  <a:cubicBezTo>
                    <a:pt x="6438013" y="5568695"/>
                    <a:pt x="6450459" y="5565139"/>
                    <a:pt x="6456936" y="5559297"/>
                  </a:cubicBezTo>
                  <a:cubicBezTo>
                    <a:pt x="6585332" y="5454903"/>
                    <a:pt x="6715254" y="5351271"/>
                    <a:pt x="6847333" y="5245480"/>
                  </a:cubicBezTo>
                  <a:close/>
                  <a:moveTo>
                    <a:pt x="1092201" y="6757416"/>
                  </a:moveTo>
                  <a:cubicBezTo>
                    <a:pt x="1103123" y="6757416"/>
                    <a:pt x="1112648" y="6757416"/>
                    <a:pt x="1121411" y="6757416"/>
                  </a:cubicBezTo>
                  <a:cubicBezTo>
                    <a:pt x="1556386" y="6757416"/>
                    <a:pt x="1991361" y="6757416"/>
                    <a:pt x="2426971" y="6756654"/>
                  </a:cubicBezTo>
                  <a:cubicBezTo>
                    <a:pt x="2451101" y="6756654"/>
                    <a:pt x="2483105" y="6763893"/>
                    <a:pt x="2497075" y="6751574"/>
                  </a:cubicBezTo>
                  <a:cubicBezTo>
                    <a:pt x="2512442" y="6737730"/>
                    <a:pt x="2511680" y="6705600"/>
                    <a:pt x="2515998" y="6680835"/>
                  </a:cubicBezTo>
                  <a:cubicBezTo>
                    <a:pt x="2550288" y="6481572"/>
                    <a:pt x="2583816" y="6282309"/>
                    <a:pt x="2618868" y="6083807"/>
                  </a:cubicBezTo>
                  <a:cubicBezTo>
                    <a:pt x="2670684" y="5787517"/>
                    <a:pt x="2723262" y="5491225"/>
                    <a:pt x="2775713" y="5194935"/>
                  </a:cubicBezTo>
                  <a:cubicBezTo>
                    <a:pt x="2828291" y="4896485"/>
                    <a:pt x="2880107" y="4597907"/>
                    <a:pt x="2932558" y="4299457"/>
                  </a:cubicBezTo>
                  <a:cubicBezTo>
                    <a:pt x="2980057" y="4029455"/>
                    <a:pt x="3028189" y="3758691"/>
                    <a:pt x="3075560" y="3488690"/>
                  </a:cubicBezTo>
                  <a:cubicBezTo>
                    <a:pt x="3079878" y="3463924"/>
                    <a:pt x="3082799" y="3438398"/>
                    <a:pt x="3087244" y="3410585"/>
                  </a:cubicBezTo>
                  <a:cubicBezTo>
                    <a:pt x="3068321" y="3410585"/>
                    <a:pt x="3054351" y="3410585"/>
                    <a:pt x="3039873" y="3410585"/>
                  </a:cubicBezTo>
                  <a:cubicBezTo>
                    <a:pt x="3014346" y="3410585"/>
                    <a:pt x="2988057" y="3410585"/>
                    <a:pt x="2962530" y="3411347"/>
                  </a:cubicBezTo>
                  <a:cubicBezTo>
                    <a:pt x="2942845" y="3412109"/>
                    <a:pt x="2937004" y="3404743"/>
                    <a:pt x="2937004" y="3384296"/>
                  </a:cubicBezTo>
                  <a:cubicBezTo>
                    <a:pt x="2937766" y="3232531"/>
                    <a:pt x="2937766" y="3080004"/>
                    <a:pt x="2937766" y="2928238"/>
                  </a:cubicBezTo>
                  <a:cubicBezTo>
                    <a:pt x="2937766" y="2921634"/>
                    <a:pt x="2937766" y="2915157"/>
                    <a:pt x="2937766" y="2904871"/>
                  </a:cubicBezTo>
                  <a:cubicBezTo>
                    <a:pt x="3013711" y="2904871"/>
                    <a:pt x="3087371" y="2904871"/>
                    <a:pt x="3163952" y="2904871"/>
                  </a:cubicBezTo>
                  <a:cubicBezTo>
                    <a:pt x="3163952" y="2828290"/>
                    <a:pt x="3163952" y="2754503"/>
                    <a:pt x="3163952" y="2678684"/>
                  </a:cubicBezTo>
                  <a:cubicBezTo>
                    <a:pt x="3221610" y="2678684"/>
                    <a:pt x="3275585" y="2678684"/>
                    <a:pt x="3331085" y="2678684"/>
                  </a:cubicBezTo>
                  <a:cubicBezTo>
                    <a:pt x="3331085" y="2669159"/>
                    <a:pt x="3331085" y="2662682"/>
                    <a:pt x="3331085" y="2655316"/>
                  </a:cubicBezTo>
                  <a:cubicBezTo>
                    <a:pt x="3331085" y="2568448"/>
                    <a:pt x="3329688" y="2480945"/>
                    <a:pt x="3330323" y="2394076"/>
                  </a:cubicBezTo>
                  <a:cubicBezTo>
                    <a:pt x="3330323" y="2375788"/>
                    <a:pt x="3325243" y="2368550"/>
                    <a:pt x="3306955" y="2363469"/>
                  </a:cubicBezTo>
                  <a:cubicBezTo>
                    <a:pt x="3073402" y="2302128"/>
                    <a:pt x="2839849" y="2240152"/>
                    <a:pt x="2606423" y="2178049"/>
                  </a:cubicBezTo>
                  <a:cubicBezTo>
                    <a:pt x="2226185" y="2077338"/>
                    <a:pt x="1845946" y="1975865"/>
                    <a:pt x="1465709" y="1875154"/>
                  </a:cubicBezTo>
                  <a:cubicBezTo>
                    <a:pt x="1454025" y="1872233"/>
                    <a:pt x="1445262" y="1869312"/>
                    <a:pt x="1437261" y="1883917"/>
                  </a:cubicBezTo>
                  <a:cubicBezTo>
                    <a:pt x="1221996" y="2255392"/>
                    <a:pt x="1005207" y="2625343"/>
                    <a:pt x="789942" y="2996818"/>
                  </a:cubicBezTo>
                  <a:cubicBezTo>
                    <a:pt x="776099" y="3020186"/>
                    <a:pt x="765812" y="3045713"/>
                    <a:pt x="757049" y="3071240"/>
                  </a:cubicBezTo>
                  <a:cubicBezTo>
                    <a:pt x="743206" y="3113531"/>
                    <a:pt x="729363" y="3155949"/>
                    <a:pt x="719838" y="3199637"/>
                  </a:cubicBezTo>
                  <a:cubicBezTo>
                    <a:pt x="713234" y="3229609"/>
                    <a:pt x="708154" y="3261613"/>
                    <a:pt x="711075" y="3292347"/>
                  </a:cubicBezTo>
                  <a:cubicBezTo>
                    <a:pt x="727839" y="3458717"/>
                    <a:pt x="746889" y="3625087"/>
                    <a:pt x="765050" y="3791584"/>
                  </a:cubicBezTo>
                  <a:cubicBezTo>
                    <a:pt x="786894" y="3989323"/>
                    <a:pt x="808865" y="4187824"/>
                    <a:pt x="830709" y="4385690"/>
                  </a:cubicBezTo>
                  <a:cubicBezTo>
                    <a:pt x="838710" y="4454270"/>
                    <a:pt x="843155" y="4522850"/>
                    <a:pt x="872365" y="4587874"/>
                  </a:cubicBezTo>
                  <a:cubicBezTo>
                    <a:pt x="877445" y="4598796"/>
                    <a:pt x="873127" y="4614925"/>
                    <a:pt x="871603" y="4628006"/>
                  </a:cubicBezTo>
                  <a:cubicBezTo>
                    <a:pt x="869444" y="4650612"/>
                    <a:pt x="862078" y="4673218"/>
                    <a:pt x="864999" y="4695190"/>
                  </a:cubicBezTo>
                  <a:cubicBezTo>
                    <a:pt x="877445" y="4814824"/>
                    <a:pt x="892050" y="4934585"/>
                    <a:pt x="905131" y="5054980"/>
                  </a:cubicBezTo>
                  <a:cubicBezTo>
                    <a:pt x="933579" y="5314060"/>
                    <a:pt x="962027" y="5573140"/>
                    <a:pt x="990474" y="5832221"/>
                  </a:cubicBezTo>
                  <a:cubicBezTo>
                    <a:pt x="1019685" y="6100063"/>
                    <a:pt x="1048894" y="6368668"/>
                    <a:pt x="1078105" y="6636385"/>
                  </a:cubicBezTo>
                  <a:cubicBezTo>
                    <a:pt x="1081026" y="6675754"/>
                    <a:pt x="1086868" y="6715887"/>
                    <a:pt x="1091947" y="6757542"/>
                  </a:cubicBezTo>
                  <a:close/>
                  <a:moveTo>
                    <a:pt x="4416426" y="6755892"/>
                  </a:moveTo>
                  <a:cubicBezTo>
                    <a:pt x="4354450" y="6434074"/>
                    <a:pt x="4293109" y="6115812"/>
                    <a:pt x="4230371" y="5791835"/>
                  </a:cubicBezTo>
                  <a:cubicBezTo>
                    <a:pt x="3745739" y="6114415"/>
                    <a:pt x="3267838" y="6432550"/>
                    <a:pt x="2789048" y="6750812"/>
                  </a:cubicBezTo>
                  <a:cubicBezTo>
                    <a:pt x="2789810" y="6752336"/>
                    <a:pt x="2791207" y="6754494"/>
                    <a:pt x="2791969" y="6755892"/>
                  </a:cubicBezTo>
                  <a:cubicBezTo>
                    <a:pt x="3331338" y="6755892"/>
                    <a:pt x="3870580" y="6755892"/>
                    <a:pt x="4416426" y="6755892"/>
                  </a:cubicBezTo>
                  <a:close/>
                  <a:moveTo>
                    <a:pt x="4092449" y="5658231"/>
                  </a:moveTo>
                  <a:cubicBezTo>
                    <a:pt x="4093211" y="5656834"/>
                    <a:pt x="4093973" y="5654548"/>
                    <a:pt x="4094608" y="5653151"/>
                  </a:cubicBezTo>
                  <a:cubicBezTo>
                    <a:pt x="3723133" y="5332730"/>
                    <a:pt x="3351658" y="5012436"/>
                    <a:pt x="2975865" y="4689094"/>
                  </a:cubicBezTo>
                  <a:cubicBezTo>
                    <a:pt x="2918969" y="5015992"/>
                    <a:pt x="2863470" y="5337175"/>
                    <a:pt x="2807971" y="5658231"/>
                  </a:cubicBezTo>
                  <a:cubicBezTo>
                    <a:pt x="3237866" y="5658231"/>
                    <a:pt x="3665475" y="5658231"/>
                    <a:pt x="4092449" y="5658231"/>
                  </a:cubicBezTo>
                  <a:close/>
                  <a:moveTo>
                    <a:pt x="2619630" y="6725285"/>
                  </a:moveTo>
                  <a:cubicBezTo>
                    <a:pt x="2621154" y="6726682"/>
                    <a:pt x="2622551" y="6727444"/>
                    <a:pt x="2623948" y="6728968"/>
                  </a:cubicBezTo>
                  <a:cubicBezTo>
                    <a:pt x="3100452" y="6412230"/>
                    <a:pt x="3577718" y="6094730"/>
                    <a:pt x="4054349" y="5777992"/>
                  </a:cubicBezTo>
                  <a:cubicBezTo>
                    <a:pt x="4053587" y="5775833"/>
                    <a:pt x="4052952" y="5774309"/>
                    <a:pt x="4051428" y="5772150"/>
                  </a:cubicBezTo>
                  <a:cubicBezTo>
                    <a:pt x="4049269" y="5772150"/>
                    <a:pt x="4046348" y="5771388"/>
                    <a:pt x="4044189" y="5771388"/>
                  </a:cubicBezTo>
                  <a:cubicBezTo>
                    <a:pt x="3630423" y="5771388"/>
                    <a:pt x="3215895" y="5772150"/>
                    <a:pt x="2802129" y="5771388"/>
                  </a:cubicBezTo>
                  <a:cubicBezTo>
                    <a:pt x="2789048" y="5771388"/>
                    <a:pt x="2784603" y="5775706"/>
                    <a:pt x="2782444" y="5788914"/>
                  </a:cubicBezTo>
                  <a:cubicBezTo>
                    <a:pt x="2738629" y="6042152"/>
                    <a:pt x="2694179" y="6295390"/>
                    <a:pt x="2649602" y="6548628"/>
                  </a:cubicBezTo>
                  <a:cubicBezTo>
                    <a:pt x="2640077" y="6607048"/>
                    <a:pt x="2629916" y="6666103"/>
                    <a:pt x="2619630" y="6725285"/>
                  </a:cubicBezTo>
                  <a:close/>
                  <a:moveTo>
                    <a:pt x="3121788" y="4662170"/>
                  </a:moveTo>
                  <a:cubicBezTo>
                    <a:pt x="3121026" y="4663567"/>
                    <a:pt x="3120391" y="4665091"/>
                    <a:pt x="3119629" y="4666488"/>
                  </a:cubicBezTo>
                  <a:cubicBezTo>
                    <a:pt x="3474975" y="4972304"/>
                    <a:pt x="3830448" y="5278755"/>
                    <a:pt x="4190239" y="5588254"/>
                  </a:cubicBezTo>
                  <a:cubicBezTo>
                    <a:pt x="4189477" y="5577332"/>
                    <a:pt x="4189477" y="5573649"/>
                    <a:pt x="4188842" y="5569331"/>
                  </a:cubicBezTo>
                  <a:cubicBezTo>
                    <a:pt x="4132708" y="5273802"/>
                    <a:pt x="4075685" y="4978146"/>
                    <a:pt x="4020313" y="4682617"/>
                  </a:cubicBezTo>
                  <a:cubicBezTo>
                    <a:pt x="4017392" y="4665091"/>
                    <a:pt x="4011550" y="4660011"/>
                    <a:pt x="3994024" y="4660011"/>
                  </a:cubicBezTo>
                  <a:cubicBezTo>
                    <a:pt x="3710179" y="4660773"/>
                    <a:pt x="3426969" y="4660011"/>
                    <a:pt x="3143124" y="4660011"/>
                  </a:cubicBezTo>
                  <a:cubicBezTo>
                    <a:pt x="3135123" y="4661408"/>
                    <a:pt x="3128519" y="4661408"/>
                    <a:pt x="3121915" y="4662170"/>
                  </a:cubicBezTo>
                  <a:close/>
                  <a:moveTo>
                    <a:pt x="3814319" y="3603244"/>
                  </a:moveTo>
                  <a:cubicBezTo>
                    <a:pt x="3811398" y="3602482"/>
                    <a:pt x="3808477" y="3602482"/>
                    <a:pt x="3805556" y="3601847"/>
                  </a:cubicBezTo>
                  <a:cubicBezTo>
                    <a:pt x="3580766" y="3916426"/>
                    <a:pt x="3356738" y="4230243"/>
                    <a:pt x="3129789" y="4548378"/>
                  </a:cubicBezTo>
                  <a:cubicBezTo>
                    <a:pt x="3420238" y="4548378"/>
                    <a:pt x="3704083" y="4548378"/>
                    <a:pt x="3993135" y="4548378"/>
                  </a:cubicBezTo>
                  <a:cubicBezTo>
                    <a:pt x="3933318" y="4231640"/>
                    <a:pt x="3873501" y="3917061"/>
                    <a:pt x="3814319" y="3603244"/>
                  </a:cubicBezTo>
                  <a:close/>
                  <a:moveTo>
                    <a:pt x="3004948" y="4525010"/>
                  </a:moveTo>
                  <a:cubicBezTo>
                    <a:pt x="3006345" y="4525772"/>
                    <a:pt x="3007869" y="4525772"/>
                    <a:pt x="3008631" y="4526407"/>
                  </a:cubicBezTo>
                  <a:cubicBezTo>
                    <a:pt x="3012949" y="4520565"/>
                    <a:pt x="3017394" y="4514723"/>
                    <a:pt x="3021712" y="4508881"/>
                  </a:cubicBezTo>
                  <a:cubicBezTo>
                    <a:pt x="3269870" y="4162171"/>
                    <a:pt x="3518028" y="3814826"/>
                    <a:pt x="3765424" y="3467481"/>
                  </a:cubicBezTo>
                  <a:cubicBezTo>
                    <a:pt x="3772663" y="3457321"/>
                    <a:pt x="3775584" y="3441954"/>
                    <a:pt x="3777870" y="3428746"/>
                  </a:cubicBezTo>
                  <a:cubicBezTo>
                    <a:pt x="3779267" y="3417062"/>
                    <a:pt x="3773552" y="3410458"/>
                    <a:pt x="3759582" y="3410458"/>
                  </a:cubicBezTo>
                  <a:cubicBezTo>
                    <a:pt x="3580004" y="3410458"/>
                    <a:pt x="3399791" y="3410458"/>
                    <a:pt x="3220213" y="3409696"/>
                  </a:cubicBezTo>
                  <a:cubicBezTo>
                    <a:pt x="3206370" y="3409696"/>
                    <a:pt x="3199766" y="3415538"/>
                    <a:pt x="3197607" y="3428619"/>
                  </a:cubicBezTo>
                  <a:cubicBezTo>
                    <a:pt x="3191003" y="3464433"/>
                    <a:pt x="3183002" y="3499358"/>
                    <a:pt x="3176398" y="3535172"/>
                  </a:cubicBezTo>
                  <a:cubicBezTo>
                    <a:pt x="3128265" y="3810254"/>
                    <a:pt x="3079370" y="4085464"/>
                    <a:pt x="3031110" y="4360545"/>
                  </a:cubicBezTo>
                  <a:cubicBezTo>
                    <a:pt x="3022347" y="4415282"/>
                    <a:pt x="3013584" y="4470019"/>
                    <a:pt x="3004821" y="4524756"/>
                  </a:cubicBezTo>
                  <a:close/>
                  <a:moveTo>
                    <a:pt x="7508495" y="5013198"/>
                  </a:moveTo>
                  <a:cubicBezTo>
                    <a:pt x="7555231" y="5012436"/>
                    <a:pt x="7590918" y="4975226"/>
                    <a:pt x="7590918" y="4926330"/>
                  </a:cubicBezTo>
                  <a:cubicBezTo>
                    <a:pt x="7590918" y="4882515"/>
                    <a:pt x="7551548" y="4846828"/>
                    <a:pt x="7503287" y="4846828"/>
                  </a:cubicBezTo>
                  <a:cubicBezTo>
                    <a:pt x="7456551" y="4846828"/>
                    <a:pt x="7420102" y="4884039"/>
                    <a:pt x="7420102" y="4932934"/>
                  </a:cubicBezTo>
                  <a:cubicBezTo>
                    <a:pt x="7420102" y="4977511"/>
                    <a:pt x="7459472" y="5013198"/>
                    <a:pt x="7508368" y="5013198"/>
                  </a:cubicBezTo>
                  <a:close/>
                  <a:moveTo>
                    <a:pt x="6362701" y="5934202"/>
                  </a:moveTo>
                  <a:cubicBezTo>
                    <a:pt x="6412358" y="5934202"/>
                    <a:pt x="6448045" y="5899912"/>
                    <a:pt x="6448045" y="5853176"/>
                  </a:cubicBezTo>
                  <a:cubicBezTo>
                    <a:pt x="6448045" y="5803519"/>
                    <a:pt x="6412993" y="5769991"/>
                    <a:pt x="6362701" y="5769991"/>
                  </a:cubicBezTo>
                  <a:cubicBezTo>
                    <a:pt x="6313806" y="5769991"/>
                    <a:pt x="6277991" y="5803520"/>
                    <a:pt x="6278754" y="5849493"/>
                  </a:cubicBezTo>
                  <a:cubicBezTo>
                    <a:pt x="6279516" y="5899785"/>
                    <a:pt x="6313044" y="5934203"/>
                    <a:pt x="6362701" y="59342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28" name="Group 228"/>
          <p:cNvGrpSpPr>
            <a:grpSpLocks noChangeAspect="1"/>
          </p:cNvGrpSpPr>
          <p:nvPr/>
        </p:nvGrpSpPr>
        <p:grpSpPr>
          <a:xfrm>
            <a:off x="7321318" y="6094538"/>
            <a:ext cx="4446549" cy="3785466"/>
            <a:chOff x="0" y="0"/>
            <a:chExt cx="5928732" cy="5047288"/>
          </a:xfrm>
        </p:grpSpPr>
        <p:sp>
          <p:nvSpPr>
            <p:cNvPr id="229" name="Freeform 229"/>
            <p:cNvSpPr/>
            <p:nvPr/>
          </p:nvSpPr>
          <p:spPr>
            <a:xfrm>
              <a:off x="-93980" y="0"/>
              <a:ext cx="6022594" cy="5047108"/>
            </a:xfrm>
            <a:custGeom>
              <a:avLst/>
              <a:gdLst/>
              <a:ahLst/>
              <a:cxnLst/>
              <a:rect l="l" t="t" r="r" b="b"/>
              <a:pathLst>
                <a:path w="6022594" h="5047108">
                  <a:moveTo>
                    <a:pt x="1195705" y="0"/>
                  </a:moveTo>
                  <a:cubicBezTo>
                    <a:pt x="1189736" y="20955"/>
                    <a:pt x="1184910" y="43053"/>
                    <a:pt x="1177925" y="63500"/>
                  </a:cubicBezTo>
                  <a:cubicBezTo>
                    <a:pt x="1166622" y="97917"/>
                    <a:pt x="1161288" y="132969"/>
                    <a:pt x="1161288" y="169545"/>
                  </a:cubicBezTo>
                  <a:cubicBezTo>
                    <a:pt x="1158621" y="446913"/>
                    <a:pt x="1155319" y="724281"/>
                    <a:pt x="1152144" y="1001649"/>
                  </a:cubicBezTo>
                  <a:cubicBezTo>
                    <a:pt x="1151636" y="1031240"/>
                    <a:pt x="1151636" y="1061466"/>
                    <a:pt x="1149985" y="1091057"/>
                  </a:cubicBezTo>
                  <a:cubicBezTo>
                    <a:pt x="1148969" y="1108329"/>
                    <a:pt x="1155319" y="1116330"/>
                    <a:pt x="1172591" y="1120648"/>
                  </a:cubicBezTo>
                  <a:cubicBezTo>
                    <a:pt x="1306195" y="1156208"/>
                    <a:pt x="1439799" y="1192784"/>
                    <a:pt x="1573276" y="1228344"/>
                  </a:cubicBezTo>
                  <a:cubicBezTo>
                    <a:pt x="2256790" y="1410335"/>
                    <a:pt x="2940812" y="1591945"/>
                    <a:pt x="3624326" y="1773428"/>
                  </a:cubicBezTo>
                  <a:cubicBezTo>
                    <a:pt x="4334764" y="1962531"/>
                    <a:pt x="5045202" y="2151507"/>
                    <a:pt x="5755640" y="2340610"/>
                  </a:cubicBezTo>
                  <a:cubicBezTo>
                    <a:pt x="5809996" y="2355215"/>
                    <a:pt x="5864479" y="2370201"/>
                    <a:pt x="5920486" y="2385822"/>
                  </a:cubicBezTo>
                  <a:cubicBezTo>
                    <a:pt x="5919470" y="2397125"/>
                    <a:pt x="5918327" y="2410079"/>
                    <a:pt x="5916676" y="2422398"/>
                  </a:cubicBezTo>
                  <a:cubicBezTo>
                    <a:pt x="5911850" y="2463927"/>
                    <a:pt x="5912866" y="2505329"/>
                    <a:pt x="5922010" y="2546858"/>
                  </a:cubicBezTo>
                  <a:cubicBezTo>
                    <a:pt x="5932805" y="2598547"/>
                    <a:pt x="5923026" y="2645918"/>
                    <a:pt x="5889117" y="2687447"/>
                  </a:cubicBezTo>
                  <a:cubicBezTo>
                    <a:pt x="5867019" y="2714371"/>
                    <a:pt x="5837936" y="2730500"/>
                    <a:pt x="5804027" y="2735326"/>
                  </a:cubicBezTo>
                  <a:cubicBezTo>
                    <a:pt x="5789549" y="2737485"/>
                    <a:pt x="5783580" y="2743962"/>
                    <a:pt x="5782437" y="2759075"/>
                  </a:cubicBezTo>
                  <a:cubicBezTo>
                    <a:pt x="5765800" y="2946019"/>
                    <a:pt x="5748020" y="3132836"/>
                    <a:pt x="5730240" y="3319780"/>
                  </a:cubicBezTo>
                  <a:cubicBezTo>
                    <a:pt x="5730240" y="3321431"/>
                    <a:pt x="5730240" y="3322447"/>
                    <a:pt x="5730748" y="3327908"/>
                  </a:cubicBezTo>
                  <a:cubicBezTo>
                    <a:pt x="5778119" y="3289681"/>
                    <a:pt x="5823966" y="3252979"/>
                    <a:pt x="5872353" y="3214751"/>
                  </a:cubicBezTo>
                  <a:cubicBezTo>
                    <a:pt x="5923026" y="3277743"/>
                    <a:pt x="5972556" y="3339719"/>
                    <a:pt x="6022594" y="3402711"/>
                  </a:cubicBezTo>
                  <a:cubicBezTo>
                    <a:pt x="6016117" y="3408045"/>
                    <a:pt x="6012307" y="3411347"/>
                    <a:pt x="6007989" y="3415157"/>
                  </a:cubicBezTo>
                  <a:cubicBezTo>
                    <a:pt x="5934710" y="3473831"/>
                    <a:pt x="5862066" y="3532632"/>
                    <a:pt x="5788279" y="3590163"/>
                  </a:cubicBezTo>
                  <a:cubicBezTo>
                    <a:pt x="5776468" y="3599307"/>
                    <a:pt x="5773166" y="3607943"/>
                    <a:pt x="5777484" y="3622422"/>
                  </a:cubicBezTo>
                  <a:cubicBezTo>
                    <a:pt x="5831840" y="3808731"/>
                    <a:pt x="5885688" y="3995675"/>
                    <a:pt x="5940171" y="4181983"/>
                  </a:cubicBezTo>
                  <a:cubicBezTo>
                    <a:pt x="5943981" y="4195954"/>
                    <a:pt x="5948299" y="4209416"/>
                    <a:pt x="5951982" y="4223512"/>
                  </a:cubicBezTo>
                  <a:cubicBezTo>
                    <a:pt x="5958459" y="4247261"/>
                    <a:pt x="5967095" y="4269232"/>
                    <a:pt x="5987034" y="4285488"/>
                  </a:cubicBezTo>
                  <a:cubicBezTo>
                    <a:pt x="5991352" y="4288663"/>
                    <a:pt x="5993511" y="4294632"/>
                    <a:pt x="5996686" y="4298950"/>
                  </a:cubicBezTo>
                  <a:cubicBezTo>
                    <a:pt x="5950966" y="4331208"/>
                    <a:pt x="5698236" y="4321048"/>
                    <a:pt x="5569585" y="4282313"/>
                  </a:cubicBezTo>
                  <a:cubicBezTo>
                    <a:pt x="5428488" y="4239768"/>
                    <a:pt x="5306187" y="4164838"/>
                    <a:pt x="5200142" y="4062604"/>
                  </a:cubicBezTo>
                  <a:cubicBezTo>
                    <a:pt x="5185664" y="4073907"/>
                    <a:pt x="5172710" y="4083558"/>
                    <a:pt x="5159756" y="4094354"/>
                  </a:cubicBezTo>
                  <a:cubicBezTo>
                    <a:pt x="5080635" y="4158488"/>
                    <a:pt x="5001387" y="4222497"/>
                    <a:pt x="4921631" y="4286124"/>
                  </a:cubicBezTo>
                  <a:cubicBezTo>
                    <a:pt x="4913503" y="4292601"/>
                    <a:pt x="4909821" y="4299078"/>
                    <a:pt x="4909821" y="4309238"/>
                  </a:cubicBezTo>
                  <a:cubicBezTo>
                    <a:pt x="4910329" y="4343147"/>
                    <a:pt x="4902836" y="4375532"/>
                    <a:pt x="4887215" y="4405631"/>
                  </a:cubicBezTo>
                  <a:cubicBezTo>
                    <a:pt x="4884040" y="4412108"/>
                    <a:pt x="4881246" y="4420236"/>
                    <a:pt x="4881246" y="4427729"/>
                  </a:cubicBezTo>
                  <a:cubicBezTo>
                    <a:pt x="4880737" y="4505325"/>
                    <a:pt x="4880737" y="4583431"/>
                    <a:pt x="4880230" y="4660901"/>
                  </a:cubicBezTo>
                  <a:cubicBezTo>
                    <a:pt x="4880230" y="4663060"/>
                    <a:pt x="4880738" y="4664711"/>
                    <a:pt x="4881246" y="4669537"/>
                  </a:cubicBezTo>
                  <a:cubicBezTo>
                    <a:pt x="4958208" y="4669537"/>
                    <a:pt x="5034788" y="4669537"/>
                    <a:pt x="5113910" y="4669537"/>
                  </a:cubicBezTo>
                  <a:cubicBezTo>
                    <a:pt x="5113910" y="4776217"/>
                    <a:pt x="5113910" y="4880103"/>
                    <a:pt x="5113910" y="4986275"/>
                  </a:cubicBezTo>
                  <a:cubicBezTo>
                    <a:pt x="5197984" y="4986275"/>
                    <a:pt x="5279772" y="4986275"/>
                    <a:pt x="5362703" y="4986275"/>
                  </a:cubicBezTo>
                  <a:cubicBezTo>
                    <a:pt x="5362703" y="5007230"/>
                    <a:pt x="5362703" y="5026661"/>
                    <a:pt x="5362703" y="5047108"/>
                  </a:cubicBezTo>
                  <a:cubicBezTo>
                    <a:pt x="3744215" y="5047108"/>
                    <a:pt x="2125727" y="5047108"/>
                    <a:pt x="506096" y="5047108"/>
                  </a:cubicBezTo>
                  <a:cubicBezTo>
                    <a:pt x="506096" y="5027169"/>
                    <a:pt x="506096" y="5007738"/>
                    <a:pt x="506096" y="4986783"/>
                  </a:cubicBezTo>
                  <a:cubicBezTo>
                    <a:pt x="601981" y="4986783"/>
                    <a:pt x="697358" y="4986783"/>
                    <a:pt x="793751" y="4986783"/>
                  </a:cubicBezTo>
                  <a:cubicBezTo>
                    <a:pt x="737236" y="4471290"/>
                    <a:pt x="680086" y="3958083"/>
                    <a:pt x="623571" y="3443098"/>
                  </a:cubicBezTo>
                  <a:cubicBezTo>
                    <a:pt x="617602" y="3444113"/>
                    <a:pt x="612776" y="3445257"/>
                    <a:pt x="607950" y="3446273"/>
                  </a:cubicBezTo>
                  <a:cubicBezTo>
                    <a:pt x="583185" y="3451607"/>
                    <a:pt x="566421" y="3445764"/>
                    <a:pt x="552959" y="3425826"/>
                  </a:cubicBezTo>
                  <a:cubicBezTo>
                    <a:pt x="540513" y="3407538"/>
                    <a:pt x="542164" y="3386456"/>
                    <a:pt x="555626" y="3366517"/>
                  </a:cubicBezTo>
                  <a:cubicBezTo>
                    <a:pt x="560960" y="3358388"/>
                    <a:pt x="565913" y="3349880"/>
                    <a:pt x="568580" y="3340608"/>
                  </a:cubicBezTo>
                  <a:cubicBezTo>
                    <a:pt x="576073" y="3315336"/>
                    <a:pt x="582042" y="3289936"/>
                    <a:pt x="589535" y="3264662"/>
                  </a:cubicBezTo>
                  <a:cubicBezTo>
                    <a:pt x="599822" y="3230245"/>
                    <a:pt x="596012" y="3195193"/>
                    <a:pt x="592202" y="3160649"/>
                  </a:cubicBezTo>
                  <a:cubicBezTo>
                    <a:pt x="573914" y="2994787"/>
                    <a:pt x="555626" y="2828290"/>
                    <a:pt x="536703" y="2662428"/>
                  </a:cubicBezTo>
                  <a:cubicBezTo>
                    <a:pt x="527559" y="2581656"/>
                    <a:pt x="518923" y="2500884"/>
                    <a:pt x="509779" y="2420112"/>
                  </a:cubicBezTo>
                  <a:cubicBezTo>
                    <a:pt x="507620" y="2402840"/>
                    <a:pt x="500635" y="2388362"/>
                    <a:pt x="488189" y="2375408"/>
                  </a:cubicBezTo>
                  <a:cubicBezTo>
                    <a:pt x="319025" y="2192782"/>
                    <a:pt x="198375" y="1983867"/>
                    <a:pt x="137034" y="1741424"/>
                  </a:cubicBezTo>
                  <a:cubicBezTo>
                    <a:pt x="0" y="1201039"/>
                    <a:pt x="194437" y="615569"/>
                    <a:pt x="641477" y="267716"/>
                  </a:cubicBezTo>
                  <a:cubicBezTo>
                    <a:pt x="793369" y="149225"/>
                    <a:pt x="963041" y="65659"/>
                    <a:pt x="1147826" y="11811"/>
                  </a:cubicBezTo>
                  <a:cubicBezTo>
                    <a:pt x="1162304" y="7493"/>
                    <a:pt x="1177417" y="4318"/>
                    <a:pt x="1192530" y="508"/>
                  </a:cubicBezTo>
                  <a:cubicBezTo>
                    <a:pt x="1193546" y="0"/>
                    <a:pt x="1194689" y="0"/>
                    <a:pt x="1195705" y="0"/>
                  </a:cubicBezTo>
                  <a:close/>
                  <a:moveTo>
                    <a:pt x="5053203" y="3870960"/>
                  </a:moveTo>
                  <a:cubicBezTo>
                    <a:pt x="4922901" y="3630803"/>
                    <a:pt x="4904486" y="3381883"/>
                    <a:pt x="4996688" y="3124454"/>
                  </a:cubicBezTo>
                  <a:cubicBezTo>
                    <a:pt x="5017135" y="3151378"/>
                    <a:pt x="5043551" y="3167507"/>
                    <a:pt x="5071491" y="3182112"/>
                  </a:cubicBezTo>
                  <a:cubicBezTo>
                    <a:pt x="5234178" y="3266186"/>
                    <a:pt x="5396865" y="3350133"/>
                    <a:pt x="5558409" y="3435858"/>
                  </a:cubicBezTo>
                  <a:cubicBezTo>
                    <a:pt x="5576189" y="3445510"/>
                    <a:pt x="5589143" y="3445510"/>
                    <a:pt x="5602605" y="3431540"/>
                  </a:cubicBezTo>
                  <a:cubicBezTo>
                    <a:pt x="5603113" y="3431032"/>
                    <a:pt x="5603113" y="3431032"/>
                    <a:pt x="5603621" y="3430524"/>
                  </a:cubicBezTo>
                  <a:cubicBezTo>
                    <a:pt x="5631053" y="3414903"/>
                    <a:pt x="5640197" y="3391154"/>
                    <a:pt x="5642991" y="3359912"/>
                  </a:cubicBezTo>
                  <a:cubicBezTo>
                    <a:pt x="5653278" y="3237611"/>
                    <a:pt x="5666105" y="3115437"/>
                    <a:pt x="5678043" y="2992628"/>
                  </a:cubicBezTo>
                  <a:cubicBezTo>
                    <a:pt x="5686171" y="2909697"/>
                    <a:pt x="5693664" y="2826766"/>
                    <a:pt x="5701792" y="2743835"/>
                  </a:cubicBezTo>
                  <a:cubicBezTo>
                    <a:pt x="5703443" y="2729865"/>
                    <a:pt x="5699125" y="2721229"/>
                    <a:pt x="5687822" y="2713101"/>
                  </a:cubicBezTo>
                  <a:cubicBezTo>
                    <a:pt x="5598922" y="2646299"/>
                    <a:pt x="5500370" y="2596261"/>
                    <a:pt x="5399151" y="2551557"/>
                  </a:cubicBezTo>
                  <a:cubicBezTo>
                    <a:pt x="5216525" y="2470277"/>
                    <a:pt x="5027549" y="2406650"/>
                    <a:pt x="4836795" y="2348484"/>
                  </a:cubicBezTo>
                  <a:cubicBezTo>
                    <a:pt x="4449572" y="2229993"/>
                    <a:pt x="4056380" y="2134616"/>
                    <a:pt x="3662680" y="2042541"/>
                  </a:cubicBezTo>
                  <a:cubicBezTo>
                    <a:pt x="3384169" y="1977390"/>
                    <a:pt x="3105785" y="1912747"/>
                    <a:pt x="2827782" y="1848104"/>
                  </a:cubicBezTo>
                  <a:cubicBezTo>
                    <a:pt x="2779268" y="1836801"/>
                    <a:pt x="2731389" y="1823847"/>
                    <a:pt x="2682875" y="1812036"/>
                  </a:cubicBezTo>
                  <a:cubicBezTo>
                    <a:pt x="2682875" y="1867535"/>
                    <a:pt x="2682875" y="1922399"/>
                    <a:pt x="2682875" y="1980057"/>
                  </a:cubicBezTo>
                  <a:cubicBezTo>
                    <a:pt x="2727579" y="1980057"/>
                    <a:pt x="2770632" y="1980057"/>
                    <a:pt x="2815971" y="1980057"/>
                  </a:cubicBezTo>
                  <a:cubicBezTo>
                    <a:pt x="2815971" y="2036572"/>
                    <a:pt x="2815971" y="2090420"/>
                    <a:pt x="2815971" y="2146427"/>
                  </a:cubicBezTo>
                  <a:cubicBezTo>
                    <a:pt x="2871470" y="2146427"/>
                    <a:pt x="2924810" y="2146427"/>
                    <a:pt x="2979166" y="2146427"/>
                  </a:cubicBezTo>
                  <a:cubicBezTo>
                    <a:pt x="2979166" y="2271903"/>
                    <a:pt x="2979166" y="2394712"/>
                    <a:pt x="2979166" y="2519680"/>
                  </a:cubicBezTo>
                  <a:cubicBezTo>
                    <a:pt x="2942590" y="2519680"/>
                    <a:pt x="2907538" y="2519680"/>
                    <a:pt x="2871470" y="2519680"/>
                  </a:cubicBezTo>
                  <a:cubicBezTo>
                    <a:pt x="3028569" y="3343656"/>
                    <a:pt x="3185922" y="4165600"/>
                    <a:pt x="3342640" y="4986909"/>
                  </a:cubicBezTo>
                  <a:cubicBezTo>
                    <a:pt x="3751453" y="4986909"/>
                    <a:pt x="4158615" y="4986909"/>
                    <a:pt x="4565269" y="4986909"/>
                  </a:cubicBezTo>
                  <a:cubicBezTo>
                    <a:pt x="4565269" y="4849622"/>
                    <a:pt x="4565269" y="4713859"/>
                    <a:pt x="4565269" y="4573778"/>
                  </a:cubicBezTo>
                  <a:cubicBezTo>
                    <a:pt x="4475861" y="4645406"/>
                    <a:pt x="4389628" y="4714875"/>
                    <a:pt x="4300855" y="4785995"/>
                  </a:cubicBezTo>
                  <a:cubicBezTo>
                    <a:pt x="4250817" y="4723003"/>
                    <a:pt x="4201160" y="4661027"/>
                    <a:pt x="4151122" y="4598035"/>
                  </a:cubicBezTo>
                  <a:cubicBezTo>
                    <a:pt x="4166235" y="4585589"/>
                    <a:pt x="4179189" y="4573778"/>
                    <a:pt x="4192651" y="4562983"/>
                  </a:cubicBezTo>
                  <a:cubicBezTo>
                    <a:pt x="4288536" y="4486529"/>
                    <a:pt x="4383913" y="4410075"/>
                    <a:pt x="4480306" y="4334129"/>
                  </a:cubicBezTo>
                  <a:cubicBezTo>
                    <a:pt x="4493768" y="4323334"/>
                    <a:pt x="4500752" y="4311015"/>
                    <a:pt x="4501261" y="4293743"/>
                  </a:cubicBezTo>
                  <a:cubicBezTo>
                    <a:pt x="4502912" y="4252849"/>
                    <a:pt x="4517389" y="4216781"/>
                    <a:pt x="4542789" y="4184397"/>
                  </a:cubicBezTo>
                  <a:cubicBezTo>
                    <a:pt x="4594986" y="4118737"/>
                    <a:pt x="4663439" y="4097148"/>
                    <a:pt x="4744719" y="4108450"/>
                  </a:cubicBezTo>
                  <a:cubicBezTo>
                    <a:pt x="4751197" y="4109466"/>
                    <a:pt x="4760341" y="4106799"/>
                    <a:pt x="4765166" y="4102481"/>
                  </a:cubicBezTo>
                  <a:cubicBezTo>
                    <a:pt x="4859908" y="4025519"/>
                    <a:pt x="4955793" y="3948938"/>
                    <a:pt x="5053329" y="3870833"/>
                  </a:cubicBezTo>
                  <a:close/>
                  <a:moveTo>
                    <a:pt x="805815" y="4986909"/>
                  </a:moveTo>
                  <a:cubicBezTo>
                    <a:pt x="813943" y="4986909"/>
                    <a:pt x="820928" y="4986909"/>
                    <a:pt x="827405" y="4986909"/>
                  </a:cubicBezTo>
                  <a:cubicBezTo>
                    <a:pt x="1148461" y="4986909"/>
                    <a:pt x="1469390" y="4986909"/>
                    <a:pt x="1790954" y="4986401"/>
                  </a:cubicBezTo>
                  <a:cubicBezTo>
                    <a:pt x="1808734" y="4986401"/>
                    <a:pt x="1832483" y="4991735"/>
                    <a:pt x="1842643" y="4982591"/>
                  </a:cubicBezTo>
                  <a:cubicBezTo>
                    <a:pt x="1853946" y="4972304"/>
                    <a:pt x="1853438" y="4948682"/>
                    <a:pt x="1856613" y="4930394"/>
                  </a:cubicBezTo>
                  <a:cubicBezTo>
                    <a:pt x="1881886" y="4783329"/>
                    <a:pt x="1906651" y="4636262"/>
                    <a:pt x="1932559" y="4489831"/>
                  </a:cubicBezTo>
                  <a:cubicBezTo>
                    <a:pt x="1970786" y="4271137"/>
                    <a:pt x="2009521" y="4052443"/>
                    <a:pt x="2048383" y="3833749"/>
                  </a:cubicBezTo>
                  <a:cubicBezTo>
                    <a:pt x="2087118" y="3613404"/>
                    <a:pt x="2125345" y="3393186"/>
                    <a:pt x="2164207" y="3172841"/>
                  </a:cubicBezTo>
                  <a:cubicBezTo>
                    <a:pt x="2199259" y="2973578"/>
                    <a:pt x="2234819" y="2773680"/>
                    <a:pt x="2269744" y="2574417"/>
                  </a:cubicBezTo>
                  <a:cubicBezTo>
                    <a:pt x="2272919" y="2556129"/>
                    <a:pt x="2275078" y="2537206"/>
                    <a:pt x="2278380" y="2516759"/>
                  </a:cubicBezTo>
                  <a:cubicBezTo>
                    <a:pt x="2264410" y="2516759"/>
                    <a:pt x="2254123" y="2516759"/>
                    <a:pt x="2243328" y="2516759"/>
                  </a:cubicBezTo>
                  <a:cubicBezTo>
                    <a:pt x="2224532" y="2516759"/>
                    <a:pt x="2205101" y="2516759"/>
                    <a:pt x="2186178" y="2517267"/>
                  </a:cubicBezTo>
                  <a:cubicBezTo>
                    <a:pt x="2171573" y="2517775"/>
                    <a:pt x="2167382" y="2512441"/>
                    <a:pt x="2167382" y="2497328"/>
                  </a:cubicBezTo>
                  <a:cubicBezTo>
                    <a:pt x="2167890" y="2385314"/>
                    <a:pt x="2167890" y="2272665"/>
                    <a:pt x="2167890" y="2160651"/>
                  </a:cubicBezTo>
                  <a:cubicBezTo>
                    <a:pt x="2167890" y="2155825"/>
                    <a:pt x="2167890" y="2150999"/>
                    <a:pt x="2167890" y="2143379"/>
                  </a:cubicBezTo>
                  <a:cubicBezTo>
                    <a:pt x="2223897" y="2143379"/>
                    <a:pt x="2278253" y="2143379"/>
                    <a:pt x="2334895" y="2143379"/>
                  </a:cubicBezTo>
                  <a:cubicBezTo>
                    <a:pt x="2334895" y="2086864"/>
                    <a:pt x="2334895" y="2032381"/>
                    <a:pt x="2334895" y="1976374"/>
                  </a:cubicBezTo>
                  <a:cubicBezTo>
                    <a:pt x="2377440" y="1976374"/>
                    <a:pt x="2417318" y="1976374"/>
                    <a:pt x="2458212" y="1976374"/>
                  </a:cubicBezTo>
                  <a:cubicBezTo>
                    <a:pt x="2458212" y="1969389"/>
                    <a:pt x="2458212" y="1964563"/>
                    <a:pt x="2458212" y="1959102"/>
                  </a:cubicBezTo>
                  <a:cubicBezTo>
                    <a:pt x="2458212" y="1894967"/>
                    <a:pt x="2457196" y="1830324"/>
                    <a:pt x="2457704" y="1766316"/>
                  </a:cubicBezTo>
                  <a:cubicBezTo>
                    <a:pt x="2457704" y="1752854"/>
                    <a:pt x="2453894" y="1747520"/>
                    <a:pt x="2440432" y="1743710"/>
                  </a:cubicBezTo>
                  <a:cubicBezTo>
                    <a:pt x="2268093" y="1698498"/>
                    <a:pt x="2095754" y="1652651"/>
                    <a:pt x="1923415" y="1606931"/>
                  </a:cubicBezTo>
                  <a:cubicBezTo>
                    <a:pt x="1642745" y="1532636"/>
                    <a:pt x="1362202" y="1457706"/>
                    <a:pt x="1081532" y="1383411"/>
                  </a:cubicBezTo>
                  <a:cubicBezTo>
                    <a:pt x="1072896" y="1381252"/>
                    <a:pt x="1066419" y="1379093"/>
                    <a:pt x="1060577" y="1389888"/>
                  </a:cubicBezTo>
                  <a:cubicBezTo>
                    <a:pt x="901573" y="1664335"/>
                    <a:pt x="741680" y="1937385"/>
                    <a:pt x="582803" y="2211578"/>
                  </a:cubicBezTo>
                  <a:cubicBezTo>
                    <a:pt x="572516" y="2228850"/>
                    <a:pt x="565023" y="2247646"/>
                    <a:pt x="558546" y="2266569"/>
                  </a:cubicBezTo>
                  <a:cubicBezTo>
                    <a:pt x="548259" y="2297811"/>
                    <a:pt x="538099" y="2329053"/>
                    <a:pt x="531114" y="2361311"/>
                  </a:cubicBezTo>
                  <a:cubicBezTo>
                    <a:pt x="526288" y="2383409"/>
                    <a:pt x="522478" y="2407031"/>
                    <a:pt x="524637" y="2429764"/>
                  </a:cubicBezTo>
                  <a:cubicBezTo>
                    <a:pt x="537083" y="2552573"/>
                    <a:pt x="551053" y="2675382"/>
                    <a:pt x="564515" y="2798191"/>
                  </a:cubicBezTo>
                  <a:cubicBezTo>
                    <a:pt x="580644" y="2944114"/>
                    <a:pt x="596773" y="3090672"/>
                    <a:pt x="613029" y="3236595"/>
                  </a:cubicBezTo>
                  <a:cubicBezTo>
                    <a:pt x="618998" y="3287268"/>
                    <a:pt x="622173" y="3337814"/>
                    <a:pt x="643763" y="3385820"/>
                  </a:cubicBezTo>
                  <a:cubicBezTo>
                    <a:pt x="647573" y="3393948"/>
                    <a:pt x="644271" y="3405759"/>
                    <a:pt x="643255" y="3415411"/>
                  </a:cubicBezTo>
                  <a:cubicBezTo>
                    <a:pt x="641604" y="3432048"/>
                    <a:pt x="636270" y="3448812"/>
                    <a:pt x="638429" y="3464941"/>
                  </a:cubicBezTo>
                  <a:cubicBezTo>
                    <a:pt x="647573" y="3553333"/>
                    <a:pt x="658368" y="3641598"/>
                    <a:pt x="668020" y="3730498"/>
                  </a:cubicBezTo>
                  <a:cubicBezTo>
                    <a:pt x="688975" y="3921760"/>
                    <a:pt x="710057" y="4112895"/>
                    <a:pt x="731012" y="4304157"/>
                  </a:cubicBezTo>
                  <a:cubicBezTo>
                    <a:pt x="752602" y="4501769"/>
                    <a:pt x="774065" y="4700016"/>
                    <a:pt x="795655" y="4897755"/>
                  </a:cubicBezTo>
                  <a:cubicBezTo>
                    <a:pt x="797814" y="4926838"/>
                    <a:pt x="802132" y="4956428"/>
                    <a:pt x="805942" y="4987163"/>
                  </a:cubicBezTo>
                  <a:close/>
                  <a:moveTo>
                    <a:pt x="3259201" y="4985893"/>
                  </a:moveTo>
                  <a:cubicBezTo>
                    <a:pt x="3213481" y="4748403"/>
                    <a:pt x="3168142" y="4513580"/>
                    <a:pt x="3121914" y="4274439"/>
                  </a:cubicBezTo>
                  <a:cubicBezTo>
                    <a:pt x="2764282" y="4512564"/>
                    <a:pt x="2411476" y="4747387"/>
                    <a:pt x="2058162" y="4982211"/>
                  </a:cubicBezTo>
                  <a:cubicBezTo>
                    <a:pt x="2058670" y="4983226"/>
                    <a:pt x="2059813" y="4984878"/>
                    <a:pt x="2060321" y="4986020"/>
                  </a:cubicBezTo>
                  <a:cubicBezTo>
                    <a:pt x="2458339" y="4986020"/>
                    <a:pt x="2856357" y="4986020"/>
                    <a:pt x="3259201" y="4986020"/>
                  </a:cubicBezTo>
                  <a:close/>
                  <a:moveTo>
                    <a:pt x="3019933" y="4175760"/>
                  </a:moveTo>
                  <a:cubicBezTo>
                    <a:pt x="3020441" y="4174744"/>
                    <a:pt x="3020949" y="4173093"/>
                    <a:pt x="3021584" y="4171950"/>
                  </a:cubicBezTo>
                  <a:cubicBezTo>
                    <a:pt x="2747391" y="3935476"/>
                    <a:pt x="2473325" y="3699002"/>
                    <a:pt x="2195957" y="3460496"/>
                  </a:cubicBezTo>
                  <a:cubicBezTo>
                    <a:pt x="2153920" y="3701796"/>
                    <a:pt x="2113026" y="3938778"/>
                    <a:pt x="2072132" y="4175760"/>
                  </a:cubicBezTo>
                  <a:cubicBezTo>
                    <a:pt x="2389378" y="4175760"/>
                    <a:pt x="2704973" y="4175760"/>
                    <a:pt x="3020060" y="4175760"/>
                  </a:cubicBezTo>
                  <a:close/>
                  <a:moveTo>
                    <a:pt x="1933067" y="4963160"/>
                  </a:moveTo>
                  <a:cubicBezTo>
                    <a:pt x="1934083" y="4964176"/>
                    <a:pt x="1935226" y="4964811"/>
                    <a:pt x="1936242" y="4965827"/>
                  </a:cubicBezTo>
                  <a:cubicBezTo>
                    <a:pt x="2287905" y="4732020"/>
                    <a:pt x="2640203" y="4497832"/>
                    <a:pt x="2991866" y="4264025"/>
                  </a:cubicBezTo>
                  <a:cubicBezTo>
                    <a:pt x="2991358" y="4262374"/>
                    <a:pt x="2990850" y="4261358"/>
                    <a:pt x="2989707" y="4259707"/>
                  </a:cubicBezTo>
                  <a:cubicBezTo>
                    <a:pt x="2988056" y="4259707"/>
                    <a:pt x="2985897" y="4259199"/>
                    <a:pt x="2984373" y="4259199"/>
                  </a:cubicBezTo>
                  <a:cubicBezTo>
                    <a:pt x="2678938" y="4259199"/>
                    <a:pt x="2372995" y="4259707"/>
                    <a:pt x="2067687" y="4259199"/>
                  </a:cubicBezTo>
                  <a:cubicBezTo>
                    <a:pt x="2058035" y="4259199"/>
                    <a:pt x="2054733" y="4262374"/>
                    <a:pt x="2053082" y="4272152"/>
                  </a:cubicBezTo>
                  <a:cubicBezTo>
                    <a:pt x="2020824" y="4459096"/>
                    <a:pt x="1987931" y="4645913"/>
                    <a:pt x="1955038" y="4832857"/>
                  </a:cubicBezTo>
                  <a:cubicBezTo>
                    <a:pt x="1948053" y="4875911"/>
                    <a:pt x="1940560" y="4919598"/>
                    <a:pt x="1932940" y="4963159"/>
                  </a:cubicBezTo>
                  <a:close/>
                  <a:moveTo>
                    <a:pt x="2303653" y="3440557"/>
                  </a:moveTo>
                  <a:cubicBezTo>
                    <a:pt x="2303145" y="3441572"/>
                    <a:pt x="2302637" y="3442716"/>
                    <a:pt x="2302002" y="3443732"/>
                  </a:cubicBezTo>
                  <a:cubicBezTo>
                    <a:pt x="2564257" y="3669411"/>
                    <a:pt x="2826639" y="3895598"/>
                    <a:pt x="3092196" y="4123944"/>
                  </a:cubicBezTo>
                  <a:cubicBezTo>
                    <a:pt x="3091688" y="4115815"/>
                    <a:pt x="3091688" y="4113149"/>
                    <a:pt x="3091180" y="4109974"/>
                  </a:cubicBezTo>
                  <a:cubicBezTo>
                    <a:pt x="3049651" y="3891788"/>
                    <a:pt x="3007741" y="3673728"/>
                    <a:pt x="2966720" y="3455543"/>
                  </a:cubicBezTo>
                  <a:cubicBezTo>
                    <a:pt x="2964561" y="3442589"/>
                    <a:pt x="2960243" y="3438906"/>
                    <a:pt x="2947289" y="3438906"/>
                  </a:cubicBezTo>
                  <a:cubicBezTo>
                    <a:pt x="2737739" y="3439414"/>
                    <a:pt x="2528824" y="3438906"/>
                    <a:pt x="2319274" y="3438906"/>
                  </a:cubicBezTo>
                  <a:cubicBezTo>
                    <a:pt x="2313305" y="3439921"/>
                    <a:pt x="2308479" y="3439921"/>
                    <a:pt x="2303653" y="3440557"/>
                  </a:cubicBezTo>
                  <a:close/>
                  <a:moveTo>
                    <a:pt x="2814828" y="2658999"/>
                  </a:moveTo>
                  <a:cubicBezTo>
                    <a:pt x="2812669" y="2658491"/>
                    <a:pt x="2810510" y="2658491"/>
                    <a:pt x="2808351" y="2657983"/>
                  </a:cubicBezTo>
                  <a:cubicBezTo>
                    <a:pt x="2642489" y="2890139"/>
                    <a:pt x="2477135" y="3121787"/>
                    <a:pt x="2309622" y="3356609"/>
                  </a:cubicBezTo>
                  <a:cubicBezTo>
                    <a:pt x="2523998" y="3356609"/>
                    <a:pt x="2733548" y="3356609"/>
                    <a:pt x="2946781" y="3356609"/>
                  </a:cubicBezTo>
                  <a:cubicBezTo>
                    <a:pt x="2902585" y="3122802"/>
                    <a:pt x="2858389" y="2890774"/>
                    <a:pt x="2814828" y="2659125"/>
                  </a:cubicBezTo>
                  <a:close/>
                  <a:moveTo>
                    <a:pt x="2217420" y="3339338"/>
                  </a:moveTo>
                  <a:cubicBezTo>
                    <a:pt x="2218436" y="3339846"/>
                    <a:pt x="2219579" y="3339846"/>
                    <a:pt x="2220087" y="3340354"/>
                  </a:cubicBezTo>
                  <a:cubicBezTo>
                    <a:pt x="2223262" y="3336036"/>
                    <a:pt x="2226564" y="3331718"/>
                    <a:pt x="2229739" y="3327400"/>
                  </a:cubicBezTo>
                  <a:cubicBezTo>
                    <a:pt x="2412873" y="3071622"/>
                    <a:pt x="2596007" y="2815209"/>
                    <a:pt x="2778633" y="2558796"/>
                  </a:cubicBezTo>
                  <a:cubicBezTo>
                    <a:pt x="2783967" y="2551303"/>
                    <a:pt x="2786126" y="2540000"/>
                    <a:pt x="2787777" y="2530221"/>
                  </a:cubicBezTo>
                  <a:cubicBezTo>
                    <a:pt x="2788793" y="2521585"/>
                    <a:pt x="2784602" y="2516759"/>
                    <a:pt x="2774315" y="2516759"/>
                  </a:cubicBezTo>
                  <a:cubicBezTo>
                    <a:pt x="2641854" y="2516759"/>
                    <a:pt x="2508758" y="2516759"/>
                    <a:pt x="2376297" y="2516251"/>
                  </a:cubicBezTo>
                  <a:cubicBezTo>
                    <a:pt x="2366010" y="2516251"/>
                    <a:pt x="2361184" y="2520569"/>
                    <a:pt x="2359660" y="2530221"/>
                  </a:cubicBezTo>
                  <a:cubicBezTo>
                    <a:pt x="2354834" y="2556637"/>
                    <a:pt x="2348865" y="2582418"/>
                    <a:pt x="2344039" y="2608834"/>
                  </a:cubicBezTo>
                  <a:cubicBezTo>
                    <a:pt x="2308479" y="2811907"/>
                    <a:pt x="2272411" y="3014980"/>
                    <a:pt x="2236851" y="3218053"/>
                  </a:cubicBezTo>
                  <a:cubicBezTo>
                    <a:pt x="2230374" y="3258439"/>
                    <a:pt x="2223897" y="3298825"/>
                    <a:pt x="2217420" y="3339211"/>
                  </a:cubicBezTo>
                  <a:close/>
                  <a:moveTo>
                    <a:pt x="5541137" y="3699637"/>
                  </a:moveTo>
                  <a:cubicBezTo>
                    <a:pt x="5575554" y="3699129"/>
                    <a:pt x="5601970" y="3671570"/>
                    <a:pt x="5601970" y="3635502"/>
                  </a:cubicBezTo>
                  <a:cubicBezTo>
                    <a:pt x="5601970" y="3603244"/>
                    <a:pt x="5572887" y="3576828"/>
                    <a:pt x="5537327" y="3576828"/>
                  </a:cubicBezTo>
                  <a:cubicBezTo>
                    <a:pt x="5502910" y="3576828"/>
                    <a:pt x="5475986" y="3604260"/>
                    <a:pt x="5475986" y="3640328"/>
                  </a:cubicBezTo>
                  <a:cubicBezTo>
                    <a:pt x="5475986" y="3673221"/>
                    <a:pt x="5505069" y="3699637"/>
                    <a:pt x="5541137" y="3699637"/>
                  </a:cubicBezTo>
                  <a:close/>
                  <a:moveTo>
                    <a:pt x="4695570" y="4379341"/>
                  </a:moveTo>
                  <a:cubicBezTo>
                    <a:pt x="4732147" y="4379341"/>
                    <a:pt x="4758562" y="4354068"/>
                    <a:pt x="4758562" y="4319524"/>
                  </a:cubicBezTo>
                  <a:cubicBezTo>
                    <a:pt x="4758562" y="4282948"/>
                    <a:pt x="4732654" y="4258183"/>
                    <a:pt x="4695570" y="4258183"/>
                  </a:cubicBezTo>
                  <a:cubicBezTo>
                    <a:pt x="4659502" y="4258183"/>
                    <a:pt x="4633086" y="4282948"/>
                    <a:pt x="4633594" y="4316857"/>
                  </a:cubicBezTo>
                  <a:cubicBezTo>
                    <a:pt x="4634102" y="4354068"/>
                    <a:pt x="4658867" y="4379341"/>
                    <a:pt x="4695570" y="4379341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30" name="Group 230"/>
          <p:cNvGrpSpPr>
            <a:grpSpLocks noChangeAspect="1"/>
          </p:cNvGrpSpPr>
          <p:nvPr/>
        </p:nvGrpSpPr>
        <p:grpSpPr>
          <a:xfrm>
            <a:off x="12290151" y="7297172"/>
            <a:ext cx="3033891" cy="2582832"/>
            <a:chOff x="0" y="0"/>
            <a:chExt cx="4045188" cy="3443776"/>
          </a:xfrm>
        </p:grpSpPr>
        <p:sp>
          <p:nvSpPr>
            <p:cNvPr id="231" name="Freeform 231"/>
            <p:cNvSpPr/>
            <p:nvPr/>
          </p:nvSpPr>
          <p:spPr>
            <a:xfrm>
              <a:off x="-64771" y="0"/>
              <a:ext cx="4109721" cy="3443351"/>
            </a:xfrm>
            <a:custGeom>
              <a:avLst/>
              <a:gdLst/>
              <a:ahLst/>
              <a:cxnLst/>
              <a:rect l="l" t="t" r="r" b="b"/>
              <a:pathLst>
                <a:path w="4109721" h="3443351">
                  <a:moveTo>
                    <a:pt x="816484" y="0"/>
                  </a:moveTo>
                  <a:cubicBezTo>
                    <a:pt x="812420" y="14351"/>
                    <a:pt x="809118" y="29337"/>
                    <a:pt x="804419" y="43307"/>
                  </a:cubicBezTo>
                  <a:cubicBezTo>
                    <a:pt x="796672" y="66802"/>
                    <a:pt x="792989" y="90678"/>
                    <a:pt x="792989" y="115697"/>
                  </a:cubicBezTo>
                  <a:cubicBezTo>
                    <a:pt x="791211" y="304927"/>
                    <a:pt x="788925" y="494157"/>
                    <a:pt x="786766" y="683514"/>
                  </a:cubicBezTo>
                  <a:cubicBezTo>
                    <a:pt x="786385" y="703707"/>
                    <a:pt x="786385" y="724281"/>
                    <a:pt x="785242" y="744474"/>
                  </a:cubicBezTo>
                  <a:cubicBezTo>
                    <a:pt x="784480" y="756285"/>
                    <a:pt x="788925" y="761746"/>
                    <a:pt x="800736" y="764667"/>
                  </a:cubicBezTo>
                  <a:cubicBezTo>
                    <a:pt x="891795" y="789051"/>
                    <a:pt x="982981" y="813943"/>
                    <a:pt x="1074040" y="838200"/>
                  </a:cubicBezTo>
                  <a:cubicBezTo>
                    <a:pt x="1540384" y="962406"/>
                    <a:pt x="2007109" y="1086231"/>
                    <a:pt x="2473453" y="1210056"/>
                  </a:cubicBezTo>
                  <a:cubicBezTo>
                    <a:pt x="2958212" y="1339088"/>
                    <a:pt x="3442844" y="1467993"/>
                    <a:pt x="3927603" y="1597025"/>
                  </a:cubicBezTo>
                  <a:cubicBezTo>
                    <a:pt x="3964687" y="1606931"/>
                    <a:pt x="4001898" y="1617218"/>
                    <a:pt x="4039998" y="1627886"/>
                  </a:cubicBezTo>
                  <a:cubicBezTo>
                    <a:pt x="4039236" y="1635633"/>
                    <a:pt x="4038474" y="1644396"/>
                    <a:pt x="4037458" y="1652905"/>
                  </a:cubicBezTo>
                  <a:cubicBezTo>
                    <a:pt x="4034156" y="1681226"/>
                    <a:pt x="4034918" y="1709547"/>
                    <a:pt x="4041141" y="1737741"/>
                  </a:cubicBezTo>
                  <a:cubicBezTo>
                    <a:pt x="4048507" y="1773047"/>
                    <a:pt x="4041903" y="1805305"/>
                    <a:pt x="4018662" y="1833626"/>
                  </a:cubicBezTo>
                  <a:cubicBezTo>
                    <a:pt x="4003549" y="1852041"/>
                    <a:pt x="3983737" y="1862963"/>
                    <a:pt x="3960623" y="1866392"/>
                  </a:cubicBezTo>
                  <a:cubicBezTo>
                    <a:pt x="3950717" y="1867916"/>
                    <a:pt x="3946653" y="1872234"/>
                    <a:pt x="3945891" y="1882521"/>
                  </a:cubicBezTo>
                  <a:cubicBezTo>
                    <a:pt x="3934461" y="2010029"/>
                    <a:pt x="3922396" y="2137537"/>
                    <a:pt x="3910204" y="2265045"/>
                  </a:cubicBezTo>
                  <a:cubicBezTo>
                    <a:pt x="3910204" y="2266188"/>
                    <a:pt x="3910204" y="2266823"/>
                    <a:pt x="3910585" y="2270506"/>
                  </a:cubicBezTo>
                  <a:cubicBezTo>
                    <a:pt x="3942970" y="2244471"/>
                    <a:pt x="3974212" y="2219452"/>
                    <a:pt x="4007232" y="2193290"/>
                  </a:cubicBezTo>
                  <a:cubicBezTo>
                    <a:pt x="4041776" y="2236343"/>
                    <a:pt x="4075558" y="2278507"/>
                    <a:pt x="4109721" y="2321560"/>
                  </a:cubicBezTo>
                  <a:cubicBezTo>
                    <a:pt x="4105276" y="2325243"/>
                    <a:pt x="4102736" y="2327402"/>
                    <a:pt x="4099815" y="2330069"/>
                  </a:cubicBezTo>
                  <a:cubicBezTo>
                    <a:pt x="4049777" y="2370074"/>
                    <a:pt x="4000247" y="2410206"/>
                    <a:pt x="3949828" y="2449449"/>
                  </a:cubicBezTo>
                  <a:cubicBezTo>
                    <a:pt x="3941700" y="2455672"/>
                    <a:pt x="3939541" y="2461514"/>
                    <a:pt x="3942462" y="2471547"/>
                  </a:cubicBezTo>
                  <a:cubicBezTo>
                    <a:pt x="3979546" y="2598674"/>
                    <a:pt x="4016376" y="2726182"/>
                    <a:pt x="4053460" y="2853309"/>
                  </a:cubicBezTo>
                  <a:cubicBezTo>
                    <a:pt x="4056000" y="2862834"/>
                    <a:pt x="4058921" y="2872105"/>
                    <a:pt x="4061588" y="2881630"/>
                  </a:cubicBezTo>
                  <a:cubicBezTo>
                    <a:pt x="4066033" y="2897759"/>
                    <a:pt x="4071875" y="2912872"/>
                    <a:pt x="4085464" y="2923921"/>
                  </a:cubicBezTo>
                  <a:cubicBezTo>
                    <a:pt x="4088385" y="2926080"/>
                    <a:pt x="4089909" y="2930144"/>
                    <a:pt x="4092068" y="2933065"/>
                  </a:cubicBezTo>
                  <a:cubicBezTo>
                    <a:pt x="4060826" y="2955163"/>
                    <a:pt x="3888487" y="2948178"/>
                    <a:pt x="3800603" y="2921635"/>
                  </a:cubicBezTo>
                  <a:cubicBezTo>
                    <a:pt x="3704337" y="2892552"/>
                    <a:pt x="3620898" y="2841498"/>
                    <a:pt x="3548508" y="2771648"/>
                  </a:cubicBezTo>
                  <a:cubicBezTo>
                    <a:pt x="3538602" y="2779395"/>
                    <a:pt x="3529712" y="2785999"/>
                    <a:pt x="3520949" y="2793365"/>
                  </a:cubicBezTo>
                  <a:cubicBezTo>
                    <a:pt x="3466974" y="2837053"/>
                    <a:pt x="3412872" y="2880868"/>
                    <a:pt x="3358516" y="2924175"/>
                  </a:cubicBezTo>
                  <a:cubicBezTo>
                    <a:pt x="3353055" y="2928620"/>
                    <a:pt x="3350388" y="2932938"/>
                    <a:pt x="3350388" y="2939923"/>
                  </a:cubicBezTo>
                  <a:cubicBezTo>
                    <a:pt x="3350768" y="2963037"/>
                    <a:pt x="3345561" y="2985135"/>
                    <a:pt x="3334893" y="3005709"/>
                  </a:cubicBezTo>
                  <a:cubicBezTo>
                    <a:pt x="3332734" y="3010154"/>
                    <a:pt x="3330829" y="3015615"/>
                    <a:pt x="3330829" y="3020822"/>
                  </a:cubicBezTo>
                  <a:cubicBezTo>
                    <a:pt x="3330448" y="3073781"/>
                    <a:pt x="3330448" y="3126994"/>
                    <a:pt x="3330067" y="3179953"/>
                  </a:cubicBezTo>
                  <a:cubicBezTo>
                    <a:pt x="3330067" y="3181477"/>
                    <a:pt x="3330448" y="3182493"/>
                    <a:pt x="3330829" y="3185795"/>
                  </a:cubicBezTo>
                  <a:cubicBezTo>
                    <a:pt x="3383408" y="3185795"/>
                    <a:pt x="3435604" y="3185795"/>
                    <a:pt x="3489579" y="3185795"/>
                  </a:cubicBezTo>
                  <a:cubicBezTo>
                    <a:pt x="3489579" y="3258566"/>
                    <a:pt x="3489579" y="3329432"/>
                    <a:pt x="3489579" y="3401822"/>
                  </a:cubicBezTo>
                  <a:cubicBezTo>
                    <a:pt x="3546857" y="3401822"/>
                    <a:pt x="3602736" y="3401822"/>
                    <a:pt x="3659378" y="3401822"/>
                  </a:cubicBezTo>
                  <a:cubicBezTo>
                    <a:pt x="3659378" y="3416173"/>
                    <a:pt x="3659378" y="3429381"/>
                    <a:pt x="3659378" y="3443351"/>
                  </a:cubicBezTo>
                  <a:cubicBezTo>
                    <a:pt x="2555113" y="3443351"/>
                    <a:pt x="1450721" y="3443351"/>
                    <a:pt x="345694" y="3443351"/>
                  </a:cubicBezTo>
                  <a:cubicBezTo>
                    <a:pt x="345694" y="3429762"/>
                    <a:pt x="345694" y="3416554"/>
                    <a:pt x="345694" y="3402203"/>
                  </a:cubicBezTo>
                  <a:cubicBezTo>
                    <a:pt x="411099" y="3402203"/>
                    <a:pt x="476123" y="3402203"/>
                    <a:pt x="541909" y="3402203"/>
                  </a:cubicBezTo>
                  <a:cubicBezTo>
                    <a:pt x="503301" y="3050540"/>
                    <a:pt x="464312" y="2700274"/>
                    <a:pt x="425831" y="2348992"/>
                  </a:cubicBezTo>
                  <a:cubicBezTo>
                    <a:pt x="421767" y="2349754"/>
                    <a:pt x="418465" y="2350516"/>
                    <a:pt x="415163" y="2351151"/>
                  </a:cubicBezTo>
                  <a:cubicBezTo>
                    <a:pt x="398272" y="2354834"/>
                    <a:pt x="386842" y="2350770"/>
                    <a:pt x="377698" y="2337181"/>
                  </a:cubicBezTo>
                  <a:cubicBezTo>
                    <a:pt x="369189" y="2324735"/>
                    <a:pt x="370332" y="2310384"/>
                    <a:pt x="379476" y="2296795"/>
                  </a:cubicBezTo>
                  <a:cubicBezTo>
                    <a:pt x="383159" y="2291334"/>
                    <a:pt x="386461" y="2285365"/>
                    <a:pt x="388239" y="2279142"/>
                  </a:cubicBezTo>
                  <a:cubicBezTo>
                    <a:pt x="393446" y="2261870"/>
                    <a:pt x="397383" y="2244598"/>
                    <a:pt x="402590" y="2227326"/>
                  </a:cubicBezTo>
                  <a:cubicBezTo>
                    <a:pt x="409575" y="2203831"/>
                    <a:pt x="407035" y="2179955"/>
                    <a:pt x="404368" y="2156460"/>
                  </a:cubicBezTo>
                  <a:cubicBezTo>
                    <a:pt x="391922" y="2043303"/>
                    <a:pt x="379349" y="1929765"/>
                    <a:pt x="366522" y="1816481"/>
                  </a:cubicBezTo>
                  <a:cubicBezTo>
                    <a:pt x="360299" y="1761363"/>
                    <a:pt x="354457" y="1706245"/>
                    <a:pt x="348107" y="1651127"/>
                  </a:cubicBezTo>
                  <a:cubicBezTo>
                    <a:pt x="346583" y="1639316"/>
                    <a:pt x="341884" y="1629410"/>
                    <a:pt x="333375" y="1620647"/>
                  </a:cubicBezTo>
                  <a:cubicBezTo>
                    <a:pt x="217932" y="1496060"/>
                    <a:pt x="135636" y="1353439"/>
                    <a:pt x="93726" y="1188085"/>
                  </a:cubicBezTo>
                  <a:cubicBezTo>
                    <a:pt x="0" y="819150"/>
                    <a:pt x="132715" y="419608"/>
                    <a:pt x="437642" y="182245"/>
                  </a:cubicBezTo>
                  <a:cubicBezTo>
                    <a:pt x="541910" y="101854"/>
                    <a:pt x="657734" y="44831"/>
                    <a:pt x="783718" y="8128"/>
                  </a:cubicBezTo>
                  <a:cubicBezTo>
                    <a:pt x="793624" y="5207"/>
                    <a:pt x="803911" y="2921"/>
                    <a:pt x="814198" y="381"/>
                  </a:cubicBezTo>
                  <a:cubicBezTo>
                    <a:pt x="814960" y="0"/>
                    <a:pt x="815722" y="0"/>
                    <a:pt x="816357" y="0"/>
                  </a:cubicBezTo>
                  <a:close/>
                  <a:moveTo>
                    <a:pt x="3448432" y="2641219"/>
                  </a:moveTo>
                  <a:cubicBezTo>
                    <a:pt x="3359532" y="2477262"/>
                    <a:pt x="3346959" y="2307590"/>
                    <a:pt x="3409824" y="2131822"/>
                  </a:cubicBezTo>
                  <a:cubicBezTo>
                    <a:pt x="3423794" y="2150237"/>
                    <a:pt x="3441828" y="2161159"/>
                    <a:pt x="3460878" y="2171192"/>
                  </a:cubicBezTo>
                  <a:cubicBezTo>
                    <a:pt x="3571876" y="2228469"/>
                    <a:pt x="3682874" y="2285873"/>
                    <a:pt x="3793110" y="2344293"/>
                  </a:cubicBezTo>
                  <a:cubicBezTo>
                    <a:pt x="3805175" y="2350897"/>
                    <a:pt x="3814065" y="2350897"/>
                    <a:pt x="3823209" y="2341372"/>
                  </a:cubicBezTo>
                  <a:cubicBezTo>
                    <a:pt x="3823590" y="2340991"/>
                    <a:pt x="3823590" y="2340991"/>
                    <a:pt x="3823971" y="2340610"/>
                  </a:cubicBezTo>
                  <a:cubicBezTo>
                    <a:pt x="3842767" y="2329942"/>
                    <a:pt x="3848990" y="2313813"/>
                    <a:pt x="3850767" y="2292477"/>
                  </a:cubicBezTo>
                  <a:cubicBezTo>
                    <a:pt x="3857752" y="2209038"/>
                    <a:pt x="3866515" y="2125599"/>
                    <a:pt x="3874643" y="2041906"/>
                  </a:cubicBezTo>
                  <a:cubicBezTo>
                    <a:pt x="3880104" y="1985264"/>
                    <a:pt x="3885311" y="1928749"/>
                    <a:pt x="3890772" y="1872107"/>
                  </a:cubicBezTo>
                  <a:cubicBezTo>
                    <a:pt x="3891915" y="1862582"/>
                    <a:pt x="3888994" y="1856613"/>
                    <a:pt x="3881247" y="1851153"/>
                  </a:cubicBezTo>
                  <a:cubicBezTo>
                    <a:pt x="3820668" y="1805560"/>
                    <a:pt x="3753358" y="1771397"/>
                    <a:pt x="3684270" y="1740917"/>
                  </a:cubicBezTo>
                  <a:cubicBezTo>
                    <a:pt x="3559683" y="1685418"/>
                    <a:pt x="3430651" y="1642111"/>
                    <a:pt x="3300603" y="1602360"/>
                  </a:cubicBezTo>
                  <a:cubicBezTo>
                    <a:pt x="3036316" y="1521461"/>
                    <a:pt x="2768092" y="1456437"/>
                    <a:pt x="2499487" y="1393572"/>
                  </a:cubicBezTo>
                  <a:cubicBezTo>
                    <a:pt x="2309495" y="1349122"/>
                    <a:pt x="2119503" y="1305053"/>
                    <a:pt x="1929892" y="1260857"/>
                  </a:cubicBezTo>
                  <a:cubicBezTo>
                    <a:pt x="1896872" y="1253110"/>
                    <a:pt x="1864107" y="1244347"/>
                    <a:pt x="1831086" y="1236219"/>
                  </a:cubicBezTo>
                  <a:cubicBezTo>
                    <a:pt x="1831086" y="1274065"/>
                    <a:pt x="1831086" y="1311530"/>
                    <a:pt x="1831086" y="1350900"/>
                  </a:cubicBezTo>
                  <a:cubicBezTo>
                    <a:pt x="1861566" y="1350900"/>
                    <a:pt x="1891030" y="1350900"/>
                    <a:pt x="1921891" y="1350900"/>
                  </a:cubicBezTo>
                  <a:cubicBezTo>
                    <a:pt x="1921891" y="1389508"/>
                    <a:pt x="1921891" y="1426211"/>
                    <a:pt x="1921891" y="1464438"/>
                  </a:cubicBezTo>
                  <a:cubicBezTo>
                    <a:pt x="1959737" y="1464438"/>
                    <a:pt x="1996186" y="1464438"/>
                    <a:pt x="2033270" y="1464438"/>
                  </a:cubicBezTo>
                  <a:cubicBezTo>
                    <a:pt x="2033270" y="1550036"/>
                    <a:pt x="2033270" y="1633856"/>
                    <a:pt x="2033270" y="1719073"/>
                  </a:cubicBezTo>
                  <a:cubicBezTo>
                    <a:pt x="2008251" y="1719073"/>
                    <a:pt x="1984375" y="1719073"/>
                    <a:pt x="1959738" y="1719073"/>
                  </a:cubicBezTo>
                  <a:cubicBezTo>
                    <a:pt x="2067052" y="2281302"/>
                    <a:pt x="2174367" y="2842133"/>
                    <a:pt x="2281302" y="3402585"/>
                  </a:cubicBezTo>
                  <a:cubicBezTo>
                    <a:pt x="2560193" y="3402585"/>
                    <a:pt x="2838070" y="3402585"/>
                    <a:pt x="3115565" y="3402585"/>
                  </a:cubicBezTo>
                  <a:cubicBezTo>
                    <a:pt x="3115565" y="3308858"/>
                    <a:pt x="3115565" y="3216276"/>
                    <a:pt x="3115565" y="3120772"/>
                  </a:cubicBezTo>
                  <a:cubicBezTo>
                    <a:pt x="3054605" y="3169667"/>
                    <a:pt x="2995804" y="3217038"/>
                    <a:pt x="2935098" y="3265551"/>
                  </a:cubicBezTo>
                  <a:cubicBezTo>
                    <a:pt x="2900935" y="3222498"/>
                    <a:pt x="2867152" y="3180334"/>
                    <a:pt x="2832990" y="3137281"/>
                  </a:cubicBezTo>
                  <a:cubicBezTo>
                    <a:pt x="2843277" y="3128772"/>
                    <a:pt x="2852040" y="3120771"/>
                    <a:pt x="2861311" y="3113405"/>
                  </a:cubicBezTo>
                  <a:cubicBezTo>
                    <a:pt x="2926715" y="3061208"/>
                    <a:pt x="2991740" y="3009011"/>
                    <a:pt x="3057526" y="2957195"/>
                  </a:cubicBezTo>
                  <a:cubicBezTo>
                    <a:pt x="3066670" y="2949829"/>
                    <a:pt x="3071496" y="2941447"/>
                    <a:pt x="3071877" y="2929636"/>
                  </a:cubicBezTo>
                  <a:cubicBezTo>
                    <a:pt x="3073020" y="2901696"/>
                    <a:pt x="3082926" y="2877058"/>
                    <a:pt x="3100198" y="2855087"/>
                  </a:cubicBezTo>
                  <a:cubicBezTo>
                    <a:pt x="3135885" y="2810256"/>
                    <a:pt x="3182493" y="2795524"/>
                    <a:pt x="3237993" y="2803271"/>
                  </a:cubicBezTo>
                  <a:cubicBezTo>
                    <a:pt x="3242438" y="2804033"/>
                    <a:pt x="3248661" y="2802128"/>
                    <a:pt x="3251963" y="2799207"/>
                  </a:cubicBezTo>
                  <a:cubicBezTo>
                    <a:pt x="3316606" y="2746629"/>
                    <a:pt x="3382011" y="2694432"/>
                    <a:pt x="3448559" y="2641219"/>
                  </a:cubicBezTo>
                  <a:close/>
                  <a:moveTo>
                    <a:pt x="550419" y="3402584"/>
                  </a:moveTo>
                  <a:cubicBezTo>
                    <a:pt x="555880" y="3402584"/>
                    <a:pt x="560706" y="3402584"/>
                    <a:pt x="565151" y="3402584"/>
                  </a:cubicBezTo>
                  <a:cubicBezTo>
                    <a:pt x="784226" y="3402584"/>
                    <a:pt x="1003174" y="3402584"/>
                    <a:pt x="1222630" y="3402203"/>
                  </a:cubicBezTo>
                  <a:cubicBezTo>
                    <a:pt x="1234695" y="3402203"/>
                    <a:pt x="1250951" y="3405886"/>
                    <a:pt x="1257936" y="3399663"/>
                  </a:cubicBezTo>
                  <a:cubicBezTo>
                    <a:pt x="1265683" y="3392678"/>
                    <a:pt x="1265302" y="3376549"/>
                    <a:pt x="1267461" y="3363976"/>
                  </a:cubicBezTo>
                  <a:cubicBezTo>
                    <a:pt x="1284733" y="3263646"/>
                    <a:pt x="1301624" y="3163316"/>
                    <a:pt x="1319277" y="3063367"/>
                  </a:cubicBezTo>
                  <a:cubicBezTo>
                    <a:pt x="1345312" y="2914142"/>
                    <a:pt x="1371855" y="2764917"/>
                    <a:pt x="1398271" y="2615819"/>
                  </a:cubicBezTo>
                  <a:cubicBezTo>
                    <a:pt x="1424687" y="2465451"/>
                    <a:pt x="1450849" y="2315210"/>
                    <a:pt x="1477265" y="2164842"/>
                  </a:cubicBezTo>
                  <a:cubicBezTo>
                    <a:pt x="1501141" y="2028825"/>
                    <a:pt x="1525398" y="1892554"/>
                    <a:pt x="1549274" y="1756537"/>
                  </a:cubicBezTo>
                  <a:cubicBezTo>
                    <a:pt x="1551433" y="1744091"/>
                    <a:pt x="1552957" y="1731137"/>
                    <a:pt x="1555116" y="1717167"/>
                  </a:cubicBezTo>
                  <a:cubicBezTo>
                    <a:pt x="1545591" y="1717167"/>
                    <a:pt x="1538606" y="1717167"/>
                    <a:pt x="1531240" y="1717167"/>
                  </a:cubicBezTo>
                  <a:cubicBezTo>
                    <a:pt x="1518413" y="1717167"/>
                    <a:pt x="1505205" y="1717167"/>
                    <a:pt x="1492251" y="1717548"/>
                  </a:cubicBezTo>
                  <a:cubicBezTo>
                    <a:pt x="1482345" y="1717929"/>
                    <a:pt x="1479424" y="1714246"/>
                    <a:pt x="1479424" y="1703959"/>
                  </a:cubicBezTo>
                  <a:cubicBezTo>
                    <a:pt x="1479805" y="1627505"/>
                    <a:pt x="1479805" y="1550670"/>
                    <a:pt x="1479805" y="1474216"/>
                  </a:cubicBezTo>
                  <a:cubicBezTo>
                    <a:pt x="1479805" y="1470914"/>
                    <a:pt x="1479805" y="1467612"/>
                    <a:pt x="1479805" y="1462405"/>
                  </a:cubicBezTo>
                  <a:cubicBezTo>
                    <a:pt x="1518032" y="1462405"/>
                    <a:pt x="1555116" y="1462405"/>
                    <a:pt x="1593724" y="1462405"/>
                  </a:cubicBezTo>
                  <a:cubicBezTo>
                    <a:pt x="1593724" y="1423797"/>
                    <a:pt x="1593724" y="1386713"/>
                    <a:pt x="1593724" y="1348486"/>
                  </a:cubicBezTo>
                  <a:cubicBezTo>
                    <a:pt x="1622807" y="1348486"/>
                    <a:pt x="1649985" y="1348486"/>
                    <a:pt x="1677925" y="1348486"/>
                  </a:cubicBezTo>
                  <a:cubicBezTo>
                    <a:pt x="1677925" y="1343660"/>
                    <a:pt x="1677925" y="1340358"/>
                    <a:pt x="1677925" y="1336675"/>
                  </a:cubicBezTo>
                  <a:cubicBezTo>
                    <a:pt x="1677925" y="1292987"/>
                    <a:pt x="1677163" y="1248791"/>
                    <a:pt x="1677544" y="1205103"/>
                  </a:cubicBezTo>
                  <a:cubicBezTo>
                    <a:pt x="1677544" y="1195959"/>
                    <a:pt x="1675004" y="1192276"/>
                    <a:pt x="1665733" y="1189609"/>
                  </a:cubicBezTo>
                  <a:cubicBezTo>
                    <a:pt x="1548131" y="1158748"/>
                    <a:pt x="1430529" y="1127506"/>
                    <a:pt x="1312927" y="1096264"/>
                  </a:cubicBezTo>
                  <a:cubicBezTo>
                    <a:pt x="1121411" y="1045591"/>
                    <a:pt x="930022" y="994410"/>
                    <a:pt x="738506" y="943737"/>
                  </a:cubicBezTo>
                  <a:cubicBezTo>
                    <a:pt x="732664" y="942213"/>
                    <a:pt x="728219" y="940816"/>
                    <a:pt x="724155" y="948182"/>
                  </a:cubicBezTo>
                  <a:cubicBezTo>
                    <a:pt x="615697" y="1135253"/>
                    <a:pt x="506604" y="1321562"/>
                    <a:pt x="398146" y="1508633"/>
                  </a:cubicBezTo>
                  <a:cubicBezTo>
                    <a:pt x="391161" y="1520444"/>
                    <a:pt x="386081" y="1533271"/>
                    <a:pt x="381636" y="1546098"/>
                  </a:cubicBezTo>
                  <a:cubicBezTo>
                    <a:pt x="374651" y="1567434"/>
                    <a:pt x="367666" y="1588770"/>
                    <a:pt x="362840" y="1610741"/>
                  </a:cubicBezTo>
                  <a:cubicBezTo>
                    <a:pt x="359538" y="1625854"/>
                    <a:pt x="356998" y="1641983"/>
                    <a:pt x="358395" y="1657350"/>
                  </a:cubicBezTo>
                  <a:cubicBezTo>
                    <a:pt x="366904" y="1741170"/>
                    <a:pt x="376429" y="1824990"/>
                    <a:pt x="385573" y="1908683"/>
                  </a:cubicBezTo>
                  <a:cubicBezTo>
                    <a:pt x="396622" y="2008251"/>
                    <a:pt x="407671" y="2108200"/>
                    <a:pt x="418593" y="2207768"/>
                  </a:cubicBezTo>
                  <a:cubicBezTo>
                    <a:pt x="422657" y="2242312"/>
                    <a:pt x="424816" y="2276856"/>
                    <a:pt x="439548" y="2309622"/>
                  </a:cubicBezTo>
                  <a:cubicBezTo>
                    <a:pt x="442088" y="2315083"/>
                    <a:pt x="439929" y="2323211"/>
                    <a:pt x="439167" y="2329815"/>
                  </a:cubicBezTo>
                  <a:cubicBezTo>
                    <a:pt x="438024" y="2341245"/>
                    <a:pt x="434341" y="2352548"/>
                    <a:pt x="435865" y="2363597"/>
                  </a:cubicBezTo>
                  <a:cubicBezTo>
                    <a:pt x="442088" y="2423922"/>
                    <a:pt x="449454" y="2484120"/>
                    <a:pt x="456058" y="2544826"/>
                  </a:cubicBezTo>
                  <a:cubicBezTo>
                    <a:pt x="470409" y="2675255"/>
                    <a:pt x="484760" y="2805684"/>
                    <a:pt x="499111" y="2936240"/>
                  </a:cubicBezTo>
                  <a:cubicBezTo>
                    <a:pt x="513843" y="3071114"/>
                    <a:pt x="528448" y="3206369"/>
                    <a:pt x="543180" y="3341243"/>
                  </a:cubicBezTo>
                  <a:cubicBezTo>
                    <a:pt x="544704" y="3361055"/>
                    <a:pt x="547625" y="3381247"/>
                    <a:pt x="550165" y="3402202"/>
                  </a:cubicBezTo>
                  <a:close/>
                  <a:moveTo>
                    <a:pt x="2224406" y="3401822"/>
                  </a:moveTo>
                  <a:cubicBezTo>
                    <a:pt x="2193164" y="3239770"/>
                    <a:pt x="2162303" y="3079496"/>
                    <a:pt x="2130680" y="2916301"/>
                  </a:cubicBezTo>
                  <a:cubicBezTo>
                    <a:pt x="1886713" y="3078734"/>
                    <a:pt x="1645921" y="3239008"/>
                    <a:pt x="1404875" y="3399155"/>
                  </a:cubicBezTo>
                  <a:cubicBezTo>
                    <a:pt x="1405256" y="3399917"/>
                    <a:pt x="1406018" y="3400933"/>
                    <a:pt x="1406399" y="3401695"/>
                  </a:cubicBezTo>
                  <a:cubicBezTo>
                    <a:pt x="1677925" y="3401695"/>
                    <a:pt x="1949578" y="3401695"/>
                    <a:pt x="2224406" y="3401695"/>
                  </a:cubicBezTo>
                  <a:close/>
                  <a:moveTo>
                    <a:pt x="2061211" y="2849118"/>
                  </a:moveTo>
                  <a:cubicBezTo>
                    <a:pt x="2061592" y="2848356"/>
                    <a:pt x="2061973" y="2847340"/>
                    <a:pt x="2062354" y="2846578"/>
                  </a:cubicBezTo>
                  <a:cubicBezTo>
                    <a:pt x="1875283" y="2685288"/>
                    <a:pt x="1688212" y="2523871"/>
                    <a:pt x="1498982" y="2361057"/>
                  </a:cubicBezTo>
                  <a:cubicBezTo>
                    <a:pt x="1470280" y="2525649"/>
                    <a:pt x="1442340" y="2687447"/>
                    <a:pt x="1414400" y="2849118"/>
                  </a:cubicBezTo>
                  <a:cubicBezTo>
                    <a:pt x="1630808" y="2849118"/>
                    <a:pt x="1846200" y="2849118"/>
                    <a:pt x="2061211" y="2849118"/>
                  </a:cubicBezTo>
                  <a:close/>
                  <a:moveTo>
                    <a:pt x="1319531" y="3386455"/>
                  </a:moveTo>
                  <a:cubicBezTo>
                    <a:pt x="1320293" y="3387217"/>
                    <a:pt x="1321055" y="3387598"/>
                    <a:pt x="1321690" y="3388233"/>
                  </a:cubicBezTo>
                  <a:cubicBezTo>
                    <a:pt x="1561720" y="3228721"/>
                    <a:pt x="1802004" y="3068828"/>
                    <a:pt x="2042034" y="2909443"/>
                  </a:cubicBezTo>
                  <a:cubicBezTo>
                    <a:pt x="2041653" y="2908300"/>
                    <a:pt x="2041272" y="2907665"/>
                    <a:pt x="2040510" y="2906522"/>
                  </a:cubicBezTo>
                  <a:cubicBezTo>
                    <a:pt x="2039367" y="2906522"/>
                    <a:pt x="2037970" y="2906141"/>
                    <a:pt x="2036827" y="2906141"/>
                  </a:cubicBezTo>
                  <a:cubicBezTo>
                    <a:pt x="1828420" y="2906141"/>
                    <a:pt x="1619759" y="2906522"/>
                    <a:pt x="1411352" y="2906141"/>
                  </a:cubicBezTo>
                  <a:cubicBezTo>
                    <a:pt x="1404748" y="2906141"/>
                    <a:pt x="1402589" y="2908300"/>
                    <a:pt x="1401446" y="2914904"/>
                  </a:cubicBezTo>
                  <a:cubicBezTo>
                    <a:pt x="1379348" y="3042412"/>
                    <a:pt x="1356996" y="3169920"/>
                    <a:pt x="1334517" y="3297428"/>
                  </a:cubicBezTo>
                  <a:cubicBezTo>
                    <a:pt x="1329691" y="3326765"/>
                    <a:pt x="1324611" y="3356610"/>
                    <a:pt x="1319404" y="3386328"/>
                  </a:cubicBezTo>
                  <a:close/>
                  <a:moveTo>
                    <a:pt x="1572388" y="2347595"/>
                  </a:moveTo>
                  <a:cubicBezTo>
                    <a:pt x="1572007" y="2348357"/>
                    <a:pt x="1571626" y="2349119"/>
                    <a:pt x="1571245" y="2349754"/>
                  </a:cubicBezTo>
                  <a:cubicBezTo>
                    <a:pt x="1750188" y="2503678"/>
                    <a:pt x="1929131" y="2658110"/>
                    <a:pt x="2110360" y="2813939"/>
                  </a:cubicBezTo>
                  <a:cubicBezTo>
                    <a:pt x="2109979" y="2808478"/>
                    <a:pt x="2109979" y="2806573"/>
                    <a:pt x="2109598" y="2804414"/>
                  </a:cubicBezTo>
                  <a:cubicBezTo>
                    <a:pt x="2081277" y="2655570"/>
                    <a:pt x="2052575" y="2506726"/>
                    <a:pt x="2024762" y="2357882"/>
                  </a:cubicBezTo>
                  <a:cubicBezTo>
                    <a:pt x="2023238" y="2349119"/>
                    <a:pt x="2020317" y="2346452"/>
                    <a:pt x="2011554" y="2346452"/>
                  </a:cubicBezTo>
                  <a:cubicBezTo>
                    <a:pt x="1868552" y="2346833"/>
                    <a:pt x="1726058" y="2346452"/>
                    <a:pt x="1583056" y="2346452"/>
                  </a:cubicBezTo>
                  <a:cubicBezTo>
                    <a:pt x="1578992" y="2347214"/>
                    <a:pt x="1575690" y="2347214"/>
                    <a:pt x="1572388" y="2347595"/>
                  </a:cubicBezTo>
                  <a:close/>
                  <a:moveTo>
                    <a:pt x="1921130" y="1814322"/>
                  </a:moveTo>
                  <a:cubicBezTo>
                    <a:pt x="1919606" y="1813941"/>
                    <a:pt x="1918209" y="1813941"/>
                    <a:pt x="1916685" y="1813560"/>
                  </a:cubicBezTo>
                  <a:cubicBezTo>
                    <a:pt x="1803528" y="1971929"/>
                    <a:pt x="1690625" y="2129917"/>
                    <a:pt x="1576325" y="2290191"/>
                  </a:cubicBezTo>
                  <a:cubicBezTo>
                    <a:pt x="1722629" y="2290191"/>
                    <a:pt x="1865504" y="2290191"/>
                    <a:pt x="2011046" y="2290191"/>
                  </a:cubicBezTo>
                  <a:cubicBezTo>
                    <a:pt x="1980947" y="2130679"/>
                    <a:pt x="1950721" y="1972310"/>
                    <a:pt x="1921003" y="1814322"/>
                  </a:cubicBezTo>
                  <a:close/>
                  <a:moveTo>
                    <a:pt x="1513587" y="2278507"/>
                  </a:moveTo>
                  <a:cubicBezTo>
                    <a:pt x="1514349" y="2278888"/>
                    <a:pt x="1515111" y="2278888"/>
                    <a:pt x="1515365" y="2279269"/>
                  </a:cubicBezTo>
                  <a:cubicBezTo>
                    <a:pt x="1517524" y="2276348"/>
                    <a:pt x="1519810" y="2273427"/>
                    <a:pt x="1521969" y="2270506"/>
                  </a:cubicBezTo>
                  <a:cubicBezTo>
                    <a:pt x="1646937" y="2096008"/>
                    <a:pt x="1771905" y="1921002"/>
                    <a:pt x="1896492" y="1746123"/>
                  </a:cubicBezTo>
                  <a:cubicBezTo>
                    <a:pt x="1900175" y="1740916"/>
                    <a:pt x="1901699" y="1733296"/>
                    <a:pt x="1902715" y="1726692"/>
                  </a:cubicBezTo>
                  <a:cubicBezTo>
                    <a:pt x="1903477" y="1720850"/>
                    <a:pt x="1900556" y="1717548"/>
                    <a:pt x="1893571" y="1717548"/>
                  </a:cubicBezTo>
                  <a:cubicBezTo>
                    <a:pt x="1803147" y="1717548"/>
                    <a:pt x="1712342" y="1717548"/>
                    <a:pt x="1622045" y="1717167"/>
                  </a:cubicBezTo>
                  <a:cubicBezTo>
                    <a:pt x="1615060" y="1717167"/>
                    <a:pt x="1611758" y="1720088"/>
                    <a:pt x="1610615" y="1726692"/>
                  </a:cubicBezTo>
                  <a:cubicBezTo>
                    <a:pt x="1607313" y="1744726"/>
                    <a:pt x="1603249" y="1762379"/>
                    <a:pt x="1599947" y="1780286"/>
                  </a:cubicBezTo>
                  <a:cubicBezTo>
                    <a:pt x="1575690" y="1918843"/>
                    <a:pt x="1551052" y="2057400"/>
                    <a:pt x="1526795" y="2195957"/>
                  </a:cubicBezTo>
                  <a:cubicBezTo>
                    <a:pt x="1522350" y="2223516"/>
                    <a:pt x="1518032" y="2251075"/>
                    <a:pt x="1513587" y="2278634"/>
                  </a:cubicBezTo>
                  <a:close/>
                  <a:moveTo>
                    <a:pt x="3781426" y="2524379"/>
                  </a:moveTo>
                  <a:cubicBezTo>
                    <a:pt x="3804921" y="2523998"/>
                    <a:pt x="3822955" y="2505329"/>
                    <a:pt x="3822955" y="2480691"/>
                  </a:cubicBezTo>
                  <a:cubicBezTo>
                    <a:pt x="3822955" y="2458593"/>
                    <a:pt x="3803143" y="2440686"/>
                    <a:pt x="3778886" y="2440686"/>
                  </a:cubicBezTo>
                  <a:cubicBezTo>
                    <a:pt x="3755391" y="2440686"/>
                    <a:pt x="3736976" y="2459482"/>
                    <a:pt x="3736976" y="2483993"/>
                  </a:cubicBezTo>
                  <a:cubicBezTo>
                    <a:pt x="3736976" y="2506472"/>
                    <a:pt x="3756788" y="2524379"/>
                    <a:pt x="3781426" y="2524379"/>
                  </a:cubicBezTo>
                  <a:close/>
                  <a:moveTo>
                    <a:pt x="3204465" y="2988183"/>
                  </a:moveTo>
                  <a:cubicBezTo>
                    <a:pt x="3229484" y="2988183"/>
                    <a:pt x="3247518" y="2970911"/>
                    <a:pt x="3247518" y="2947416"/>
                  </a:cubicBezTo>
                  <a:cubicBezTo>
                    <a:pt x="3247518" y="2922397"/>
                    <a:pt x="3229865" y="2905506"/>
                    <a:pt x="3204465" y="2905506"/>
                  </a:cubicBezTo>
                  <a:cubicBezTo>
                    <a:pt x="3179827" y="2905506"/>
                    <a:pt x="3161793" y="2922397"/>
                    <a:pt x="3162174" y="2945511"/>
                  </a:cubicBezTo>
                  <a:cubicBezTo>
                    <a:pt x="3162555" y="2970911"/>
                    <a:pt x="3179446" y="2988183"/>
                    <a:pt x="3204465" y="298818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232" name="TextBox 232"/>
          <p:cNvSpPr txBox="1"/>
          <p:nvPr/>
        </p:nvSpPr>
        <p:spPr>
          <a:xfrm>
            <a:off x="14992790" y="6105921"/>
            <a:ext cx="276086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بحران اقتصادی</a:t>
            </a:r>
            <a:endParaRPr lang="en-US" sz="2400" spc="35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33" name="Group 233"/>
          <p:cNvGrpSpPr>
            <a:grpSpLocks noChangeAspect="1"/>
          </p:cNvGrpSpPr>
          <p:nvPr/>
        </p:nvGrpSpPr>
        <p:grpSpPr>
          <a:xfrm>
            <a:off x="0" y="9805462"/>
            <a:ext cx="18288000" cy="481537"/>
            <a:chOff x="0" y="0"/>
            <a:chExt cx="24384000" cy="642050"/>
          </a:xfrm>
        </p:grpSpPr>
        <p:sp>
          <p:nvSpPr>
            <p:cNvPr id="234" name="Freeform 234"/>
            <p:cNvSpPr/>
            <p:nvPr/>
          </p:nvSpPr>
          <p:spPr>
            <a:xfrm>
              <a:off x="0" y="0"/>
              <a:ext cx="24384000" cy="642112"/>
            </a:xfrm>
            <a:custGeom>
              <a:avLst/>
              <a:gdLst/>
              <a:ahLst/>
              <a:cxnLst/>
              <a:rect l="l" t="t" r="r" b="b"/>
              <a:pathLst>
                <a:path w="24384000" h="642112">
                  <a:moveTo>
                    <a:pt x="0" y="0"/>
                  </a:moveTo>
                  <a:lnTo>
                    <a:pt x="24384000" y="0"/>
                  </a:lnTo>
                  <a:lnTo>
                    <a:pt x="24384000" y="642112"/>
                  </a:lnTo>
                  <a:lnTo>
                    <a:pt x="0" y="64211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235" name="TextBox 235"/>
          <p:cNvSpPr txBox="1"/>
          <p:nvPr/>
        </p:nvSpPr>
        <p:spPr>
          <a:xfrm>
            <a:off x="1428696" y="3428988"/>
            <a:ext cx="1812527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35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بحران نفتی</a:t>
            </a:r>
            <a:endParaRPr lang="en-US" sz="2400" spc="35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6" name="TextBox 236"/>
          <p:cNvSpPr txBox="1"/>
          <p:nvPr/>
        </p:nvSpPr>
        <p:spPr>
          <a:xfrm>
            <a:off x="11673760" y="1213335"/>
            <a:ext cx="5713239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280"/>
              </a:lnSpc>
            </a:pPr>
            <a:r>
              <a:rPr lang="fa-IR" sz="4400" spc="65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عالی</a:t>
            </a:r>
            <a:endParaRPr lang="en-US" sz="4400" spc="65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8" name="TextBox 238"/>
          <p:cNvSpPr txBox="1"/>
          <p:nvPr/>
        </p:nvSpPr>
        <p:spPr>
          <a:xfrm>
            <a:off x="10947953" y="3631119"/>
            <a:ext cx="6439045" cy="20428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7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مدل باعث صرفه جویی در وقت، هزینه و هزینه شما شود. تغییر رنگ، تصاویر و متن آسان است. تغییر رنگ، عکس و متن آسان است.</a:t>
            </a:r>
            <a:endParaRPr lang="en-US" spc="17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 rot="-2700000">
            <a:off x="2069255" y="1820188"/>
            <a:ext cx="671155" cy="671156"/>
            <a:chOff x="0" y="0"/>
            <a:chExt cx="894874" cy="89487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94842" cy="894842"/>
            </a:xfrm>
            <a:custGeom>
              <a:avLst/>
              <a:gdLst/>
              <a:ahLst/>
              <a:cxnLst/>
              <a:rect l="l" t="t" r="r" b="b"/>
              <a:pathLst>
                <a:path w="894842" h="894842">
                  <a:moveTo>
                    <a:pt x="0" y="0"/>
                  </a:moveTo>
                  <a:lnTo>
                    <a:pt x="894842" y="0"/>
                  </a:lnTo>
                  <a:lnTo>
                    <a:pt x="894842" y="894842"/>
                  </a:lnTo>
                  <a:lnTo>
                    <a:pt x="0" y="89484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2129373" y="1993740"/>
            <a:ext cx="550927" cy="185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1600" spc="1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78948" y="1554003"/>
            <a:ext cx="2757949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078950" y="1879479"/>
            <a:ext cx="2757949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 rot="-2700000">
            <a:off x="5959806" y="2746480"/>
            <a:ext cx="671155" cy="671156"/>
            <a:chOff x="0" y="0"/>
            <a:chExt cx="894874" cy="8948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94842" cy="894842"/>
            </a:xfrm>
            <a:custGeom>
              <a:avLst/>
              <a:gdLst/>
              <a:ahLst/>
              <a:cxnLst/>
              <a:rect l="l" t="t" r="r" b="b"/>
              <a:pathLst>
                <a:path w="894842" h="894842">
                  <a:moveTo>
                    <a:pt x="0" y="0"/>
                  </a:moveTo>
                  <a:lnTo>
                    <a:pt x="894842" y="0"/>
                  </a:lnTo>
                  <a:lnTo>
                    <a:pt x="894842" y="894842"/>
                  </a:lnTo>
                  <a:lnTo>
                    <a:pt x="0" y="89484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6019923" y="2920032"/>
            <a:ext cx="550928" cy="185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1600" spc="1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969500" y="2480295"/>
            <a:ext cx="2757949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6969502" y="2805771"/>
            <a:ext cx="2757949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 rot="-2700000">
            <a:off x="13687122" y="2281856"/>
            <a:ext cx="671156" cy="671155"/>
            <a:chOff x="0" y="0"/>
            <a:chExt cx="894874" cy="89487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94842" cy="894842"/>
            </a:xfrm>
            <a:custGeom>
              <a:avLst/>
              <a:gdLst/>
              <a:ahLst/>
              <a:cxnLst/>
              <a:rect l="l" t="t" r="r" b="b"/>
              <a:pathLst>
                <a:path w="894842" h="894842">
                  <a:moveTo>
                    <a:pt x="0" y="0"/>
                  </a:moveTo>
                  <a:lnTo>
                    <a:pt x="894842" y="0"/>
                  </a:lnTo>
                  <a:lnTo>
                    <a:pt x="894842" y="894842"/>
                  </a:lnTo>
                  <a:lnTo>
                    <a:pt x="0" y="89484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3747239" y="2455407"/>
            <a:ext cx="550928" cy="185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1600" spc="1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696814" y="2015669"/>
            <a:ext cx="2757949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696816" y="2341144"/>
            <a:ext cx="2757949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8" name="Group 18"/>
          <p:cNvGrpSpPr>
            <a:grpSpLocks noChangeAspect="1"/>
          </p:cNvGrpSpPr>
          <p:nvPr/>
        </p:nvGrpSpPr>
        <p:grpSpPr>
          <a:xfrm rot="-2700000">
            <a:off x="9850359" y="3672773"/>
            <a:ext cx="671156" cy="671155"/>
            <a:chOff x="0" y="0"/>
            <a:chExt cx="894874" cy="89487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94842" cy="894842"/>
            </a:xfrm>
            <a:custGeom>
              <a:avLst/>
              <a:gdLst/>
              <a:ahLst/>
              <a:cxnLst/>
              <a:rect l="l" t="t" r="r" b="b"/>
              <a:pathLst>
                <a:path w="894842" h="894842">
                  <a:moveTo>
                    <a:pt x="0" y="0"/>
                  </a:moveTo>
                  <a:lnTo>
                    <a:pt x="894842" y="0"/>
                  </a:lnTo>
                  <a:lnTo>
                    <a:pt x="894842" y="894842"/>
                  </a:lnTo>
                  <a:lnTo>
                    <a:pt x="0" y="89484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0" name="TextBox 20"/>
          <p:cNvSpPr txBox="1"/>
          <p:nvPr/>
        </p:nvSpPr>
        <p:spPr>
          <a:xfrm>
            <a:off x="9910476" y="3846324"/>
            <a:ext cx="550928" cy="1853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en-US" sz="1600" spc="1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860051" y="3406587"/>
            <a:ext cx="2757949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860053" y="3732063"/>
            <a:ext cx="2757949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9553550" y="7695773"/>
            <a:ext cx="7657758" cy="7886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6000" spc="7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ارائه عالی</a:t>
            </a:r>
            <a:endParaRPr lang="en-US" sz="6000" spc="7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734" y="612134"/>
            <a:ext cx="17176916" cy="8117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66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6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1141028" y="2110422"/>
            <a:ext cx="5218183" cy="450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3200" spc="41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بحران نفتی</a:t>
            </a:r>
            <a:endParaRPr lang="en-US" sz="3200" spc="41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19541" y="2474282"/>
            <a:ext cx="3360289" cy="6909663"/>
            <a:chOff x="0" y="0"/>
            <a:chExt cx="4480385" cy="92128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80688" cy="9213087"/>
            </a:xfrm>
            <a:custGeom>
              <a:avLst/>
              <a:gdLst/>
              <a:ahLst/>
              <a:cxnLst/>
              <a:rect l="l" t="t" r="r" b="b"/>
              <a:pathLst>
                <a:path w="4480688" h="9213087">
                  <a:moveTo>
                    <a:pt x="2164842" y="7278751"/>
                  </a:moveTo>
                  <a:cubicBezTo>
                    <a:pt x="1704848" y="7563104"/>
                    <a:pt x="1250696" y="7843774"/>
                    <a:pt x="790702" y="8128889"/>
                  </a:cubicBezTo>
                  <a:cubicBezTo>
                    <a:pt x="1256411" y="8128889"/>
                    <a:pt x="1713484" y="8128889"/>
                    <a:pt x="2177034" y="8128889"/>
                  </a:cubicBezTo>
                  <a:cubicBezTo>
                    <a:pt x="2172716" y="7843901"/>
                    <a:pt x="2169160" y="7565263"/>
                    <a:pt x="2164842" y="7278751"/>
                  </a:cubicBezTo>
                  <a:close/>
                  <a:moveTo>
                    <a:pt x="2285746" y="7267194"/>
                  </a:moveTo>
                  <a:cubicBezTo>
                    <a:pt x="2290064" y="7557263"/>
                    <a:pt x="2295144" y="7840218"/>
                    <a:pt x="2299462" y="8123810"/>
                  </a:cubicBezTo>
                  <a:cubicBezTo>
                    <a:pt x="2765933" y="8124572"/>
                    <a:pt x="3230245" y="8124572"/>
                    <a:pt x="3693795" y="8124572"/>
                  </a:cubicBezTo>
                  <a:cubicBezTo>
                    <a:pt x="3694557" y="8121651"/>
                    <a:pt x="3695192" y="8119491"/>
                    <a:pt x="3696716" y="8116698"/>
                  </a:cubicBezTo>
                  <a:cubicBezTo>
                    <a:pt x="3227451" y="7834504"/>
                    <a:pt x="2758821" y="7552310"/>
                    <a:pt x="2285873" y="7267322"/>
                  </a:cubicBezTo>
                  <a:close/>
                  <a:moveTo>
                    <a:pt x="838200" y="6396990"/>
                  </a:moveTo>
                  <a:cubicBezTo>
                    <a:pt x="782066" y="6954901"/>
                    <a:pt x="725932" y="7506208"/>
                    <a:pt x="669798" y="8064754"/>
                  </a:cubicBezTo>
                  <a:cubicBezTo>
                    <a:pt x="1154938" y="7764653"/>
                    <a:pt x="1635760" y="7467347"/>
                    <a:pt x="2119503" y="7167880"/>
                  </a:cubicBezTo>
                  <a:cubicBezTo>
                    <a:pt x="1691132" y="6910197"/>
                    <a:pt x="1267206" y="6655435"/>
                    <a:pt x="838200" y="6396990"/>
                  </a:cubicBezTo>
                  <a:close/>
                  <a:moveTo>
                    <a:pt x="3653409" y="6357366"/>
                  </a:moveTo>
                  <a:cubicBezTo>
                    <a:pt x="3217164" y="6628003"/>
                    <a:pt x="2784602" y="6895085"/>
                    <a:pt x="2346198" y="7165722"/>
                  </a:cubicBezTo>
                  <a:cubicBezTo>
                    <a:pt x="2870962" y="7481063"/>
                    <a:pt x="3390646" y="7794117"/>
                    <a:pt x="3915410" y="8110093"/>
                  </a:cubicBezTo>
                  <a:cubicBezTo>
                    <a:pt x="3827653" y="7522718"/>
                    <a:pt x="3741166" y="6943217"/>
                    <a:pt x="3653409" y="6357366"/>
                  </a:cubicBezTo>
                  <a:close/>
                  <a:moveTo>
                    <a:pt x="2149729" y="6347968"/>
                  </a:moveTo>
                  <a:cubicBezTo>
                    <a:pt x="1771777" y="6351524"/>
                    <a:pt x="1397508" y="6355842"/>
                    <a:pt x="1023239" y="6360160"/>
                  </a:cubicBezTo>
                  <a:cubicBezTo>
                    <a:pt x="1022477" y="6363081"/>
                    <a:pt x="1021842" y="6365875"/>
                    <a:pt x="1021080" y="6368796"/>
                  </a:cubicBezTo>
                  <a:cubicBezTo>
                    <a:pt x="1399032" y="6596253"/>
                    <a:pt x="1777619" y="6823710"/>
                    <a:pt x="2161286" y="7054723"/>
                  </a:cubicBezTo>
                  <a:cubicBezTo>
                    <a:pt x="2157730" y="6815074"/>
                    <a:pt x="2154047" y="6583299"/>
                    <a:pt x="2149729" y="6347841"/>
                  </a:cubicBezTo>
                  <a:close/>
                  <a:moveTo>
                    <a:pt x="3456178" y="6331458"/>
                  </a:moveTo>
                  <a:cubicBezTo>
                    <a:pt x="3060954" y="6335776"/>
                    <a:pt x="2666492" y="6340094"/>
                    <a:pt x="2271395" y="6345174"/>
                  </a:cubicBezTo>
                  <a:cubicBezTo>
                    <a:pt x="2274951" y="6589141"/>
                    <a:pt x="2278634" y="6824599"/>
                    <a:pt x="2282952" y="7067169"/>
                  </a:cubicBezTo>
                  <a:cubicBezTo>
                    <a:pt x="2679573" y="6821678"/>
                    <a:pt x="3068955" y="6580632"/>
                    <a:pt x="3459099" y="6339460"/>
                  </a:cubicBezTo>
                  <a:cubicBezTo>
                    <a:pt x="3458337" y="6336538"/>
                    <a:pt x="3456940" y="6334380"/>
                    <a:pt x="3456178" y="6331586"/>
                  </a:cubicBezTo>
                  <a:close/>
                  <a:moveTo>
                    <a:pt x="2256282" y="5375530"/>
                  </a:moveTo>
                  <a:cubicBezTo>
                    <a:pt x="2261362" y="5664201"/>
                    <a:pt x="2265680" y="5944236"/>
                    <a:pt x="2270633" y="6224906"/>
                  </a:cubicBezTo>
                  <a:cubicBezTo>
                    <a:pt x="2670175" y="6219826"/>
                    <a:pt x="3066796" y="6215508"/>
                    <a:pt x="3463417" y="6211190"/>
                  </a:cubicBezTo>
                  <a:cubicBezTo>
                    <a:pt x="3464178" y="6209031"/>
                    <a:pt x="3464813" y="6206872"/>
                    <a:pt x="3466338" y="6204713"/>
                  </a:cubicBezTo>
                  <a:cubicBezTo>
                    <a:pt x="3064637" y="5929758"/>
                    <a:pt x="2662301" y="5654041"/>
                    <a:pt x="2256282" y="5375530"/>
                  </a:cubicBezTo>
                  <a:close/>
                  <a:moveTo>
                    <a:pt x="2135378" y="5372608"/>
                  </a:moveTo>
                  <a:cubicBezTo>
                    <a:pt x="1747393" y="5661914"/>
                    <a:pt x="1365885" y="5947792"/>
                    <a:pt x="975741" y="6240018"/>
                  </a:cubicBezTo>
                  <a:cubicBezTo>
                    <a:pt x="1373124" y="6234938"/>
                    <a:pt x="1758950" y="6230620"/>
                    <a:pt x="2148332" y="6226303"/>
                  </a:cubicBezTo>
                  <a:cubicBezTo>
                    <a:pt x="2144014" y="5941314"/>
                    <a:pt x="2139696" y="5660518"/>
                    <a:pt x="2135378" y="5372608"/>
                  </a:cubicBezTo>
                  <a:close/>
                  <a:moveTo>
                    <a:pt x="1026795" y="4532630"/>
                  </a:moveTo>
                  <a:cubicBezTo>
                    <a:pt x="971423" y="5081905"/>
                    <a:pt x="916686" y="5624576"/>
                    <a:pt x="860552" y="6177407"/>
                  </a:cubicBezTo>
                  <a:cubicBezTo>
                    <a:pt x="1274445" y="5867908"/>
                    <a:pt x="1678940" y="5565521"/>
                    <a:pt x="2087118" y="5259705"/>
                  </a:cubicBezTo>
                  <a:cubicBezTo>
                    <a:pt x="1732280" y="5016372"/>
                    <a:pt x="1381760" y="4775962"/>
                    <a:pt x="1026795" y="4532757"/>
                  </a:cubicBezTo>
                  <a:close/>
                  <a:moveTo>
                    <a:pt x="2241804" y="4451985"/>
                  </a:moveTo>
                  <a:cubicBezTo>
                    <a:pt x="2245360" y="4679442"/>
                    <a:pt x="2249043" y="4903343"/>
                    <a:pt x="2252599" y="5135753"/>
                  </a:cubicBezTo>
                  <a:cubicBezTo>
                    <a:pt x="2559939" y="4906137"/>
                    <a:pt x="2860802" y="4680839"/>
                    <a:pt x="3166745" y="4451985"/>
                  </a:cubicBezTo>
                  <a:cubicBezTo>
                    <a:pt x="2853563" y="4451985"/>
                    <a:pt x="2547747" y="4451985"/>
                    <a:pt x="2241804" y="4451985"/>
                  </a:cubicBezTo>
                  <a:close/>
                  <a:moveTo>
                    <a:pt x="1116076" y="4451985"/>
                  </a:moveTo>
                  <a:cubicBezTo>
                    <a:pt x="1457325" y="4685157"/>
                    <a:pt x="1791208" y="4914773"/>
                    <a:pt x="2131695" y="5148072"/>
                  </a:cubicBezTo>
                  <a:cubicBezTo>
                    <a:pt x="2128139" y="4910582"/>
                    <a:pt x="2124456" y="4680966"/>
                    <a:pt x="2120900" y="4451985"/>
                  </a:cubicBezTo>
                  <a:cubicBezTo>
                    <a:pt x="1786128" y="4451985"/>
                    <a:pt x="1455039" y="4451985"/>
                    <a:pt x="1116076" y="4451985"/>
                  </a:cubicBezTo>
                  <a:close/>
                  <a:moveTo>
                    <a:pt x="3369056" y="4449064"/>
                  </a:moveTo>
                  <a:cubicBezTo>
                    <a:pt x="3006979" y="4720463"/>
                    <a:pt x="2650744" y="4986782"/>
                    <a:pt x="2290064" y="5256022"/>
                  </a:cubicBezTo>
                  <a:cubicBezTo>
                    <a:pt x="2737104" y="5561965"/>
                    <a:pt x="3179064" y="5864987"/>
                    <a:pt x="3625977" y="6171565"/>
                  </a:cubicBezTo>
                  <a:cubicBezTo>
                    <a:pt x="3539617" y="5595747"/>
                    <a:pt x="3454654" y="5025644"/>
                    <a:pt x="3369056" y="4449064"/>
                  </a:cubicBezTo>
                  <a:close/>
                  <a:moveTo>
                    <a:pt x="2107946" y="3602609"/>
                  </a:moveTo>
                  <a:cubicBezTo>
                    <a:pt x="1797684" y="3845941"/>
                    <a:pt x="1493901" y="4083431"/>
                    <a:pt x="1185926" y="4325239"/>
                  </a:cubicBezTo>
                  <a:cubicBezTo>
                    <a:pt x="1500505" y="4325239"/>
                    <a:pt x="1807083" y="4325239"/>
                    <a:pt x="2118740" y="4325239"/>
                  </a:cubicBezTo>
                  <a:cubicBezTo>
                    <a:pt x="2115184" y="4085590"/>
                    <a:pt x="2111501" y="3847338"/>
                    <a:pt x="2107945" y="3602609"/>
                  </a:cubicBezTo>
                  <a:close/>
                  <a:moveTo>
                    <a:pt x="2227453" y="3536442"/>
                  </a:moveTo>
                  <a:cubicBezTo>
                    <a:pt x="2231771" y="3804158"/>
                    <a:pt x="2236089" y="4064762"/>
                    <a:pt x="2240407" y="4324604"/>
                  </a:cubicBezTo>
                  <a:cubicBezTo>
                    <a:pt x="2573020" y="4324604"/>
                    <a:pt x="2901188" y="4324604"/>
                    <a:pt x="3235198" y="4324604"/>
                  </a:cubicBezTo>
                  <a:cubicBezTo>
                    <a:pt x="2897632" y="4060444"/>
                    <a:pt x="2565019" y="3800602"/>
                    <a:pt x="2227453" y="3536442"/>
                  </a:cubicBezTo>
                  <a:close/>
                  <a:moveTo>
                    <a:pt x="3108325" y="2843657"/>
                  </a:moveTo>
                  <a:cubicBezTo>
                    <a:pt x="3094482" y="2838704"/>
                    <a:pt x="3076829" y="2843149"/>
                    <a:pt x="3058160" y="2857627"/>
                  </a:cubicBezTo>
                  <a:cubicBezTo>
                    <a:pt x="2981833" y="2917317"/>
                    <a:pt x="2905506" y="2977134"/>
                    <a:pt x="2829306" y="3036824"/>
                  </a:cubicBezTo>
                  <a:cubicBezTo>
                    <a:pt x="2656586" y="3172841"/>
                    <a:pt x="2483739" y="3308223"/>
                    <a:pt x="2306701" y="3447161"/>
                  </a:cubicBezTo>
                  <a:cubicBezTo>
                    <a:pt x="2652268" y="3717036"/>
                    <a:pt x="2993390" y="3984117"/>
                    <a:pt x="3339592" y="4254754"/>
                  </a:cubicBezTo>
                  <a:cubicBezTo>
                    <a:pt x="3319399" y="4115816"/>
                    <a:pt x="3300730" y="3984879"/>
                    <a:pt x="3281299" y="3853815"/>
                  </a:cubicBezTo>
                  <a:cubicBezTo>
                    <a:pt x="3256152" y="3683889"/>
                    <a:pt x="3230244" y="3513328"/>
                    <a:pt x="3204337" y="3343402"/>
                  </a:cubicBezTo>
                  <a:cubicBezTo>
                    <a:pt x="3181350" y="3190748"/>
                    <a:pt x="3159760" y="3038221"/>
                    <a:pt x="3136011" y="2886329"/>
                  </a:cubicBezTo>
                  <a:cubicBezTo>
                    <a:pt x="3132455" y="2862961"/>
                    <a:pt x="3122294" y="2848483"/>
                    <a:pt x="3108452" y="2843530"/>
                  </a:cubicBezTo>
                  <a:close/>
                  <a:moveTo>
                    <a:pt x="1207516" y="2739517"/>
                  </a:moveTo>
                  <a:cubicBezTo>
                    <a:pt x="1155700" y="3254883"/>
                    <a:pt x="1104646" y="3763772"/>
                    <a:pt x="1052703" y="4277741"/>
                  </a:cubicBezTo>
                  <a:cubicBezTo>
                    <a:pt x="1061339" y="4272661"/>
                    <a:pt x="1064895" y="4271264"/>
                    <a:pt x="1067054" y="4269105"/>
                  </a:cubicBezTo>
                  <a:cubicBezTo>
                    <a:pt x="1404620" y="4004183"/>
                    <a:pt x="1742186" y="3739261"/>
                    <a:pt x="2079878" y="3475101"/>
                  </a:cubicBezTo>
                  <a:cubicBezTo>
                    <a:pt x="2113025" y="3449193"/>
                    <a:pt x="2113025" y="3447034"/>
                    <a:pt x="2079878" y="3421126"/>
                  </a:cubicBezTo>
                  <a:cubicBezTo>
                    <a:pt x="1845183" y="3236849"/>
                    <a:pt x="1609852" y="3053334"/>
                    <a:pt x="1374520" y="2869057"/>
                  </a:cubicBezTo>
                  <a:cubicBezTo>
                    <a:pt x="1320545" y="2826639"/>
                    <a:pt x="1265808" y="2784856"/>
                    <a:pt x="1207515" y="2739517"/>
                  </a:cubicBezTo>
                  <a:close/>
                  <a:moveTo>
                    <a:pt x="2222500" y="2692781"/>
                  </a:moveTo>
                  <a:cubicBezTo>
                    <a:pt x="2222500" y="2916682"/>
                    <a:pt x="2222500" y="3134741"/>
                    <a:pt x="2222500" y="3363595"/>
                  </a:cubicBezTo>
                  <a:cubicBezTo>
                    <a:pt x="2504694" y="3141853"/>
                    <a:pt x="2778252" y="2928112"/>
                    <a:pt x="3058160" y="2708529"/>
                  </a:cubicBezTo>
                  <a:cubicBezTo>
                    <a:pt x="2771648" y="2703449"/>
                    <a:pt x="2495296" y="2697734"/>
                    <a:pt x="2222500" y="2692654"/>
                  </a:cubicBezTo>
                  <a:close/>
                  <a:moveTo>
                    <a:pt x="1332865" y="2676906"/>
                  </a:moveTo>
                  <a:cubicBezTo>
                    <a:pt x="1332103" y="2679827"/>
                    <a:pt x="1332103" y="2681986"/>
                    <a:pt x="1331468" y="2684780"/>
                  </a:cubicBezTo>
                  <a:cubicBezTo>
                    <a:pt x="1586230" y="2884170"/>
                    <a:pt x="1841119" y="3083560"/>
                    <a:pt x="2098040" y="3284347"/>
                  </a:cubicBezTo>
                  <a:cubicBezTo>
                    <a:pt x="2098040" y="3085719"/>
                    <a:pt x="2098040" y="2890647"/>
                    <a:pt x="2098040" y="2691257"/>
                  </a:cubicBezTo>
                  <a:cubicBezTo>
                    <a:pt x="1838197" y="2686177"/>
                    <a:pt x="1585595" y="2681224"/>
                    <a:pt x="1332865" y="2676906"/>
                  </a:cubicBezTo>
                  <a:close/>
                  <a:moveTo>
                    <a:pt x="2074291" y="1384808"/>
                  </a:moveTo>
                  <a:cubicBezTo>
                    <a:pt x="1818005" y="1773555"/>
                    <a:pt x="1561846" y="2162175"/>
                    <a:pt x="1303401" y="2555240"/>
                  </a:cubicBezTo>
                  <a:cubicBezTo>
                    <a:pt x="1571117" y="2560320"/>
                    <a:pt x="1832483" y="2564638"/>
                    <a:pt x="2095881" y="2569591"/>
                  </a:cubicBezTo>
                  <a:cubicBezTo>
                    <a:pt x="2090801" y="2172970"/>
                    <a:pt x="2086483" y="1779905"/>
                    <a:pt x="2081530" y="1387602"/>
                  </a:cubicBezTo>
                  <a:cubicBezTo>
                    <a:pt x="2079371" y="1386840"/>
                    <a:pt x="2076450" y="1386205"/>
                    <a:pt x="2074290" y="1384681"/>
                  </a:cubicBezTo>
                  <a:close/>
                  <a:moveTo>
                    <a:pt x="2211070" y="1346708"/>
                  </a:moveTo>
                  <a:cubicBezTo>
                    <a:pt x="2208149" y="1347470"/>
                    <a:pt x="2205355" y="1347470"/>
                    <a:pt x="2203196" y="1348105"/>
                  </a:cubicBezTo>
                  <a:cubicBezTo>
                    <a:pt x="2207514" y="1754759"/>
                    <a:pt x="2212594" y="2161540"/>
                    <a:pt x="2216912" y="2572512"/>
                  </a:cubicBezTo>
                  <a:cubicBezTo>
                    <a:pt x="2491105" y="2576830"/>
                    <a:pt x="2761107" y="2581910"/>
                    <a:pt x="3037459" y="2586228"/>
                  </a:cubicBezTo>
                  <a:cubicBezTo>
                    <a:pt x="2758186" y="2167255"/>
                    <a:pt x="2484628" y="1757045"/>
                    <a:pt x="2211070" y="1346708"/>
                  </a:cubicBezTo>
                  <a:close/>
                  <a:moveTo>
                    <a:pt x="1941195" y="1302766"/>
                  </a:moveTo>
                  <a:cubicBezTo>
                    <a:pt x="1774190" y="1304163"/>
                    <a:pt x="1607947" y="1304925"/>
                    <a:pt x="1440942" y="1306322"/>
                  </a:cubicBezTo>
                  <a:cubicBezTo>
                    <a:pt x="1413637" y="1306322"/>
                    <a:pt x="1377569" y="1298448"/>
                    <a:pt x="1361059" y="1312037"/>
                  </a:cubicBezTo>
                  <a:cubicBezTo>
                    <a:pt x="1345184" y="1324991"/>
                    <a:pt x="1349502" y="1362456"/>
                    <a:pt x="1345184" y="1388364"/>
                  </a:cubicBezTo>
                  <a:cubicBezTo>
                    <a:pt x="1345184" y="1389761"/>
                    <a:pt x="1344422" y="1390523"/>
                    <a:pt x="1344422" y="1391920"/>
                  </a:cubicBezTo>
                  <a:cubicBezTo>
                    <a:pt x="1328547" y="1546733"/>
                    <a:pt x="1312799" y="1701419"/>
                    <a:pt x="1296924" y="1856232"/>
                  </a:cubicBezTo>
                  <a:cubicBezTo>
                    <a:pt x="1283208" y="1990852"/>
                    <a:pt x="1269619" y="2125472"/>
                    <a:pt x="1255903" y="2260092"/>
                  </a:cubicBezTo>
                  <a:cubicBezTo>
                    <a:pt x="1250188" y="2314829"/>
                    <a:pt x="1245870" y="2369566"/>
                    <a:pt x="1240028" y="2423541"/>
                  </a:cubicBezTo>
                  <a:cubicBezTo>
                    <a:pt x="1242187" y="2424303"/>
                    <a:pt x="1244346" y="2424303"/>
                    <a:pt x="1246505" y="2424938"/>
                  </a:cubicBezTo>
                  <a:cubicBezTo>
                    <a:pt x="1491996" y="2053463"/>
                    <a:pt x="1736725" y="1681353"/>
                    <a:pt x="1986534" y="1302766"/>
                  </a:cubicBezTo>
                  <a:cubicBezTo>
                    <a:pt x="1966341" y="1302766"/>
                    <a:pt x="1954149" y="1302766"/>
                    <a:pt x="1941195" y="1302766"/>
                  </a:cubicBezTo>
                  <a:close/>
                  <a:moveTo>
                    <a:pt x="2868295" y="1296289"/>
                  </a:moveTo>
                  <a:cubicBezTo>
                    <a:pt x="2759583" y="1297686"/>
                    <a:pt x="2650236" y="1298448"/>
                    <a:pt x="2541524" y="1299210"/>
                  </a:cubicBezTo>
                  <a:cubicBezTo>
                    <a:pt x="2471674" y="1299210"/>
                    <a:pt x="2401189" y="1299210"/>
                    <a:pt x="2322703" y="1299210"/>
                  </a:cubicBezTo>
                  <a:cubicBezTo>
                    <a:pt x="2570353" y="1672082"/>
                    <a:pt x="2813558" y="2036318"/>
                    <a:pt x="3056255" y="2401189"/>
                  </a:cubicBezTo>
                  <a:cubicBezTo>
                    <a:pt x="3058414" y="2400427"/>
                    <a:pt x="3059811" y="2399792"/>
                    <a:pt x="3061970" y="2399030"/>
                  </a:cubicBezTo>
                  <a:cubicBezTo>
                    <a:pt x="3054096" y="2339340"/>
                    <a:pt x="3046095" y="2279523"/>
                    <a:pt x="3037459" y="2219833"/>
                  </a:cubicBezTo>
                  <a:cubicBezTo>
                    <a:pt x="2992882" y="1922526"/>
                    <a:pt x="2947543" y="1624584"/>
                    <a:pt x="2903601" y="1327277"/>
                  </a:cubicBezTo>
                  <a:cubicBezTo>
                    <a:pt x="2900045" y="1302131"/>
                    <a:pt x="2891409" y="1296289"/>
                    <a:pt x="2868295" y="1296289"/>
                  </a:cubicBezTo>
                  <a:close/>
                  <a:moveTo>
                    <a:pt x="2390775" y="0"/>
                  </a:moveTo>
                  <a:cubicBezTo>
                    <a:pt x="2490089" y="115189"/>
                    <a:pt x="2588768" y="231013"/>
                    <a:pt x="2689479" y="345567"/>
                  </a:cubicBezTo>
                  <a:cubicBezTo>
                    <a:pt x="2700274" y="357759"/>
                    <a:pt x="2721102" y="366395"/>
                    <a:pt x="2737739" y="366395"/>
                  </a:cubicBezTo>
                  <a:cubicBezTo>
                    <a:pt x="2970276" y="367792"/>
                    <a:pt x="3203448" y="367157"/>
                    <a:pt x="3435985" y="367157"/>
                  </a:cubicBezTo>
                  <a:cubicBezTo>
                    <a:pt x="3448939" y="367157"/>
                    <a:pt x="3461893" y="367157"/>
                    <a:pt x="3476244" y="367157"/>
                  </a:cubicBezTo>
                  <a:cubicBezTo>
                    <a:pt x="3476244" y="650748"/>
                    <a:pt x="3476244" y="930783"/>
                    <a:pt x="3476244" y="1215136"/>
                  </a:cubicBezTo>
                  <a:cubicBezTo>
                    <a:pt x="3321431" y="1215136"/>
                    <a:pt x="3167507" y="1215136"/>
                    <a:pt x="3009138" y="1215136"/>
                  </a:cubicBezTo>
                  <a:cubicBezTo>
                    <a:pt x="3077464" y="1672971"/>
                    <a:pt x="3145156" y="2126361"/>
                    <a:pt x="3212847" y="2580640"/>
                  </a:cubicBezTo>
                  <a:cubicBezTo>
                    <a:pt x="3219323" y="2579878"/>
                    <a:pt x="3225039" y="2579243"/>
                    <a:pt x="3230119" y="2577719"/>
                  </a:cubicBezTo>
                  <a:cubicBezTo>
                    <a:pt x="3230119" y="2580640"/>
                    <a:pt x="3231516" y="2583434"/>
                    <a:pt x="3230881" y="2584958"/>
                  </a:cubicBezTo>
                  <a:cubicBezTo>
                    <a:pt x="3207132" y="2635377"/>
                    <a:pt x="3228722" y="2685034"/>
                    <a:pt x="3235960" y="2733294"/>
                  </a:cubicBezTo>
                  <a:cubicBezTo>
                    <a:pt x="3266948" y="2953512"/>
                    <a:pt x="3300730" y="3173095"/>
                    <a:pt x="3333878" y="3393313"/>
                  </a:cubicBezTo>
                  <a:cubicBezTo>
                    <a:pt x="3361944" y="3578987"/>
                    <a:pt x="3390012" y="3764788"/>
                    <a:pt x="3418079" y="3950462"/>
                  </a:cubicBezTo>
                  <a:cubicBezTo>
                    <a:pt x="3435350" y="4067810"/>
                    <a:pt x="3453385" y="4184396"/>
                    <a:pt x="3470657" y="4301744"/>
                  </a:cubicBezTo>
                  <a:cubicBezTo>
                    <a:pt x="3471419" y="4307459"/>
                    <a:pt x="3469895" y="4317619"/>
                    <a:pt x="3472816" y="4319016"/>
                  </a:cubicBezTo>
                  <a:cubicBezTo>
                    <a:pt x="3525394" y="4341368"/>
                    <a:pt x="3493644" y="4386707"/>
                    <a:pt x="3498724" y="4420489"/>
                  </a:cubicBezTo>
                  <a:cubicBezTo>
                    <a:pt x="3505201" y="4465828"/>
                    <a:pt x="3501645" y="4512564"/>
                    <a:pt x="3508122" y="4558030"/>
                  </a:cubicBezTo>
                  <a:cubicBezTo>
                    <a:pt x="3552064" y="4855971"/>
                    <a:pt x="3598038" y="5154040"/>
                    <a:pt x="3642742" y="5451983"/>
                  </a:cubicBezTo>
                  <a:cubicBezTo>
                    <a:pt x="3679445" y="5695315"/>
                    <a:pt x="3715386" y="5939282"/>
                    <a:pt x="3752216" y="6182614"/>
                  </a:cubicBezTo>
                  <a:cubicBezTo>
                    <a:pt x="3753613" y="6191250"/>
                    <a:pt x="3763773" y="6199124"/>
                    <a:pt x="3768726" y="6207760"/>
                  </a:cubicBezTo>
                  <a:cubicBezTo>
                    <a:pt x="3773044" y="6214999"/>
                    <a:pt x="3778759" y="6223635"/>
                    <a:pt x="3778124" y="6231509"/>
                  </a:cubicBezTo>
                  <a:cubicBezTo>
                    <a:pt x="3768726" y="6379845"/>
                    <a:pt x="3803270" y="6522974"/>
                    <a:pt x="3823463" y="6667753"/>
                  </a:cubicBezTo>
                  <a:cubicBezTo>
                    <a:pt x="3852292" y="6871461"/>
                    <a:pt x="3884677" y="7074408"/>
                    <a:pt x="3914903" y="7277481"/>
                  </a:cubicBezTo>
                  <a:cubicBezTo>
                    <a:pt x="3945129" y="7478268"/>
                    <a:pt x="3973958" y="7679817"/>
                    <a:pt x="4004184" y="7880731"/>
                  </a:cubicBezTo>
                  <a:cubicBezTo>
                    <a:pt x="4011423" y="7928990"/>
                    <a:pt x="4017900" y="7977886"/>
                    <a:pt x="4026536" y="8026146"/>
                  </a:cubicBezTo>
                  <a:cubicBezTo>
                    <a:pt x="4027933" y="8034020"/>
                    <a:pt x="4040252" y="8040497"/>
                    <a:pt x="4047364" y="8047736"/>
                  </a:cubicBezTo>
                  <a:cubicBezTo>
                    <a:pt x="4048761" y="8049133"/>
                    <a:pt x="4051682" y="8047736"/>
                    <a:pt x="4054603" y="8047736"/>
                  </a:cubicBezTo>
                  <a:lnTo>
                    <a:pt x="4480688" y="8047482"/>
                  </a:lnTo>
                  <a:lnTo>
                    <a:pt x="4480688" y="9213087"/>
                  </a:lnTo>
                  <a:lnTo>
                    <a:pt x="0" y="9213087"/>
                  </a:lnTo>
                  <a:lnTo>
                    <a:pt x="0" y="8070977"/>
                  </a:lnTo>
                  <a:lnTo>
                    <a:pt x="548132" y="8064881"/>
                  </a:lnTo>
                  <a:cubicBezTo>
                    <a:pt x="555371" y="7995031"/>
                    <a:pt x="563245" y="7928102"/>
                    <a:pt x="569722" y="7860412"/>
                  </a:cubicBezTo>
                  <a:cubicBezTo>
                    <a:pt x="586232" y="7699883"/>
                    <a:pt x="602869" y="7538593"/>
                    <a:pt x="618617" y="7378193"/>
                  </a:cubicBezTo>
                  <a:cubicBezTo>
                    <a:pt x="631571" y="7248653"/>
                    <a:pt x="643128" y="7118351"/>
                    <a:pt x="656717" y="6988811"/>
                  </a:cubicBezTo>
                  <a:cubicBezTo>
                    <a:pt x="672592" y="6833998"/>
                    <a:pt x="689102" y="6679312"/>
                    <a:pt x="704977" y="6524499"/>
                  </a:cubicBezTo>
                  <a:cubicBezTo>
                    <a:pt x="710692" y="6471921"/>
                    <a:pt x="715010" y="6419343"/>
                    <a:pt x="720852" y="6367528"/>
                  </a:cubicBezTo>
                  <a:cubicBezTo>
                    <a:pt x="723773" y="6341620"/>
                    <a:pt x="723773" y="6317109"/>
                    <a:pt x="685546" y="6307837"/>
                  </a:cubicBezTo>
                  <a:cubicBezTo>
                    <a:pt x="754634" y="6271134"/>
                    <a:pt x="734441" y="6208523"/>
                    <a:pt x="740283" y="6157342"/>
                  </a:cubicBezTo>
                  <a:cubicBezTo>
                    <a:pt x="765429" y="5945760"/>
                    <a:pt x="784860" y="5733416"/>
                    <a:pt x="806450" y="5521708"/>
                  </a:cubicBezTo>
                  <a:cubicBezTo>
                    <a:pt x="824484" y="5343146"/>
                    <a:pt x="840994" y="5163948"/>
                    <a:pt x="858266" y="4985386"/>
                  </a:cubicBezTo>
                  <a:cubicBezTo>
                    <a:pt x="874776" y="4818381"/>
                    <a:pt x="889889" y="4651377"/>
                    <a:pt x="910082" y="4485133"/>
                  </a:cubicBezTo>
                  <a:cubicBezTo>
                    <a:pt x="915162" y="4447033"/>
                    <a:pt x="886333" y="4443350"/>
                    <a:pt x="869061" y="4421125"/>
                  </a:cubicBezTo>
                  <a:cubicBezTo>
                    <a:pt x="932434" y="4397376"/>
                    <a:pt x="923036" y="4341242"/>
                    <a:pt x="928751" y="4291585"/>
                  </a:cubicBezTo>
                  <a:cubicBezTo>
                    <a:pt x="945261" y="4133216"/>
                    <a:pt x="961136" y="3974847"/>
                    <a:pt x="977646" y="3816478"/>
                  </a:cubicBezTo>
                  <a:cubicBezTo>
                    <a:pt x="990600" y="3689097"/>
                    <a:pt x="1002792" y="3561716"/>
                    <a:pt x="1015746" y="3434208"/>
                  </a:cubicBezTo>
                  <a:cubicBezTo>
                    <a:pt x="1031621" y="3277236"/>
                    <a:pt x="1048131" y="3119629"/>
                    <a:pt x="1064006" y="2962784"/>
                  </a:cubicBezTo>
                  <a:cubicBezTo>
                    <a:pt x="1076960" y="2835403"/>
                    <a:pt x="1089152" y="2708022"/>
                    <a:pt x="1102106" y="2580514"/>
                  </a:cubicBezTo>
                  <a:cubicBezTo>
                    <a:pt x="1117981" y="2422145"/>
                    <a:pt x="1135253" y="2263776"/>
                    <a:pt x="1151001" y="2105407"/>
                  </a:cubicBezTo>
                  <a:cubicBezTo>
                    <a:pt x="1163955" y="1979423"/>
                    <a:pt x="1175512" y="1852804"/>
                    <a:pt x="1188466" y="1726820"/>
                  </a:cubicBezTo>
                  <a:cubicBezTo>
                    <a:pt x="1204341" y="1568451"/>
                    <a:pt x="1220851" y="1410082"/>
                    <a:pt x="1237361" y="1251713"/>
                  </a:cubicBezTo>
                  <a:cubicBezTo>
                    <a:pt x="1238123" y="1243839"/>
                    <a:pt x="1237361" y="1235838"/>
                    <a:pt x="1237361" y="1221487"/>
                  </a:cubicBezTo>
                  <a:cubicBezTo>
                    <a:pt x="1071118" y="1221487"/>
                    <a:pt x="905510" y="1221487"/>
                    <a:pt x="742188" y="1221487"/>
                  </a:cubicBezTo>
                  <a:cubicBezTo>
                    <a:pt x="742188" y="934975"/>
                    <a:pt x="742188" y="653543"/>
                    <a:pt x="742188" y="368555"/>
                  </a:cubicBezTo>
                  <a:cubicBezTo>
                    <a:pt x="763016" y="368555"/>
                    <a:pt x="776732" y="368555"/>
                    <a:pt x="790448" y="368555"/>
                  </a:cubicBezTo>
                  <a:cubicBezTo>
                    <a:pt x="1038733" y="368555"/>
                    <a:pt x="1287145" y="367793"/>
                    <a:pt x="1535430" y="369317"/>
                  </a:cubicBezTo>
                  <a:cubicBezTo>
                    <a:pt x="1562735" y="369317"/>
                    <a:pt x="1581531" y="362840"/>
                    <a:pt x="1600200" y="341250"/>
                  </a:cubicBezTo>
                  <a:cubicBezTo>
                    <a:pt x="1685163" y="241936"/>
                    <a:pt x="1772285" y="144019"/>
                    <a:pt x="1857121" y="44705"/>
                  </a:cubicBezTo>
                  <a:cubicBezTo>
                    <a:pt x="1877568" y="21590"/>
                    <a:pt x="1896364" y="0"/>
                    <a:pt x="1930146" y="762"/>
                  </a:cubicBezTo>
                  <a:cubicBezTo>
                    <a:pt x="2083435" y="0"/>
                    <a:pt x="2237486" y="0"/>
                    <a:pt x="2390775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4956072" y="4235415"/>
            <a:ext cx="2853028" cy="5011526"/>
            <a:chOff x="0" y="0"/>
            <a:chExt cx="3804038" cy="668203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04031" cy="6681978"/>
            </a:xfrm>
            <a:custGeom>
              <a:avLst/>
              <a:gdLst/>
              <a:ahLst/>
              <a:cxnLst/>
              <a:rect l="l" t="t" r="r" b="b"/>
              <a:pathLst>
                <a:path w="3804031" h="6681978">
                  <a:moveTo>
                    <a:pt x="2477897" y="0"/>
                  </a:moveTo>
                  <a:lnTo>
                    <a:pt x="3031871" y="0"/>
                  </a:lnTo>
                  <a:cubicBezTo>
                    <a:pt x="3075051" y="0"/>
                    <a:pt x="3110103" y="40640"/>
                    <a:pt x="3110103" y="90805"/>
                  </a:cubicBezTo>
                  <a:lnTo>
                    <a:pt x="3110103" y="236220"/>
                  </a:lnTo>
                  <a:lnTo>
                    <a:pt x="3804031" y="236220"/>
                  </a:lnTo>
                  <a:lnTo>
                    <a:pt x="3804031" y="6681978"/>
                  </a:lnTo>
                  <a:lnTo>
                    <a:pt x="0" y="6681978"/>
                  </a:lnTo>
                  <a:lnTo>
                    <a:pt x="0" y="236220"/>
                  </a:lnTo>
                  <a:lnTo>
                    <a:pt x="2399665" y="236220"/>
                  </a:lnTo>
                  <a:lnTo>
                    <a:pt x="2399665" y="90805"/>
                  </a:lnTo>
                  <a:cubicBezTo>
                    <a:pt x="2399665" y="40640"/>
                    <a:pt x="2434717" y="0"/>
                    <a:pt x="2477897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4666699" y="4412580"/>
            <a:ext cx="3432351" cy="333727"/>
            <a:chOff x="0" y="0"/>
            <a:chExt cx="4576468" cy="444969"/>
          </a:xfrm>
        </p:grpSpPr>
        <p:sp>
          <p:nvSpPr>
            <p:cNvPr id="9" name="Freeform 9"/>
            <p:cNvSpPr/>
            <p:nvPr/>
          </p:nvSpPr>
          <p:spPr>
            <a:xfrm>
              <a:off x="-381" y="0"/>
              <a:ext cx="4577461" cy="447040"/>
            </a:xfrm>
            <a:custGeom>
              <a:avLst/>
              <a:gdLst/>
              <a:ahLst/>
              <a:cxnLst/>
              <a:rect l="l" t="t" r="r" b="b"/>
              <a:pathLst>
                <a:path w="4577461" h="447040">
                  <a:moveTo>
                    <a:pt x="4575048" y="108458"/>
                  </a:moveTo>
                  <a:cubicBezTo>
                    <a:pt x="4573397" y="48514"/>
                    <a:pt x="4543044" y="11430"/>
                    <a:pt x="4492244" y="2921"/>
                  </a:cubicBezTo>
                  <a:cubicBezTo>
                    <a:pt x="4473448" y="0"/>
                    <a:pt x="4454525" y="0"/>
                    <a:pt x="4434840" y="0"/>
                  </a:cubicBezTo>
                  <a:cubicBezTo>
                    <a:pt x="4131691" y="0"/>
                    <a:pt x="835025" y="0"/>
                    <a:pt x="128524" y="0"/>
                  </a:cubicBezTo>
                  <a:cubicBezTo>
                    <a:pt x="118745" y="0"/>
                    <a:pt x="109728" y="0"/>
                    <a:pt x="99949" y="0"/>
                  </a:cubicBezTo>
                  <a:cubicBezTo>
                    <a:pt x="37592" y="3810"/>
                    <a:pt x="1524" y="45720"/>
                    <a:pt x="762" y="117983"/>
                  </a:cubicBezTo>
                  <a:cubicBezTo>
                    <a:pt x="0" y="187452"/>
                    <a:pt x="762" y="257810"/>
                    <a:pt x="762" y="327279"/>
                  </a:cubicBezTo>
                  <a:cubicBezTo>
                    <a:pt x="762" y="377698"/>
                    <a:pt x="18034" y="415798"/>
                    <a:pt x="60579" y="434721"/>
                  </a:cubicBezTo>
                  <a:cubicBezTo>
                    <a:pt x="180213" y="441325"/>
                    <a:pt x="4379976" y="447040"/>
                    <a:pt x="4471797" y="444246"/>
                  </a:cubicBezTo>
                  <a:cubicBezTo>
                    <a:pt x="4534916" y="442341"/>
                    <a:pt x="4573397" y="403352"/>
                    <a:pt x="4575048" y="335788"/>
                  </a:cubicBezTo>
                  <a:cubicBezTo>
                    <a:pt x="4577461" y="260604"/>
                    <a:pt x="4577461" y="184531"/>
                    <a:pt x="4575048" y="108458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4666699" y="5819187"/>
            <a:ext cx="3432351" cy="333727"/>
            <a:chOff x="0" y="0"/>
            <a:chExt cx="4576468" cy="444969"/>
          </a:xfrm>
        </p:grpSpPr>
        <p:sp>
          <p:nvSpPr>
            <p:cNvPr id="11" name="Freeform 11"/>
            <p:cNvSpPr/>
            <p:nvPr/>
          </p:nvSpPr>
          <p:spPr>
            <a:xfrm>
              <a:off x="-381" y="0"/>
              <a:ext cx="4577461" cy="447040"/>
            </a:xfrm>
            <a:custGeom>
              <a:avLst/>
              <a:gdLst/>
              <a:ahLst/>
              <a:cxnLst/>
              <a:rect l="l" t="t" r="r" b="b"/>
              <a:pathLst>
                <a:path w="4577461" h="447040">
                  <a:moveTo>
                    <a:pt x="4575048" y="108458"/>
                  </a:moveTo>
                  <a:cubicBezTo>
                    <a:pt x="4573397" y="48514"/>
                    <a:pt x="4543044" y="11430"/>
                    <a:pt x="4492244" y="2921"/>
                  </a:cubicBezTo>
                  <a:cubicBezTo>
                    <a:pt x="4473448" y="0"/>
                    <a:pt x="4454525" y="0"/>
                    <a:pt x="4434840" y="0"/>
                  </a:cubicBezTo>
                  <a:cubicBezTo>
                    <a:pt x="4131691" y="0"/>
                    <a:pt x="835025" y="0"/>
                    <a:pt x="128524" y="0"/>
                  </a:cubicBezTo>
                  <a:cubicBezTo>
                    <a:pt x="118745" y="0"/>
                    <a:pt x="109728" y="0"/>
                    <a:pt x="99949" y="0"/>
                  </a:cubicBezTo>
                  <a:cubicBezTo>
                    <a:pt x="37592" y="3810"/>
                    <a:pt x="1524" y="45720"/>
                    <a:pt x="762" y="117983"/>
                  </a:cubicBezTo>
                  <a:cubicBezTo>
                    <a:pt x="0" y="187452"/>
                    <a:pt x="762" y="257810"/>
                    <a:pt x="762" y="327279"/>
                  </a:cubicBezTo>
                  <a:cubicBezTo>
                    <a:pt x="762" y="377698"/>
                    <a:pt x="18034" y="415798"/>
                    <a:pt x="60579" y="434721"/>
                  </a:cubicBezTo>
                  <a:cubicBezTo>
                    <a:pt x="180213" y="441325"/>
                    <a:pt x="4379976" y="447040"/>
                    <a:pt x="4471797" y="444246"/>
                  </a:cubicBezTo>
                  <a:cubicBezTo>
                    <a:pt x="4534916" y="442341"/>
                    <a:pt x="4573397" y="403352"/>
                    <a:pt x="4575048" y="335788"/>
                  </a:cubicBezTo>
                  <a:cubicBezTo>
                    <a:pt x="4577461" y="260604"/>
                    <a:pt x="4577461" y="184531"/>
                    <a:pt x="4575048" y="108458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4666699" y="7541358"/>
            <a:ext cx="3432439" cy="333727"/>
            <a:chOff x="0" y="0"/>
            <a:chExt cx="4576586" cy="444969"/>
          </a:xfrm>
        </p:grpSpPr>
        <p:sp>
          <p:nvSpPr>
            <p:cNvPr id="13" name="Freeform 13"/>
            <p:cNvSpPr/>
            <p:nvPr/>
          </p:nvSpPr>
          <p:spPr>
            <a:xfrm>
              <a:off x="-381" y="0"/>
              <a:ext cx="4577461" cy="447040"/>
            </a:xfrm>
            <a:custGeom>
              <a:avLst/>
              <a:gdLst/>
              <a:ahLst/>
              <a:cxnLst/>
              <a:rect l="l" t="t" r="r" b="b"/>
              <a:pathLst>
                <a:path w="4577461" h="447040">
                  <a:moveTo>
                    <a:pt x="4575048" y="108458"/>
                  </a:moveTo>
                  <a:cubicBezTo>
                    <a:pt x="4573397" y="48514"/>
                    <a:pt x="4543044" y="11430"/>
                    <a:pt x="4492244" y="2921"/>
                  </a:cubicBezTo>
                  <a:cubicBezTo>
                    <a:pt x="4473448" y="0"/>
                    <a:pt x="4454525" y="0"/>
                    <a:pt x="4434840" y="0"/>
                  </a:cubicBezTo>
                  <a:cubicBezTo>
                    <a:pt x="4131691" y="0"/>
                    <a:pt x="835025" y="0"/>
                    <a:pt x="128524" y="0"/>
                  </a:cubicBezTo>
                  <a:cubicBezTo>
                    <a:pt x="118745" y="0"/>
                    <a:pt x="109728" y="0"/>
                    <a:pt x="99949" y="0"/>
                  </a:cubicBezTo>
                  <a:cubicBezTo>
                    <a:pt x="37592" y="3810"/>
                    <a:pt x="1524" y="45720"/>
                    <a:pt x="762" y="117983"/>
                  </a:cubicBezTo>
                  <a:cubicBezTo>
                    <a:pt x="0" y="187452"/>
                    <a:pt x="762" y="257810"/>
                    <a:pt x="762" y="327279"/>
                  </a:cubicBezTo>
                  <a:cubicBezTo>
                    <a:pt x="762" y="377698"/>
                    <a:pt x="18034" y="415798"/>
                    <a:pt x="61341" y="434721"/>
                  </a:cubicBezTo>
                  <a:cubicBezTo>
                    <a:pt x="180975" y="441325"/>
                    <a:pt x="4380738" y="447040"/>
                    <a:pt x="4472559" y="444246"/>
                  </a:cubicBezTo>
                  <a:cubicBezTo>
                    <a:pt x="4535678" y="442341"/>
                    <a:pt x="4574159" y="403352"/>
                    <a:pt x="4575810" y="335788"/>
                  </a:cubicBezTo>
                  <a:cubicBezTo>
                    <a:pt x="4577461" y="260604"/>
                    <a:pt x="4577461" y="184531"/>
                    <a:pt x="4575048" y="108458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4666699" y="9050217"/>
            <a:ext cx="3432351" cy="333727"/>
            <a:chOff x="0" y="0"/>
            <a:chExt cx="4576468" cy="444969"/>
          </a:xfrm>
        </p:grpSpPr>
        <p:sp>
          <p:nvSpPr>
            <p:cNvPr id="15" name="Freeform 15"/>
            <p:cNvSpPr/>
            <p:nvPr/>
          </p:nvSpPr>
          <p:spPr>
            <a:xfrm>
              <a:off x="-381" y="0"/>
              <a:ext cx="4577461" cy="447040"/>
            </a:xfrm>
            <a:custGeom>
              <a:avLst/>
              <a:gdLst/>
              <a:ahLst/>
              <a:cxnLst/>
              <a:rect l="l" t="t" r="r" b="b"/>
              <a:pathLst>
                <a:path w="4577461" h="447040">
                  <a:moveTo>
                    <a:pt x="4575048" y="108458"/>
                  </a:moveTo>
                  <a:cubicBezTo>
                    <a:pt x="4573397" y="48514"/>
                    <a:pt x="4543044" y="11430"/>
                    <a:pt x="4492244" y="2921"/>
                  </a:cubicBezTo>
                  <a:cubicBezTo>
                    <a:pt x="4473448" y="0"/>
                    <a:pt x="4454525" y="0"/>
                    <a:pt x="4434840" y="0"/>
                  </a:cubicBezTo>
                  <a:cubicBezTo>
                    <a:pt x="4131691" y="0"/>
                    <a:pt x="835025" y="0"/>
                    <a:pt x="128524" y="0"/>
                  </a:cubicBezTo>
                  <a:cubicBezTo>
                    <a:pt x="118745" y="0"/>
                    <a:pt x="109728" y="0"/>
                    <a:pt x="99949" y="0"/>
                  </a:cubicBezTo>
                  <a:cubicBezTo>
                    <a:pt x="37592" y="3810"/>
                    <a:pt x="1524" y="45720"/>
                    <a:pt x="762" y="117983"/>
                  </a:cubicBezTo>
                  <a:cubicBezTo>
                    <a:pt x="0" y="187452"/>
                    <a:pt x="762" y="257810"/>
                    <a:pt x="762" y="327279"/>
                  </a:cubicBezTo>
                  <a:cubicBezTo>
                    <a:pt x="762" y="377698"/>
                    <a:pt x="18034" y="415798"/>
                    <a:pt x="60579" y="434721"/>
                  </a:cubicBezTo>
                  <a:cubicBezTo>
                    <a:pt x="180213" y="441325"/>
                    <a:pt x="4379976" y="447040"/>
                    <a:pt x="4471797" y="444246"/>
                  </a:cubicBezTo>
                  <a:cubicBezTo>
                    <a:pt x="4534916" y="442341"/>
                    <a:pt x="4573397" y="403352"/>
                    <a:pt x="4575048" y="335788"/>
                  </a:cubicBezTo>
                  <a:cubicBezTo>
                    <a:pt x="4577461" y="260604"/>
                    <a:pt x="4577461" y="184531"/>
                    <a:pt x="4575048" y="108458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6386483" y="4235415"/>
            <a:ext cx="1711992" cy="5148529"/>
            <a:chOff x="0" y="0"/>
            <a:chExt cx="2282656" cy="686470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83333" cy="6865112"/>
            </a:xfrm>
            <a:custGeom>
              <a:avLst/>
              <a:gdLst/>
              <a:ahLst/>
              <a:cxnLst/>
              <a:rect l="l" t="t" r="r" b="b"/>
              <a:pathLst>
                <a:path w="2283333" h="6865112">
                  <a:moveTo>
                    <a:pt x="569722" y="0"/>
                  </a:moveTo>
                  <a:lnTo>
                    <a:pt x="1123696" y="0"/>
                  </a:lnTo>
                  <a:cubicBezTo>
                    <a:pt x="1166876" y="0"/>
                    <a:pt x="1201928" y="40640"/>
                    <a:pt x="1201928" y="90805"/>
                  </a:cubicBezTo>
                  <a:lnTo>
                    <a:pt x="1201928" y="236220"/>
                  </a:lnTo>
                  <a:lnTo>
                    <a:pt x="1895856" y="236220"/>
                  </a:lnTo>
                  <a:lnTo>
                    <a:pt x="1895856" y="236220"/>
                  </a:lnTo>
                  <a:lnTo>
                    <a:pt x="1897380" y="236220"/>
                  </a:lnTo>
                  <a:cubicBezTo>
                    <a:pt x="2017903" y="236220"/>
                    <a:pt x="2102612" y="236220"/>
                    <a:pt x="2140458" y="236220"/>
                  </a:cubicBezTo>
                  <a:cubicBezTo>
                    <a:pt x="2160143" y="236220"/>
                    <a:pt x="2178939" y="236220"/>
                    <a:pt x="2197862" y="239014"/>
                  </a:cubicBezTo>
                  <a:cubicBezTo>
                    <a:pt x="2248662" y="247523"/>
                    <a:pt x="2279015" y="284734"/>
                    <a:pt x="2280666" y="344551"/>
                  </a:cubicBezTo>
                  <a:cubicBezTo>
                    <a:pt x="2283079" y="420624"/>
                    <a:pt x="2283079" y="496697"/>
                    <a:pt x="2280666" y="571881"/>
                  </a:cubicBezTo>
                  <a:cubicBezTo>
                    <a:pt x="2279015" y="639445"/>
                    <a:pt x="2240534" y="678434"/>
                    <a:pt x="2177415" y="680339"/>
                  </a:cubicBezTo>
                  <a:cubicBezTo>
                    <a:pt x="2165985" y="680720"/>
                    <a:pt x="2090293" y="680974"/>
                    <a:pt x="1966468" y="680974"/>
                  </a:cubicBezTo>
                  <a:lnTo>
                    <a:pt x="1895983" y="680974"/>
                  </a:lnTo>
                  <a:lnTo>
                    <a:pt x="1895983" y="2111756"/>
                  </a:lnTo>
                  <a:lnTo>
                    <a:pt x="1897507" y="2111756"/>
                  </a:lnTo>
                  <a:cubicBezTo>
                    <a:pt x="2018030" y="2111756"/>
                    <a:pt x="2102739" y="2111756"/>
                    <a:pt x="2140585" y="2111756"/>
                  </a:cubicBezTo>
                  <a:cubicBezTo>
                    <a:pt x="2160270" y="2111756"/>
                    <a:pt x="2179066" y="2111756"/>
                    <a:pt x="2197989" y="2114550"/>
                  </a:cubicBezTo>
                  <a:cubicBezTo>
                    <a:pt x="2248789" y="2123059"/>
                    <a:pt x="2279142" y="2160270"/>
                    <a:pt x="2280793" y="2220087"/>
                  </a:cubicBezTo>
                  <a:cubicBezTo>
                    <a:pt x="2283206" y="2296160"/>
                    <a:pt x="2283206" y="2372233"/>
                    <a:pt x="2280793" y="2447417"/>
                  </a:cubicBezTo>
                  <a:cubicBezTo>
                    <a:pt x="2279142" y="2514981"/>
                    <a:pt x="2240661" y="2553970"/>
                    <a:pt x="2177542" y="2555875"/>
                  </a:cubicBezTo>
                  <a:cubicBezTo>
                    <a:pt x="2166112" y="2556256"/>
                    <a:pt x="2090420" y="2556510"/>
                    <a:pt x="1966595" y="2556510"/>
                  </a:cubicBezTo>
                  <a:lnTo>
                    <a:pt x="1896110" y="2556510"/>
                  </a:lnTo>
                  <a:lnTo>
                    <a:pt x="1896110" y="4407916"/>
                  </a:lnTo>
                  <a:lnTo>
                    <a:pt x="1897634" y="4407916"/>
                  </a:lnTo>
                  <a:cubicBezTo>
                    <a:pt x="2018157" y="4407916"/>
                    <a:pt x="2102866" y="4407916"/>
                    <a:pt x="2140712" y="4407916"/>
                  </a:cubicBezTo>
                  <a:cubicBezTo>
                    <a:pt x="2160397" y="4407916"/>
                    <a:pt x="2179193" y="4407916"/>
                    <a:pt x="2198116" y="4410710"/>
                  </a:cubicBezTo>
                  <a:cubicBezTo>
                    <a:pt x="2248916" y="4419219"/>
                    <a:pt x="2279269" y="4456430"/>
                    <a:pt x="2280920" y="4516247"/>
                  </a:cubicBezTo>
                  <a:cubicBezTo>
                    <a:pt x="2283333" y="4592320"/>
                    <a:pt x="2283333" y="4668393"/>
                    <a:pt x="2281682" y="4743577"/>
                  </a:cubicBezTo>
                  <a:cubicBezTo>
                    <a:pt x="2280031" y="4811141"/>
                    <a:pt x="2241550" y="4850130"/>
                    <a:pt x="2178431" y="4852035"/>
                  </a:cubicBezTo>
                  <a:cubicBezTo>
                    <a:pt x="2167001" y="4852416"/>
                    <a:pt x="2091309" y="4852670"/>
                    <a:pt x="1967484" y="4852670"/>
                  </a:cubicBezTo>
                  <a:lnTo>
                    <a:pt x="1896110" y="4852670"/>
                  </a:lnTo>
                  <a:lnTo>
                    <a:pt x="1896110" y="6419723"/>
                  </a:lnTo>
                  <a:lnTo>
                    <a:pt x="1897634" y="6419723"/>
                  </a:lnTo>
                  <a:cubicBezTo>
                    <a:pt x="2018157" y="6419723"/>
                    <a:pt x="2102866" y="6419723"/>
                    <a:pt x="2140712" y="6419723"/>
                  </a:cubicBezTo>
                  <a:cubicBezTo>
                    <a:pt x="2160397" y="6419723"/>
                    <a:pt x="2179193" y="6419723"/>
                    <a:pt x="2198116" y="6422517"/>
                  </a:cubicBezTo>
                  <a:cubicBezTo>
                    <a:pt x="2248916" y="6431026"/>
                    <a:pt x="2279269" y="6468237"/>
                    <a:pt x="2280920" y="6528054"/>
                  </a:cubicBezTo>
                  <a:cubicBezTo>
                    <a:pt x="2283333" y="6604127"/>
                    <a:pt x="2283333" y="6680200"/>
                    <a:pt x="2280920" y="6755385"/>
                  </a:cubicBezTo>
                  <a:cubicBezTo>
                    <a:pt x="2279269" y="6822949"/>
                    <a:pt x="2240788" y="6861938"/>
                    <a:pt x="2177669" y="6863842"/>
                  </a:cubicBezTo>
                  <a:cubicBezTo>
                    <a:pt x="2137537" y="6865112"/>
                    <a:pt x="1311021" y="6864731"/>
                    <a:pt x="384048" y="6863335"/>
                  </a:cubicBezTo>
                  <a:lnTo>
                    <a:pt x="0" y="6862826"/>
                  </a:lnTo>
                  <a:lnTo>
                    <a:pt x="0" y="236220"/>
                  </a:lnTo>
                  <a:lnTo>
                    <a:pt x="491490" y="236220"/>
                  </a:lnTo>
                  <a:lnTo>
                    <a:pt x="491490" y="90805"/>
                  </a:lnTo>
                  <a:cubicBezTo>
                    <a:pt x="491490" y="40640"/>
                    <a:pt x="526542" y="0"/>
                    <a:pt x="569722" y="0"/>
                  </a:cubicBezTo>
                  <a:close/>
                </a:path>
              </a:pathLst>
            </a:custGeom>
            <a:solidFill>
              <a:srgbClr val="000000">
                <a:alpha val="19608"/>
              </a:srgbClr>
            </a:solidFill>
          </p:spPr>
        </p:sp>
      </p:grpSp>
      <p:sp>
        <p:nvSpPr>
          <p:cNvPr id="18" name="Freeform 18"/>
          <p:cNvSpPr/>
          <p:nvPr/>
        </p:nvSpPr>
        <p:spPr>
          <a:xfrm rot="-2700000">
            <a:off x="5739898" y="6209035"/>
            <a:ext cx="1286043" cy="1286043"/>
          </a:xfrm>
          <a:custGeom>
            <a:avLst/>
            <a:gdLst/>
            <a:ahLst/>
            <a:cxnLst/>
            <a:rect l="l" t="t" r="r" b="b"/>
            <a:pathLst>
              <a:path w="1286043" h="1286043">
                <a:moveTo>
                  <a:pt x="0" y="0"/>
                </a:moveTo>
                <a:lnTo>
                  <a:pt x="1286042" y="0"/>
                </a:lnTo>
                <a:lnTo>
                  <a:pt x="1286042" y="1286042"/>
                </a:lnTo>
                <a:lnTo>
                  <a:pt x="0" y="12860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727" b="-727"/>
            </a:stretch>
          </a:blipFill>
        </p:spPr>
      </p: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053781" y="6323598"/>
            <a:ext cx="652979" cy="977177"/>
            <a:chOff x="0" y="0"/>
            <a:chExt cx="870638" cy="1302903"/>
          </a:xfrm>
        </p:grpSpPr>
        <p:sp>
          <p:nvSpPr>
            <p:cNvPr id="20" name="Freeform 20"/>
            <p:cNvSpPr/>
            <p:nvPr/>
          </p:nvSpPr>
          <p:spPr>
            <a:xfrm>
              <a:off x="-2032" y="-4699"/>
              <a:ext cx="945261" cy="1343406"/>
            </a:xfrm>
            <a:custGeom>
              <a:avLst/>
              <a:gdLst/>
              <a:ahLst/>
              <a:cxnLst/>
              <a:rect l="l" t="t" r="r" b="b"/>
              <a:pathLst>
                <a:path w="945261" h="1343406">
                  <a:moveTo>
                    <a:pt x="2159" y="887730"/>
                  </a:moveTo>
                  <a:cubicBezTo>
                    <a:pt x="0" y="816483"/>
                    <a:pt x="19558" y="756920"/>
                    <a:pt x="42799" y="698119"/>
                  </a:cubicBezTo>
                  <a:cubicBezTo>
                    <a:pt x="140970" y="454025"/>
                    <a:pt x="281178" y="233934"/>
                    <a:pt x="425069" y="16002"/>
                  </a:cubicBezTo>
                  <a:cubicBezTo>
                    <a:pt x="434467" y="2159"/>
                    <a:pt x="439547" y="0"/>
                    <a:pt x="449707" y="15240"/>
                  </a:cubicBezTo>
                  <a:cubicBezTo>
                    <a:pt x="603758" y="253492"/>
                    <a:pt x="765810" y="488950"/>
                    <a:pt x="853694" y="762889"/>
                  </a:cubicBezTo>
                  <a:cubicBezTo>
                    <a:pt x="945261" y="1049147"/>
                    <a:pt x="692404" y="1343406"/>
                    <a:pt x="393065" y="1304163"/>
                  </a:cubicBezTo>
                  <a:cubicBezTo>
                    <a:pt x="167894" y="1274953"/>
                    <a:pt x="4318" y="1098423"/>
                    <a:pt x="2159" y="88773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779373" y="4148627"/>
            <a:ext cx="928712" cy="4145554"/>
            <a:chOff x="0" y="0"/>
            <a:chExt cx="1238283" cy="552740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38250" cy="5527421"/>
            </a:xfrm>
            <a:custGeom>
              <a:avLst/>
              <a:gdLst/>
              <a:ahLst/>
              <a:cxnLst/>
              <a:rect l="l" t="t" r="r" b="b"/>
              <a:pathLst>
                <a:path w="1238250" h="5527421">
                  <a:moveTo>
                    <a:pt x="0" y="4639056"/>
                  </a:moveTo>
                  <a:lnTo>
                    <a:pt x="309626" y="4639056"/>
                  </a:lnTo>
                  <a:lnTo>
                    <a:pt x="309626" y="0"/>
                  </a:lnTo>
                  <a:lnTo>
                    <a:pt x="928751" y="0"/>
                  </a:lnTo>
                  <a:lnTo>
                    <a:pt x="928751" y="4639056"/>
                  </a:lnTo>
                  <a:lnTo>
                    <a:pt x="1238250" y="4639056"/>
                  </a:lnTo>
                  <a:lnTo>
                    <a:pt x="619125" y="55274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3" name="TextBox 23"/>
          <p:cNvSpPr txBox="1"/>
          <p:nvPr/>
        </p:nvSpPr>
        <p:spPr>
          <a:xfrm rot="-5400000">
            <a:off x="1952003" y="6086322"/>
            <a:ext cx="2587751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2400" spc="326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قیمت نفت</a:t>
            </a:r>
            <a:endParaRPr lang="en-US" sz="2400" spc="326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7972413" y="7125667"/>
            <a:ext cx="1515195" cy="1837736"/>
            <a:chOff x="0" y="0"/>
            <a:chExt cx="2020260" cy="2450315"/>
          </a:xfrm>
        </p:grpSpPr>
        <p:sp>
          <p:nvSpPr>
            <p:cNvPr id="25" name="Freeform 25"/>
            <p:cNvSpPr/>
            <p:nvPr/>
          </p:nvSpPr>
          <p:spPr>
            <a:xfrm>
              <a:off x="-127" y="-19558"/>
              <a:ext cx="2020697" cy="2470277"/>
            </a:xfrm>
            <a:custGeom>
              <a:avLst/>
              <a:gdLst/>
              <a:ahLst/>
              <a:cxnLst/>
              <a:rect l="l" t="t" r="r" b="b"/>
              <a:pathLst>
                <a:path w="2020697" h="2470277">
                  <a:moveTo>
                    <a:pt x="508" y="84328"/>
                  </a:moveTo>
                  <a:cubicBezTo>
                    <a:pt x="508" y="20955"/>
                    <a:pt x="61595" y="22479"/>
                    <a:pt x="122936" y="22479"/>
                  </a:cubicBezTo>
                  <a:lnTo>
                    <a:pt x="1900555" y="24003"/>
                  </a:lnTo>
                  <a:cubicBezTo>
                    <a:pt x="1962023" y="24003"/>
                    <a:pt x="2020316" y="0"/>
                    <a:pt x="2020316" y="63246"/>
                  </a:cubicBezTo>
                  <a:cubicBezTo>
                    <a:pt x="2020316" y="63246"/>
                    <a:pt x="2018792" y="2301748"/>
                    <a:pt x="2019173" y="2311654"/>
                  </a:cubicBezTo>
                  <a:cubicBezTo>
                    <a:pt x="2020697" y="2334514"/>
                    <a:pt x="2011553" y="2346325"/>
                    <a:pt x="1992884" y="2356612"/>
                  </a:cubicBezTo>
                  <a:cubicBezTo>
                    <a:pt x="1939798" y="2385568"/>
                    <a:pt x="1883029" y="2402840"/>
                    <a:pt x="1824609" y="2416175"/>
                  </a:cubicBezTo>
                  <a:cubicBezTo>
                    <a:pt x="1731518" y="2437511"/>
                    <a:pt x="1637284" y="2449322"/>
                    <a:pt x="1542288" y="2456942"/>
                  </a:cubicBezTo>
                  <a:cubicBezTo>
                    <a:pt x="1464437" y="2463038"/>
                    <a:pt x="1386586" y="2469134"/>
                    <a:pt x="1308354" y="2469134"/>
                  </a:cubicBezTo>
                  <a:cubicBezTo>
                    <a:pt x="1179068" y="2470277"/>
                    <a:pt x="801243" y="2470277"/>
                    <a:pt x="687959" y="2462276"/>
                  </a:cubicBezTo>
                  <a:cubicBezTo>
                    <a:pt x="512826" y="2450084"/>
                    <a:pt x="339217" y="2431796"/>
                    <a:pt x="167894" y="2392807"/>
                  </a:cubicBezTo>
                  <a:cubicBezTo>
                    <a:pt x="110998" y="2379853"/>
                    <a:pt x="54229" y="2366137"/>
                    <a:pt x="0" y="2343531"/>
                  </a:cubicBezTo>
                  <a:cubicBezTo>
                    <a:pt x="508" y="2313686"/>
                    <a:pt x="508" y="84328"/>
                    <a:pt x="508" y="8432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7975275" y="7036881"/>
            <a:ext cx="1515481" cy="223201"/>
            <a:chOff x="0" y="0"/>
            <a:chExt cx="2020641" cy="297602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20570" cy="297688"/>
            </a:xfrm>
            <a:custGeom>
              <a:avLst/>
              <a:gdLst/>
              <a:ahLst/>
              <a:cxnLst/>
              <a:rect l="l" t="t" r="r" b="b"/>
              <a:pathLst>
                <a:path w="2020570" h="297688">
                  <a:moveTo>
                    <a:pt x="0" y="148844"/>
                  </a:moveTo>
                  <a:cubicBezTo>
                    <a:pt x="0" y="231013"/>
                    <a:pt x="452374" y="297688"/>
                    <a:pt x="1010285" y="297688"/>
                  </a:cubicBezTo>
                  <a:cubicBezTo>
                    <a:pt x="1568196" y="297688"/>
                    <a:pt x="2020570" y="231013"/>
                    <a:pt x="2020570" y="148844"/>
                  </a:cubicBezTo>
                  <a:cubicBezTo>
                    <a:pt x="2020570" y="66675"/>
                    <a:pt x="1568323" y="0"/>
                    <a:pt x="1010285" y="0"/>
                  </a:cubicBezTo>
                  <a:cubicBezTo>
                    <a:pt x="452247" y="0"/>
                    <a:pt x="0" y="66675"/>
                    <a:pt x="0" y="148844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8151547" y="7065210"/>
            <a:ext cx="1151490" cy="166543"/>
            <a:chOff x="0" y="0"/>
            <a:chExt cx="1535320" cy="222057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535430" cy="221996"/>
            </a:xfrm>
            <a:custGeom>
              <a:avLst/>
              <a:gdLst/>
              <a:ahLst/>
              <a:cxnLst/>
              <a:rect l="l" t="t" r="r" b="b"/>
              <a:pathLst>
                <a:path w="1535430" h="221996">
                  <a:moveTo>
                    <a:pt x="0" y="110998"/>
                  </a:moveTo>
                  <a:cubicBezTo>
                    <a:pt x="0" y="172339"/>
                    <a:pt x="343662" y="221996"/>
                    <a:pt x="767715" y="221996"/>
                  </a:cubicBezTo>
                  <a:cubicBezTo>
                    <a:pt x="1191768" y="221996"/>
                    <a:pt x="1535430" y="172339"/>
                    <a:pt x="1535430" y="110998"/>
                  </a:cubicBezTo>
                  <a:cubicBezTo>
                    <a:pt x="1535430" y="49657"/>
                    <a:pt x="1191641" y="0"/>
                    <a:pt x="767715" y="0"/>
                  </a:cubicBezTo>
                  <a:cubicBezTo>
                    <a:pt x="343789" y="0"/>
                    <a:pt x="0" y="49657"/>
                    <a:pt x="0" y="11099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7975560" y="7664826"/>
            <a:ext cx="655297" cy="1573306"/>
            <a:chOff x="0" y="0"/>
            <a:chExt cx="873729" cy="2097741"/>
          </a:xfrm>
        </p:grpSpPr>
        <p:sp>
          <p:nvSpPr>
            <p:cNvPr id="31" name="Freeform 31"/>
            <p:cNvSpPr/>
            <p:nvPr/>
          </p:nvSpPr>
          <p:spPr>
            <a:xfrm>
              <a:off x="0" y="-54356"/>
              <a:ext cx="874268" cy="2152523"/>
            </a:xfrm>
            <a:custGeom>
              <a:avLst/>
              <a:gdLst/>
              <a:ahLst/>
              <a:cxnLst/>
              <a:rect l="l" t="t" r="r" b="b"/>
              <a:pathLst>
                <a:path w="874268" h="2152523">
                  <a:moveTo>
                    <a:pt x="0" y="154178"/>
                  </a:moveTo>
                  <a:cubicBezTo>
                    <a:pt x="0" y="101092"/>
                    <a:pt x="18669" y="113284"/>
                    <a:pt x="53086" y="102235"/>
                  </a:cubicBezTo>
                  <a:cubicBezTo>
                    <a:pt x="53086" y="102235"/>
                    <a:pt x="533781" y="0"/>
                    <a:pt x="820039" y="94234"/>
                  </a:cubicBezTo>
                  <a:cubicBezTo>
                    <a:pt x="845185" y="102616"/>
                    <a:pt x="873887" y="108712"/>
                    <a:pt x="873887" y="136525"/>
                  </a:cubicBezTo>
                  <a:cubicBezTo>
                    <a:pt x="873887" y="136525"/>
                    <a:pt x="873125" y="2011045"/>
                    <a:pt x="873506" y="2019427"/>
                  </a:cubicBezTo>
                  <a:cubicBezTo>
                    <a:pt x="874268" y="2038477"/>
                    <a:pt x="870077" y="2048383"/>
                    <a:pt x="862076" y="2057146"/>
                  </a:cubicBezTo>
                  <a:cubicBezTo>
                    <a:pt x="839216" y="2081149"/>
                    <a:pt x="814324" y="2095627"/>
                    <a:pt x="789178" y="2106803"/>
                  </a:cubicBezTo>
                  <a:cubicBezTo>
                    <a:pt x="749173" y="2124710"/>
                    <a:pt x="708279" y="2134616"/>
                    <a:pt x="667131" y="2141093"/>
                  </a:cubicBezTo>
                  <a:cubicBezTo>
                    <a:pt x="633603" y="2146427"/>
                    <a:pt x="599948" y="2151380"/>
                    <a:pt x="566039" y="2151380"/>
                  </a:cubicBezTo>
                  <a:cubicBezTo>
                    <a:pt x="509905" y="2152523"/>
                    <a:pt x="346710" y="2152523"/>
                    <a:pt x="297815" y="2145665"/>
                  </a:cubicBezTo>
                  <a:cubicBezTo>
                    <a:pt x="222250" y="2135378"/>
                    <a:pt x="147066" y="2120138"/>
                    <a:pt x="73025" y="2087245"/>
                  </a:cubicBezTo>
                  <a:cubicBezTo>
                    <a:pt x="48641" y="2076196"/>
                    <a:pt x="23749" y="2064766"/>
                    <a:pt x="508" y="2046097"/>
                  </a:cubicBezTo>
                  <a:cubicBezTo>
                    <a:pt x="0" y="2020697"/>
                    <a:pt x="0" y="154178"/>
                    <a:pt x="0" y="154178"/>
                  </a:cubicBezTo>
                  <a:close/>
                </a:path>
              </a:pathLst>
            </a:custGeom>
            <a:solidFill>
              <a:srgbClr val="000000">
                <a:alpha val="9804"/>
              </a:srgbClr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8275451" y="8268287"/>
            <a:ext cx="1515195" cy="1083595"/>
            <a:chOff x="0" y="0"/>
            <a:chExt cx="2020261" cy="1444794"/>
          </a:xfrm>
        </p:grpSpPr>
        <p:sp>
          <p:nvSpPr>
            <p:cNvPr id="33" name="Freeform 33"/>
            <p:cNvSpPr/>
            <p:nvPr/>
          </p:nvSpPr>
          <p:spPr>
            <a:xfrm>
              <a:off x="0" y="-19558"/>
              <a:ext cx="2020189" cy="1464310"/>
            </a:xfrm>
            <a:custGeom>
              <a:avLst/>
              <a:gdLst/>
              <a:ahLst/>
              <a:cxnLst/>
              <a:rect l="l" t="t" r="r" b="b"/>
              <a:pathLst>
                <a:path w="2020189" h="1464310">
                  <a:moveTo>
                    <a:pt x="381" y="84328"/>
                  </a:moveTo>
                  <a:cubicBezTo>
                    <a:pt x="381" y="20955"/>
                    <a:pt x="61468" y="22479"/>
                    <a:pt x="122809" y="22479"/>
                  </a:cubicBezTo>
                  <a:lnTo>
                    <a:pt x="1900428" y="24003"/>
                  </a:lnTo>
                  <a:cubicBezTo>
                    <a:pt x="1961896" y="24003"/>
                    <a:pt x="2020189" y="0"/>
                    <a:pt x="2020189" y="63246"/>
                  </a:cubicBezTo>
                  <a:cubicBezTo>
                    <a:pt x="2020189" y="63246"/>
                    <a:pt x="2019808" y="723646"/>
                    <a:pt x="2019427" y="1328801"/>
                  </a:cubicBezTo>
                  <a:cubicBezTo>
                    <a:pt x="1973580" y="1404747"/>
                    <a:pt x="1536446" y="1464310"/>
                    <a:pt x="1004189" y="1464310"/>
                  </a:cubicBezTo>
                  <a:cubicBezTo>
                    <a:pt x="508889" y="1464310"/>
                    <a:pt x="91948" y="1410843"/>
                    <a:pt x="0" y="1342263"/>
                  </a:cubicBezTo>
                  <a:cubicBezTo>
                    <a:pt x="381" y="1344168"/>
                    <a:pt x="381" y="84328"/>
                    <a:pt x="381" y="8432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8278313" y="8179215"/>
            <a:ext cx="1515481" cy="223201"/>
            <a:chOff x="0" y="0"/>
            <a:chExt cx="2020642" cy="29760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020570" cy="297688"/>
            </a:xfrm>
            <a:custGeom>
              <a:avLst/>
              <a:gdLst/>
              <a:ahLst/>
              <a:cxnLst/>
              <a:rect l="l" t="t" r="r" b="b"/>
              <a:pathLst>
                <a:path w="2020570" h="297688">
                  <a:moveTo>
                    <a:pt x="0" y="148844"/>
                  </a:moveTo>
                  <a:cubicBezTo>
                    <a:pt x="0" y="231013"/>
                    <a:pt x="452374" y="297688"/>
                    <a:pt x="1010285" y="297688"/>
                  </a:cubicBezTo>
                  <a:cubicBezTo>
                    <a:pt x="1568196" y="297688"/>
                    <a:pt x="2020570" y="231013"/>
                    <a:pt x="2020570" y="148844"/>
                  </a:cubicBezTo>
                  <a:cubicBezTo>
                    <a:pt x="2020570" y="66675"/>
                    <a:pt x="1568323" y="0"/>
                    <a:pt x="1010285" y="0"/>
                  </a:cubicBezTo>
                  <a:cubicBezTo>
                    <a:pt x="452247" y="0"/>
                    <a:pt x="0" y="66675"/>
                    <a:pt x="0" y="148844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8454585" y="8207545"/>
            <a:ext cx="1151491" cy="166543"/>
            <a:chOff x="0" y="0"/>
            <a:chExt cx="1535321" cy="222057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535430" cy="221996"/>
            </a:xfrm>
            <a:custGeom>
              <a:avLst/>
              <a:gdLst/>
              <a:ahLst/>
              <a:cxnLst/>
              <a:rect l="l" t="t" r="r" b="b"/>
              <a:pathLst>
                <a:path w="1535430" h="221996">
                  <a:moveTo>
                    <a:pt x="0" y="110998"/>
                  </a:moveTo>
                  <a:cubicBezTo>
                    <a:pt x="0" y="172339"/>
                    <a:pt x="343662" y="221996"/>
                    <a:pt x="767715" y="221996"/>
                  </a:cubicBezTo>
                  <a:cubicBezTo>
                    <a:pt x="1191768" y="221996"/>
                    <a:pt x="1535430" y="172339"/>
                    <a:pt x="1535430" y="110998"/>
                  </a:cubicBezTo>
                  <a:cubicBezTo>
                    <a:pt x="1535430" y="49657"/>
                    <a:pt x="1191641" y="0"/>
                    <a:pt x="767715" y="0"/>
                  </a:cubicBezTo>
                  <a:cubicBezTo>
                    <a:pt x="343789" y="0"/>
                    <a:pt x="0" y="49657"/>
                    <a:pt x="0" y="11099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8275738" y="8196671"/>
            <a:ext cx="355119" cy="1137183"/>
            <a:chOff x="0" y="0"/>
            <a:chExt cx="473492" cy="1516244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473456" cy="1516126"/>
            </a:xfrm>
            <a:custGeom>
              <a:avLst/>
              <a:gdLst/>
              <a:ahLst/>
              <a:cxnLst/>
              <a:rect l="l" t="t" r="r" b="b"/>
              <a:pathLst>
                <a:path w="473456" h="1516126">
                  <a:moveTo>
                    <a:pt x="4953" y="132715"/>
                  </a:moveTo>
                  <a:cubicBezTo>
                    <a:pt x="4191" y="130048"/>
                    <a:pt x="3429" y="127381"/>
                    <a:pt x="3429" y="125095"/>
                  </a:cubicBezTo>
                  <a:cubicBezTo>
                    <a:pt x="3429" y="72517"/>
                    <a:pt x="188468" y="26289"/>
                    <a:pt x="467741" y="0"/>
                  </a:cubicBezTo>
                  <a:cubicBezTo>
                    <a:pt x="471170" y="4191"/>
                    <a:pt x="473456" y="9906"/>
                    <a:pt x="473456" y="17526"/>
                  </a:cubicBezTo>
                  <a:cubicBezTo>
                    <a:pt x="473456" y="17526"/>
                    <a:pt x="471932" y="1487932"/>
                    <a:pt x="472313" y="1494409"/>
                  </a:cubicBezTo>
                  <a:cubicBezTo>
                    <a:pt x="473456" y="1503934"/>
                    <a:pt x="469646" y="1510792"/>
                    <a:pt x="462026" y="1516126"/>
                  </a:cubicBezTo>
                  <a:cubicBezTo>
                    <a:pt x="226568" y="1494028"/>
                    <a:pt x="54864" y="1458468"/>
                    <a:pt x="0" y="1417701"/>
                  </a:cubicBezTo>
                  <a:cubicBezTo>
                    <a:pt x="0" y="1419606"/>
                    <a:pt x="0" y="159766"/>
                    <a:pt x="0" y="159766"/>
                  </a:cubicBezTo>
                  <a:cubicBezTo>
                    <a:pt x="0" y="148717"/>
                    <a:pt x="1905" y="139954"/>
                    <a:pt x="4953" y="132715"/>
                  </a:cubicBezTo>
                  <a:close/>
                </a:path>
              </a:pathLst>
            </a:custGeom>
            <a:solidFill>
              <a:srgbClr val="000000">
                <a:alpha val="9804"/>
              </a:srgbClr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6939389" y="7646677"/>
            <a:ext cx="1512047" cy="1862139"/>
            <a:chOff x="0" y="0"/>
            <a:chExt cx="2016063" cy="2482852"/>
          </a:xfrm>
        </p:grpSpPr>
        <p:sp>
          <p:nvSpPr>
            <p:cNvPr id="41" name="Freeform 41"/>
            <p:cNvSpPr/>
            <p:nvPr/>
          </p:nvSpPr>
          <p:spPr>
            <a:xfrm>
              <a:off x="-127" y="-1524"/>
              <a:ext cx="2016506" cy="2485009"/>
            </a:xfrm>
            <a:custGeom>
              <a:avLst/>
              <a:gdLst/>
              <a:ahLst/>
              <a:cxnLst/>
              <a:rect l="l" t="t" r="r" b="b"/>
              <a:pathLst>
                <a:path w="2016506" h="2485009">
                  <a:moveTo>
                    <a:pt x="127" y="64135"/>
                  </a:moveTo>
                  <a:cubicBezTo>
                    <a:pt x="127" y="0"/>
                    <a:pt x="61214" y="1524"/>
                    <a:pt x="122555" y="1524"/>
                  </a:cubicBezTo>
                  <a:lnTo>
                    <a:pt x="1896745" y="3048"/>
                  </a:lnTo>
                  <a:cubicBezTo>
                    <a:pt x="1958213" y="3048"/>
                    <a:pt x="2016125" y="1524"/>
                    <a:pt x="2016125" y="73660"/>
                  </a:cubicBezTo>
                  <a:cubicBezTo>
                    <a:pt x="2016125" y="73660"/>
                    <a:pt x="2014601" y="2314829"/>
                    <a:pt x="2014982" y="2324735"/>
                  </a:cubicBezTo>
                  <a:cubicBezTo>
                    <a:pt x="2016506" y="2347595"/>
                    <a:pt x="2007362" y="2359787"/>
                    <a:pt x="1988693" y="2370201"/>
                  </a:cubicBezTo>
                  <a:cubicBezTo>
                    <a:pt x="1935607" y="2399538"/>
                    <a:pt x="1878838" y="2417191"/>
                    <a:pt x="1820799" y="2430526"/>
                  </a:cubicBezTo>
                  <a:cubicBezTo>
                    <a:pt x="1728089" y="2451862"/>
                    <a:pt x="1633855" y="2464054"/>
                    <a:pt x="1538859" y="2471674"/>
                  </a:cubicBezTo>
                  <a:cubicBezTo>
                    <a:pt x="1461389" y="2478151"/>
                    <a:pt x="1383538" y="2484247"/>
                    <a:pt x="1305687" y="2483866"/>
                  </a:cubicBezTo>
                  <a:cubicBezTo>
                    <a:pt x="1176782" y="2485009"/>
                    <a:pt x="799338" y="2485009"/>
                    <a:pt x="686435" y="2477008"/>
                  </a:cubicBezTo>
                  <a:cubicBezTo>
                    <a:pt x="511683" y="2464435"/>
                    <a:pt x="338074" y="2446147"/>
                    <a:pt x="167513" y="2406396"/>
                  </a:cubicBezTo>
                  <a:cubicBezTo>
                    <a:pt x="110617" y="2393061"/>
                    <a:pt x="54229" y="2378964"/>
                    <a:pt x="0" y="2356358"/>
                  </a:cubicBezTo>
                  <a:cubicBezTo>
                    <a:pt x="127" y="2326259"/>
                    <a:pt x="127" y="64135"/>
                    <a:pt x="127" y="6413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6939389" y="7568559"/>
            <a:ext cx="1515481" cy="223201"/>
            <a:chOff x="0" y="0"/>
            <a:chExt cx="2020642" cy="297602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020570" cy="297688"/>
            </a:xfrm>
            <a:custGeom>
              <a:avLst/>
              <a:gdLst/>
              <a:ahLst/>
              <a:cxnLst/>
              <a:rect l="l" t="t" r="r" b="b"/>
              <a:pathLst>
                <a:path w="2020570" h="297688">
                  <a:moveTo>
                    <a:pt x="0" y="148844"/>
                  </a:moveTo>
                  <a:cubicBezTo>
                    <a:pt x="0" y="231013"/>
                    <a:pt x="452374" y="297688"/>
                    <a:pt x="1010285" y="297688"/>
                  </a:cubicBezTo>
                  <a:cubicBezTo>
                    <a:pt x="1568196" y="297688"/>
                    <a:pt x="2020570" y="231013"/>
                    <a:pt x="2020570" y="148844"/>
                  </a:cubicBezTo>
                  <a:cubicBezTo>
                    <a:pt x="2020570" y="66675"/>
                    <a:pt x="1568323" y="0"/>
                    <a:pt x="1010285" y="0"/>
                  </a:cubicBezTo>
                  <a:cubicBezTo>
                    <a:pt x="452247" y="0"/>
                    <a:pt x="0" y="66675"/>
                    <a:pt x="0" y="148844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7095916" y="7582867"/>
            <a:ext cx="1168088" cy="168832"/>
            <a:chOff x="0" y="0"/>
            <a:chExt cx="1557451" cy="225109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557528" cy="225044"/>
            </a:xfrm>
            <a:custGeom>
              <a:avLst/>
              <a:gdLst/>
              <a:ahLst/>
              <a:cxnLst/>
              <a:rect l="l" t="t" r="r" b="b"/>
              <a:pathLst>
                <a:path w="1557528" h="225044">
                  <a:moveTo>
                    <a:pt x="0" y="112522"/>
                  </a:moveTo>
                  <a:cubicBezTo>
                    <a:pt x="0" y="174625"/>
                    <a:pt x="348615" y="225044"/>
                    <a:pt x="778764" y="225044"/>
                  </a:cubicBezTo>
                  <a:cubicBezTo>
                    <a:pt x="1208913" y="225044"/>
                    <a:pt x="1557528" y="174625"/>
                    <a:pt x="1557528" y="112522"/>
                  </a:cubicBezTo>
                  <a:cubicBezTo>
                    <a:pt x="1557528" y="50419"/>
                    <a:pt x="1208786" y="0"/>
                    <a:pt x="778764" y="0"/>
                  </a:cubicBezTo>
                  <a:cubicBezTo>
                    <a:pt x="348742" y="0"/>
                    <a:pt x="0" y="50419"/>
                    <a:pt x="0" y="11252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46" name="TextBox 46"/>
          <p:cNvSpPr txBox="1"/>
          <p:nvPr/>
        </p:nvSpPr>
        <p:spPr>
          <a:xfrm>
            <a:off x="11049588" y="3049866"/>
            <a:ext cx="648072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6600" spc="79">
                <a:solidFill>
                  <a:srgbClr val="EB494B"/>
                </a:solidFill>
                <a:latin typeface="Montserrat Bold"/>
                <a:cs typeface="B Nazanin" pitchFamily="2" charset="-78"/>
              </a:rPr>
              <a:t>1</a:t>
            </a:r>
          </a:p>
        </p:txBody>
      </p:sp>
      <p:sp>
        <p:nvSpPr>
          <p:cNvPr id="47" name="TextBox 47"/>
          <p:cNvSpPr txBox="1"/>
          <p:nvPr/>
        </p:nvSpPr>
        <p:spPr>
          <a:xfrm>
            <a:off x="12182727" y="3198407"/>
            <a:ext cx="4969434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2182730" y="3546765"/>
            <a:ext cx="4969434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1848092" y="3268101"/>
            <a:ext cx="81000" cy="810025"/>
            <a:chOff x="0" y="0"/>
            <a:chExt cx="108000" cy="1080034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7950" cy="1080008"/>
            </a:xfrm>
            <a:custGeom>
              <a:avLst/>
              <a:gdLst/>
              <a:ahLst/>
              <a:cxnLst/>
              <a:rect l="l" t="t" r="r" b="b"/>
              <a:pathLst>
                <a:path w="107950" h="1080008">
                  <a:moveTo>
                    <a:pt x="0" y="0"/>
                  </a:moveTo>
                  <a:lnTo>
                    <a:pt x="107950" y="0"/>
                  </a:lnTo>
                  <a:lnTo>
                    <a:pt x="107950" y="1080008"/>
                  </a:lnTo>
                  <a:lnTo>
                    <a:pt x="0" y="108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51" name="TextBox 51"/>
          <p:cNvSpPr txBox="1"/>
          <p:nvPr/>
        </p:nvSpPr>
        <p:spPr>
          <a:xfrm>
            <a:off x="11049588" y="4787352"/>
            <a:ext cx="648072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6600" spc="79">
                <a:solidFill>
                  <a:srgbClr val="3F3F3F"/>
                </a:solidFill>
                <a:latin typeface="Montserrat Bold"/>
                <a:cs typeface="B Nazanin" pitchFamily="2" charset="-78"/>
              </a:rPr>
              <a:t>2</a:t>
            </a:r>
          </a:p>
        </p:txBody>
      </p:sp>
      <p:sp>
        <p:nvSpPr>
          <p:cNvPr id="52" name="TextBox 52"/>
          <p:cNvSpPr txBox="1"/>
          <p:nvPr/>
        </p:nvSpPr>
        <p:spPr>
          <a:xfrm>
            <a:off x="12182727" y="4935892"/>
            <a:ext cx="4969434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12182730" y="5284251"/>
            <a:ext cx="4969434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1848092" y="5005587"/>
            <a:ext cx="81000" cy="810026"/>
            <a:chOff x="0" y="0"/>
            <a:chExt cx="108000" cy="1080034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07950" cy="1080008"/>
            </a:xfrm>
            <a:custGeom>
              <a:avLst/>
              <a:gdLst/>
              <a:ahLst/>
              <a:cxnLst/>
              <a:rect l="l" t="t" r="r" b="b"/>
              <a:pathLst>
                <a:path w="107950" h="1080008">
                  <a:moveTo>
                    <a:pt x="0" y="0"/>
                  </a:moveTo>
                  <a:lnTo>
                    <a:pt x="107950" y="0"/>
                  </a:lnTo>
                  <a:lnTo>
                    <a:pt x="107950" y="1080008"/>
                  </a:lnTo>
                  <a:lnTo>
                    <a:pt x="0" y="108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56" name="TextBox 56"/>
          <p:cNvSpPr txBox="1"/>
          <p:nvPr/>
        </p:nvSpPr>
        <p:spPr>
          <a:xfrm>
            <a:off x="11049588" y="6524838"/>
            <a:ext cx="648072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6600" spc="79">
                <a:solidFill>
                  <a:srgbClr val="EB494B"/>
                </a:solidFill>
                <a:latin typeface="Montserrat Bold"/>
                <a:cs typeface="B Nazanin" pitchFamily="2" charset="-78"/>
              </a:rPr>
              <a:t>3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2182727" y="6696462"/>
            <a:ext cx="4969434" cy="1962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6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12182730" y="7021737"/>
            <a:ext cx="4969434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11848092" y="6743073"/>
            <a:ext cx="81000" cy="810026"/>
            <a:chOff x="0" y="0"/>
            <a:chExt cx="108000" cy="108003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07950" cy="1080008"/>
            </a:xfrm>
            <a:custGeom>
              <a:avLst/>
              <a:gdLst/>
              <a:ahLst/>
              <a:cxnLst/>
              <a:rect l="l" t="t" r="r" b="b"/>
              <a:pathLst>
                <a:path w="107950" h="1080008">
                  <a:moveTo>
                    <a:pt x="0" y="0"/>
                  </a:moveTo>
                  <a:lnTo>
                    <a:pt x="107950" y="0"/>
                  </a:lnTo>
                  <a:lnTo>
                    <a:pt x="107950" y="1080008"/>
                  </a:lnTo>
                  <a:lnTo>
                    <a:pt x="0" y="108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61" name="TextBox 61"/>
          <p:cNvSpPr txBox="1"/>
          <p:nvPr/>
        </p:nvSpPr>
        <p:spPr>
          <a:xfrm>
            <a:off x="11049588" y="8262321"/>
            <a:ext cx="648072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en-US" sz="6600" spc="79">
                <a:solidFill>
                  <a:srgbClr val="3F3F3F"/>
                </a:solidFill>
                <a:latin typeface="Montserrat Bold"/>
                <a:cs typeface="B Nazanin" pitchFamily="2" charset="-78"/>
              </a:rPr>
              <a:t>4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12182727" y="8410862"/>
            <a:ext cx="4969434" cy="22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679"/>
              </a:lnSpc>
            </a:pPr>
            <a:r>
              <a:rPr lang="fa-IR" sz="16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6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2182730" y="8759220"/>
            <a:ext cx="4969434" cy="375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11848092" y="8480556"/>
            <a:ext cx="81000" cy="810026"/>
            <a:chOff x="0" y="0"/>
            <a:chExt cx="108000" cy="1080034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07950" cy="1080008"/>
            </a:xfrm>
            <a:custGeom>
              <a:avLst/>
              <a:gdLst/>
              <a:ahLst/>
              <a:cxnLst/>
              <a:rect l="l" t="t" r="r" b="b"/>
              <a:pathLst>
                <a:path w="107950" h="1080008">
                  <a:moveTo>
                    <a:pt x="0" y="0"/>
                  </a:moveTo>
                  <a:lnTo>
                    <a:pt x="107950" y="0"/>
                  </a:lnTo>
                  <a:lnTo>
                    <a:pt x="107950" y="1080008"/>
                  </a:lnTo>
                  <a:lnTo>
                    <a:pt x="0" y="1080008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0" y="9833763"/>
            <a:ext cx="18295371" cy="514779"/>
            <a:chOff x="0" y="0"/>
            <a:chExt cx="24393828" cy="686372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24393779" cy="686435"/>
            </a:xfrm>
            <a:custGeom>
              <a:avLst/>
              <a:gdLst/>
              <a:ahLst/>
              <a:cxnLst/>
              <a:rect l="l" t="t" r="r" b="b"/>
              <a:pathLst>
                <a:path w="24393779" h="686435">
                  <a:moveTo>
                    <a:pt x="0" y="0"/>
                  </a:moveTo>
                  <a:lnTo>
                    <a:pt x="24393779" y="0"/>
                  </a:lnTo>
                  <a:lnTo>
                    <a:pt x="24393779" y="686435"/>
                  </a:lnTo>
                  <a:lnTo>
                    <a:pt x="0" y="68643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-591989">
            <a:off x="1782593" y="8119700"/>
            <a:ext cx="14722814" cy="262647"/>
            <a:chOff x="0" y="0"/>
            <a:chExt cx="19630418" cy="3501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630517" cy="350266"/>
            </a:xfrm>
            <a:custGeom>
              <a:avLst/>
              <a:gdLst/>
              <a:ahLst/>
              <a:cxnLst/>
              <a:rect l="l" t="t" r="r" b="b"/>
              <a:pathLst>
                <a:path w="19630517" h="350266">
                  <a:moveTo>
                    <a:pt x="0" y="58420"/>
                  </a:moveTo>
                  <a:cubicBezTo>
                    <a:pt x="0" y="26162"/>
                    <a:pt x="26162" y="0"/>
                    <a:pt x="58420" y="0"/>
                  </a:cubicBezTo>
                  <a:lnTo>
                    <a:pt x="19572097" y="0"/>
                  </a:lnTo>
                  <a:cubicBezTo>
                    <a:pt x="19604355" y="0"/>
                    <a:pt x="19630517" y="26162"/>
                    <a:pt x="19630517" y="58420"/>
                  </a:cubicBezTo>
                  <a:lnTo>
                    <a:pt x="19630517" y="291846"/>
                  </a:lnTo>
                  <a:cubicBezTo>
                    <a:pt x="19630517" y="324104"/>
                    <a:pt x="19604354" y="350266"/>
                    <a:pt x="19572097" y="350266"/>
                  </a:cubicBezTo>
                  <a:lnTo>
                    <a:pt x="58420" y="350266"/>
                  </a:lnTo>
                  <a:cubicBezTo>
                    <a:pt x="26162" y="350266"/>
                    <a:pt x="0" y="324104"/>
                    <a:pt x="0" y="291846"/>
                  </a:cubicBez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7925608" y="8382346"/>
            <a:ext cx="2436780" cy="1408543"/>
            <a:chOff x="0" y="0"/>
            <a:chExt cx="3249040" cy="18780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249041" cy="1878076"/>
            </a:xfrm>
            <a:custGeom>
              <a:avLst/>
              <a:gdLst/>
              <a:ahLst/>
              <a:cxnLst/>
              <a:rect l="l" t="t" r="r" b="b"/>
              <a:pathLst>
                <a:path w="3249041" h="1878076">
                  <a:moveTo>
                    <a:pt x="0" y="1878076"/>
                  </a:moveTo>
                  <a:lnTo>
                    <a:pt x="1624457" y="0"/>
                  </a:lnTo>
                  <a:lnTo>
                    <a:pt x="3249041" y="1878076"/>
                  </a:lnTo>
                  <a:close/>
                </a:path>
              </a:pathLst>
            </a:custGeom>
            <a:solidFill>
              <a:srgbClr val="808080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460682">
            <a:off x="13507889" y="5370916"/>
            <a:ext cx="2007269" cy="2007269"/>
            <a:chOff x="0" y="0"/>
            <a:chExt cx="2676358" cy="267635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676525" cy="2676398"/>
            </a:xfrm>
            <a:custGeom>
              <a:avLst/>
              <a:gdLst/>
              <a:ahLst/>
              <a:cxnLst/>
              <a:rect l="l" t="t" r="r" b="b"/>
              <a:pathLst>
                <a:path w="2676525" h="2676398">
                  <a:moveTo>
                    <a:pt x="1016" y="2144776"/>
                  </a:moveTo>
                  <a:cubicBezTo>
                    <a:pt x="141605" y="2302002"/>
                    <a:pt x="437896" y="2365629"/>
                    <a:pt x="662559" y="2373122"/>
                  </a:cubicBezTo>
                  <a:cubicBezTo>
                    <a:pt x="709549" y="2455545"/>
                    <a:pt x="772414" y="2528189"/>
                    <a:pt x="846709" y="2587244"/>
                  </a:cubicBezTo>
                  <a:cubicBezTo>
                    <a:pt x="800354" y="2592705"/>
                    <a:pt x="751332" y="2594864"/>
                    <a:pt x="700024" y="2594102"/>
                  </a:cubicBezTo>
                  <a:cubicBezTo>
                    <a:pt x="429006" y="2597404"/>
                    <a:pt x="139192" y="2524506"/>
                    <a:pt x="4318" y="2356231"/>
                  </a:cubicBezTo>
                  <a:cubicBezTo>
                    <a:pt x="9017" y="2359025"/>
                    <a:pt x="10160" y="2340356"/>
                    <a:pt x="1016" y="2144903"/>
                  </a:cubicBezTo>
                  <a:close/>
                  <a:moveTo>
                    <a:pt x="2676398" y="2124456"/>
                  </a:moveTo>
                  <a:cubicBezTo>
                    <a:pt x="2667254" y="2320036"/>
                    <a:pt x="2668397" y="2338705"/>
                    <a:pt x="2673096" y="2335784"/>
                  </a:cubicBezTo>
                  <a:cubicBezTo>
                    <a:pt x="2556383" y="2465324"/>
                    <a:pt x="2323719" y="2578354"/>
                    <a:pt x="1990471" y="2573655"/>
                  </a:cubicBezTo>
                  <a:cubicBezTo>
                    <a:pt x="1940814" y="2574290"/>
                    <a:pt x="1890522" y="2572258"/>
                    <a:pt x="1840738" y="2567051"/>
                  </a:cubicBezTo>
                  <a:cubicBezTo>
                    <a:pt x="1911096" y="2507234"/>
                    <a:pt x="1969643" y="2434463"/>
                    <a:pt x="2013077" y="2352802"/>
                  </a:cubicBezTo>
                  <a:cubicBezTo>
                    <a:pt x="2237867" y="2345690"/>
                    <a:pt x="2535555" y="2282063"/>
                    <a:pt x="2676525" y="2124456"/>
                  </a:cubicBezTo>
                  <a:close/>
                  <a:moveTo>
                    <a:pt x="1400175" y="2081276"/>
                  </a:moveTo>
                  <a:cubicBezTo>
                    <a:pt x="1429512" y="2092071"/>
                    <a:pt x="1448816" y="2109978"/>
                    <a:pt x="1449451" y="2130298"/>
                  </a:cubicBezTo>
                  <a:cubicBezTo>
                    <a:pt x="1450086" y="2151380"/>
                    <a:pt x="1430655" y="2170176"/>
                    <a:pt x="1400175" y="2181606"/>
                  </a:cubicBezTo>
                  <a:close/>
                  <a:moveTo>
                    <a:pt x="1016" y="1867027"/>
                  </a:moveTo>
                  <a:cubicBezTo>
                    <a:pt x="122555" y="2002917"/>
                    <a:pt x="360426" y="2068957"/>
                    <a:pt x="567817" y="2088896"/>
                  </a:cubicBezTo>
                  <a:cubicBezTo>
                    <a:pt x="576707" y="2168779"/>
                    <a:pt x="598932" y="2244852"/>
                    <a:pt x="632333" y="2314829"/>
                  </a:cubicBezTo>
                  <a:cubicBezTo>
                    <a:pt x="382016" y="2306955"/>
                    <a:pt x="128016" y="2232787"/>
                    <a:pt x="4318" y="2078482"/>
                  </a:cubicBezTo>
                  <a:cubicBezTo>
                    <a:pt x="9017" y="2081276"/>
                    <a:pt x="10160" y="2062607"/>
                    <a:pt x="1016" y="1867154"/>
                  </a:cubicBezTo>
                  <a:close/>
                  <a:moveTo>
                    <a:pt x="2676398" y="1850644"/>
                  </a:moveTo>
                  <a:cubicBezTo>
                    <a:pt x="2667254" y="2046224"/>
                    <a:pt x="2668397" y="2064893"/>
                    <a:pt x="2673096" y="2061972"/>
                  </a:cubicBezTo>
                  <a:cubicBezTo>
                    <a:pt x="2562225" y="2185035"/>
                    <a:pt x="2346706" y="2293112"/>
                    <a:pt x="2039747" y="2298446"/>
                  </a:cubicBezTo>
                  <a:cubicBezTo>
                    <a:pt x="2070481" y="2228342"/>
                    <a:pt x="2090674" y="2152777"/>
                    <a:pt x="2098167" y="2073656"/>
                  </a:cubicBezTo>
                  <a:cubicBezTo>
                    <a:pt x="2308225" y="2054987"/>
                    <a:pt x="2552700" y="1989074"/>
                    <a:pt x="2676525" y="1850644"/>
                  </a:cubicBezTo>
                  <a:close/>
                  <a:moveTo>
                    <a:pt x="1255522" y="1807718"/>
                  </a:moveTo>
                  <a:lnTo>
                    <a:pt x="1255522" y="1900682"/>
                  </a:lnTo>
                  <a:cubicBezTo>
                    <a:pt x="1231011" y="1889760"/>
                    <a:pt x="1215390" y="1873504"/>
                    <a:pt x="1214755" y="1855216"/>
                  </a:cubicBezTo>
                  <a:cubicBezTo>
                    <a:pt x="1214120" y="1836166"/>
                    <a:pt x="1229868" y="1819021"/>
                    <a:pt x="1255522" y="1807718"/>
                  </a:cubicBezTo>
                  <a:close/>
                  <a:moveTo>
                    <a:pt x="1255522" y="1591945"/>
                  </a:moveTo>
                  <a:lnTo>
                    <a:pt x="1255522" y="1642745"/>
                  </a:lnTo>
                  <a:cubicBezTo>
                    <a:pt x="1062990" y="1661668"/>
                    <a:pt x="919480" y="1751457"/>
                    <a:pt x="922782" y="1857756"/>
                  </a:cubicBezTo>
                  <a:cubicBezTo>
                    <a:pt x="926084" y="1961642"/>
                    <a:pt x="1068451" y="2047240"/>
                    <a:pt x="1255522" y="2065782"/>
                  </a:cubicBezTo>
                  <a:lnTo>
                    <a:pt x="1255522" y="2177923"/>
                  </a:lnTo>
                  <a:cubicBezTo>
                    <a:pt x="1231900" y="2167382"/>
                    <a:pt x="1216533" y="2151888"/>
                    <a:pt x="1214882" y="2134362"/>
                  </a:cubicBezTo>
                  <a:lnTo>
                    <a:pt x="923290" y="2141982"/>
                  </a:lnTo>
                  <a:cubicBezTo>
                    <a:pt x="932815" y="2243201"/>
                    <a:pt x="1073785" y="2324862"/>
                    <a:pt x="1255522" y="2342896"/>
                  </a:cubicBezTo>
                  <a:lnTo>
                    <a:pt x="1255522" y="2396109"/>
                  </a:lnTo>
                  <a:lnTo>
                    <a:pt x="1400175" y="2396109"/>
                  </a:lnTo>
                  <a:lnTo>
                    <a:pt x="1400175" y="2343658"/>
                  </a:lnTo>
                  <a:cubicBezTo>
                    <a:pt x="1596898" y="2326513"/>
                    <a:pt x="1744726" y="2235708"/>
                    <a:pt x="1741297" y="2127885"/>
                  </a:cubicBezTo>
                  <a:cubicBezTo>
                    <a:pt x="1737995" y="2022475"/>
                    <a:pt x="1591437" y="1935734"/>
                    <a:pt x="1400175" y="1919097"/>
                  </a:cubicBezTo>
                  <a:lnTo>
                    <a:pt x="1400175" y="1804289"/>
                  </a:lnTo>
                  <a:cubicBezTo>
                    <a:pt x="1428496" y="1814703"/>
                    <a:pt x="1447419" y="1831721"/>
                    <a:pt x="1449324" y="1851279"/>
                  </a:cubicBezTo>
                  <a:lnTo>
                    <a:pt x="1740916" y="1843659"/>
                  </a:lnTo>
                  <a:cubicBezTo>
                    <a:pt x="1731264" y="1740789"/>
                    <a:pt x="1585976" y="1658239"/>
                    <a:pt x="1400175" y="1641729"/>
                  </a:cubicBezTo>
                  <a:lnTo>
                    <a:pt x="1400175" y="1591945"/>
                  </a:lnTo>
                  <a:close/>
                  <a:moveTo>
                    <a:pt x="1016" y="1589278"/>
                  </a:moveTo>
                  <a:cubicBezTo>
                    <a:pt x="126365" y="1729486"/>
                    <a:pt x="375539" y="1795272"/>
                    <a:pt x="587248" y="1813179"/>
                  </a:cubicBezTo>
                  <a:cubicBezTo>
                    <a:pt x="570611" y="1873123"/>
                    <a:pt x="562229" y="1936115"/>
                    <a:pt x="562229" y="2001139"/>
                  </a:cubicBezTo>
                  <a:cubicBezTo>
                    <a:pt x="562229" y="2011807"/>
                    <a:pt x="562483" y="2022475"/>
                    <a:pt x="563880" y="2033016"/>
                  </a:cubicBezTo>
                  <a:cubicBezTo>
                    <a:pt x="336677" y="2014982"/>
                    <a:pt x="116713" y="1940941"/>
                    <a:pt x="4318" y="1800733"/>
                  </a:cubicBezTo>
                  <a:cubicBezTo>
                    <a:pt x="9017" y="1803527"/>
                    <a:pt x="10160" y="1784858"/>
                    <a:pt x="1016" y="1589405"/>
                  </a:cubicBezTo>
                  <a:close/>
                  <a:moveTo>
                    <a:pt x="2676398" y="1576832"/>
                  </a:moveTo>
                  <a:cubicBezTo>
                    <a:pt x="2667254" y="1772412"/>
                    <a:pt x="2668397" y="1791081"/>
                    <a:pt x="2673096" y="1788160"/>
                  </a:cubicBezTo>
                  <a:cubicBezTo>
                    <a:pt x="2569718" y="1902841"/>
                    <a:pt x="2375408" y="2004695"/>
                    <a:pt x="2100707" y="2022856"/>
                  </a:cubicBezTo>
                  <a:lnTo>
                    <a:pt x="2101850" y="2001139"/>
                  </a:lnTo>
                  <a:cubicBezTo>
                    <a:pt x="2101850" y="1932305"/>
                    <a:pt x="2092452" y="1865630"/>
                    <a:pt x="2074037" y="1802511"/>
                  </a:cubicBezTo>
                  <a:cubicBezTo>
                    <a:pt x="2289175" y="1786255"/>
                    <a:pt x="2547874" y="1720723"/>
                    <a:pt x="2676398" y="1576959"/>
                  </a:cubicBezTo>
                  <a:close/>
                  <a:moveTo>
                    <a:pt x="1331976" y="1311656"/>
                  </a:moveTo>
                  <a:cubicBezTo>
                    <a:pt x="1716024" y="1311656"/>
                    <a:pt x="2027301" y="1617091"/>
                    <a:pt x="2027301" y="1994027"/>
                  </a:cubicBezTo>
                  <a:cubicBezTo>
                    <a:pt x="2027301" y="2370963"/>
                    <a:pt x="1716024" y="2676398"/>
                    <a:pt x="1331976" y="2676398"/>
                  </a:cubicBezTo>
                  <a:cubicBezTo>
                    <a:pt x="947928" y="2676398"/>
                    <a:pt x="636651" y="2370963"/>
                    <a:pt x="636651" y="1994027"/>
                  </a:cubicBezTo>
                  <a:cubicBezTo>
                    <a:pt x="636651" y="1617091"/>
                    <a:pt x="947928" y="1311656"/>
                    <a:pt x="1331976" y="1311656"/>
                  </a:cubicBezTo>
                  <a:close/>
                  <a:moveTo>
                    <a:pt x="1016" y="1311529"/>
                  </a:moveTo>
                  <a:cubicBezTo>
                    <a:pt x="148082" y="1476121"/>
                    <a:pt x="465963" y="1538224"/>
                    <a:pt x="693547" y="1541272"/>
                  </a:cubicBezTo>
                  <a:lnTo>
                    <a:pt x="723265" y="1540129"/>
                  </a:lnTo>
                  <a:cubicBezTo>
                    <a:pt x="671195" y="1604899"/>
                    <a:pt x="630428" y="1678686"/>
                    <a:pt x="603631" y="1758696"/>
                  </a:cubicBezTo>
                  <a:cubicBezTo>
                    <a:pt x="362712" y="1745488"/>
                    <a:pt x="123190" y="1671320"/>
                    <a:pt x="4318" y="1522857"/>
                  </a:cubicBezTo>
                  <a:cubicBezTo>
                    <a:pt x="9017" y="1525651"/>
                    <a:pt x="10160" y="1506982"/>
                    <a:pt x="1016" y="1311529"/>
                  </a:cubicBezTo>
                  <a:close/>
                  <a:moveTo>
                    <a:pt x="2676398" y="1303020"/>
                  </a:moveTo>
                  <a:cubicBezTo>
                    <a:pt x="2667254" y="1498600"/>
                    <a:pt x="2668397" y="1517269"/>
                    <a:pt x="2673096" y="1514348"/>
                  </a:cubicBezTo>
                  <a:cubicBezTo>
                    <a:pt x="2564384" y="1634998"/>
                    <a:pt x="2355088" y="1741297"/>
                    <a:pt x="2057527" y="1750314"/>
                  </a:cubicBezTo>
                  <a:cubicBezTo>
                    <a:pt x="2029587" y="1669796"/>
                    <a:pt x="1987296" y="1595628"/>
                    <a:pt x="1933829" y="1530731"/>
                  </a:cubicBezTo>
                  <a:cubicBezTo>
                    <a:pt x="1950847" y="1532001"/>
                    <a:pt x="1967611" y="1532509"/>
                    <a:pt x="1983867" y="1532763"/>
                  </a:cubicBezTo>
                  <a:cubicBezTo>
                    <a:pt x="2211451" y="1529715"/>
                    <a:pt x="2529205" y="1467739"/>
                    <a:pt x="2676398" y="1303020"/>
                  </a:cubicBezTo>
                  <a:close/>
                  <a:moveTo>
                    <a:pt x="2049145" y="1179195"/>
                  </a:moveTo>
                  <a:cubicBezTo>
                    <a:pt x="2078482" y="1184275"/>
                    <a:pt x="2097786" y="1192530"/>
                    <a:pt x="2098421" y="1202055"/>
                  </a:cubicBezTo>
                  <a:cubicBezTo>
                    <a:pt x="2099056" y="1211834"/>
                    <a:pt x="2079625" y="1220597"/>
                    <a:pt x="2049145" y="1225931"/>
                  </a:cubicBezTo>
                  <a:close/>
                  <a:moveTo>
                    <a:pt x="1904492" y="1051814"/>
                  </a:moveTo>
                  <a:lnTo>
                    <a:pt x="1904492" y="1095121"/>
                  </a:lnTo>
                  <a:cubicBezTo>
                    <a:pt x="1879981" y="1090041"/>
                    <a:pt x="1864360" y="1082421"/>
                    <a:pt x="1863725" y="1073912"/>
                  </a:cubicBezTo>
                  <a:cubicBezTo>
                    <a:pt x="1863090" y="1065022"/>
                    <a:pt x="1878838" y="1057021"/>
                    <a:pt x="1904492" y="1051814"/>
                  </a:cubicBezTo>
                  <a:close/>
                  <a:moveTo>
                    <a:pt x="1904492" y="951230"/>
                  </a:moveTo>
                  <a:lnTo>
                    <a:pt x="1904492" y="974852"/>
                  </a:lnTo>
                  <a:cubicBezTo>
                    <a:pt x="1711960" y="983615"/>
                    <a:pt x="1568450" y="1025525"/>
                    <a:pt x="1571752" y="1075055"/>
                  </a:cubicBezTo>
                  <a:cubicBezTo>
                    <a:pt x="1575054" y="1123442"/>
                    <a:pt x="1717421" y="1163320"/>
                    <a:pt x="1904492" y="1171956"/>
                  </a:cubicBezTo>
                  <a:lnTo>
                    <a:pt x="1904492" y="1224280"/>
                  </a:lnTo>
                  <a:cubicBezTo>
                    <a:pt x="1880870" y="1219327"/>
                    <a:pt x="1865503" y="1212215"/>
                    <a:pt x="1863852" y="1203960"/>
                  </a:cubicBezTo>
                  <a:lnTo>
                    <a:pt x="1572260" y="1207516"/>
                  </a:lnTo>
                  <a:cubicBezTo>
                    <a:pt x="1581785" y="1254760"/>
                    <a:pt x="1722755" y="1292733"/>
                    <a:pt x="1904492" y="1301115"/>
                  </a:cubicBezTo>
                  <a:lnTo>
                    <a:pt x="1904492" y="1325880"/>
                  </a:lnTo>
                  <a:lnTo>
                    <a:pt x="2049145" y="1325880"/>
                  </a:lnTo>
                  <a:lnTo>
                    <a:pt x="2049145" y="1301369"/>
                  </a:lnTo>
                  <a:cubicBezTo>
                    <a:pt x="2245868" y="1293368"/>
                    <a:pt x="2393696" y="1251077"/>
                    <a:pt x="2390267" y="1200785"/>
                  </a:cubicBezTo>
                  <a:cubicBezTo>
                    <a:pt x="2386965" y="1151636"/>
                    <a:pt x="2240407" y="1111250"/>
                    <a:pt x="2049145" y="1103503"/>
                  </a:cubicBezTo>
                  <a:lnTo>
                    <a:pt x="2049145" y="1050163"/>
                  </a:lnTo>
                  <a:cubicBezTo>
                    <a:pt x="2077466" y="1054989"/>
                    <a:pt x="2096389" y="1062863"/>
                    <a:pt x="2098294" y="1072007"/>
                  </a:cubicBezTo>
                  <a:lnTo>
                    <a:pt x="2389886" y="1068451"/>
                  </a:lnTo>
                  <a:cubicBezTo>
                    <a:pt x="2380234" y="1020572"/>
                    <a:pt x="2234946" y="981964"/>
                    <a:pt x="2049145" y="974344"/>
                  </a:cubicBezTo>
                  <a:lnTo>
                    <a:pt x="2049145" y="951230"/>
                  </a:lnTo>
                  <a:close/>
                  <a:moveTo>
                    <a:pt x="1981073" y="842391"/>
                  </a:moveTo>
                  <a:cubicBezTo>
                    <a:pt x="2365121" y="842391"/>
                    <a:pt x="2676398" y="984250"/>
                    <a:pt x="2676398" y="1159129"/>
                  </a:cubicBezTo>
                  <a:cubicBezTo>
                    <a:pt x="2676398" y="1334008"/>
                    <a:pt x="2365121" y="1475867"/>
                    <a:pt x="1981073" y="1475867"/>
                  </a:cubicBezTo>
                  <a:cubicBezTo>
                    <a:pt x="1947291" y="1475867"/>
                    <a:pt x="1914144" y="1474724"/>
                    <a:pt x="1881632" y="1472438"/>
                  </a:cubicBezTo>
                  <a:cubicBezTo>
                    <a:pt x="1742186" y="1332357"/>
                    <a:pt x="1547495" y="1245489"/>
                    <a:pt x="1332103" y="1245489"/>
                  </a:cubicBezTo>
                  <a:cubicBezTo>
                    <a:pt x="1112266" y="1245489"/>
                    <a:pt x="914019" y="1335913"/>
                    <a:pt x="774319" y="1481328"/>
                  </a:cubicBezTo>
                  <a:cubicBezTo>
                    <a:pt x="750189" y="1482852"/>
                    <a:pt x="725424" y="1483233"/>
                    <a:pt x="700151" y="1482852"/>
                  </a:cubicBezTo>
                  <a:cubicBezTo>
                    <a:pt x="429133" y="1486154"/>
                    <a:pt x="139319" y="1413256"/>
                    <a:pt x="4445" y="1244981"/>
                  </a:cubicBezTo>
                  <a:cubicBezTo>
                    <a:pt x="9144" y="1247775"/>
                    <a:pt x="10287" y="1229106"/>
                    <a:pt x="1143" y="1033653"/>
                  </a:cubicBezTo>
                  <a:cubicBezTo>
                    <a:pt x="148082" y="1198372"/>
                    <a:pt x="465963" y="1260348"/>
                    <a:pt x="693547" y="1263396"/>
                  </a:cubicBezTo>
                  <a:cubicBezTo>
                    <a:pt x="882015" y="1260856"/>
                    <a:pt x="1132332" y="1217930"/>
                    <a:pt x="1295400" y="1108456"/>
                  </a:cubicBezTo>
                  <a:cubicBezTo>
                    <a:pt x="1348105" y="957453"/>
                    <a:pt x="1635125" y="842391"/>
                    <a:pt x="1981073" y="842391"/>
                  </a:cubicBezTo>
                  <a:close/>
                  <a:moveTo>
                    <a:pt x="1016" y="755904"/>
                  </a:moveTo>
                  <a:cubicBezTo>
                    <a:pt x="148082" y="920623"/>
                    <a:pt x="465963" y="982599"/>
                    <a:pt x="693547" y="985647"/>
                  </a:cubicBezTo>
                  <a:cubicBezTo>
                    <a:pt x="921131" y="982599"/>
                    <a:pt x="1238885" y="920623"/>
                    <a:pt x="1386078" y="755904"/>
                  </a:cubicBezTo>
                  <a:cubicBezTo>
                    <a:pt x="1376934" y="951484"/>
                    <a:pt x="1378077" y="970153"/>
                    <a:pt x="1382776" y="967232"/>
                  </a:cubicBezTo>
                  <a:cubicBezTo>
                    <a:pt x="1266063" y="1096772"/>
                    <a:pt x="1033399" y="1209802"/>
                    <a:pt x="700151" y="1205103"/>
                  </a:cubicBezTo>
                  <a:cubicBezTo>
                    <a:pt x="429133" y="1208405"/>
                    <a:pt x="139319" y="1135507"/>
                    <a:pt x="4445" y="967232"/>
                  </a:cubicBezTo>
                  <a:cubicBezTo>
                    <a:pt x="9144" y="970026"/>
                    <a:pt x="10287" y="951357"/>
                    <a:pt x="1143" y="755904"/>
                  </a:cubicBezTo>
                  <a:close/>
                  <a:moveTo>
                    <a:pt x="1016" y="478155"/>
                  </a:moveTo>
                  <a:cubicBezTo>
                    <a:pt x="148082" y="642874"/>
                    <a:pt x="465963" y="704850"/>
                    <a:pt x="693547" y="707898"/>
                  </a:cubicBezTo>
                  <a:cubicBezTo>
                    <a:pt x="921131" y="704850"/>
                    <a:pt x="1238885" y="642874"/>
                    <a:pt x="1386078" y="478155"/>
                  </a:cubicBezTo>
                  <a:cubicBezTo>
                    <a:pt x="1376934" y="673735"/>
                    <a:pt x="1378077" y="692404"/>
                    <a:pt x="1382776" y="689483"/>
                  </a:cubicBezTo>
                  <a:cubicBezTo>
                    <a:pt x="1266063" y="819023"/>
                    <a:pt x="1033399" y="932053"/>
                    <a:pt x="700151" y="927354"/>
                  </a:cubicBezTo>
                  <a:cubicBezTo>
                    <a:pt x="429006" y="930783"/>
                    <a:pt x="139192" y="857885"/>
                    <a:pt x="4318" y="689610"/>
                  </a:cubicBezTo>
                  <a:cubicBezTo>
                    <a:pt x="9017" y="692404"/>
                    <a:pt x="10160" y="673735"/>
                    <a:pt x="1016" y="478282"/>
                  </a:cubicBezTo>
                  <a:close/>
                  <a:moveTo>
                    <a:pt x="763397" y="331470"/>
                  </a:moveTo>
                  <a:cubicBezTo>
                    <a:pt x="792734" y="336550"/>
                    <a:pt x="812038" y="344805"/>
                    <a:pt x="812673" y="354330"/>
                  </a:cubicBezTo>
                  <a:cubicBezTo>
                    <a:pt x="813308" y="364109"/>
                    <a:pt x="793877" y="372872"/>
                    <a:pt x="763397" y="378206"/>
                  </a:cubicBezTo>
                  <a:close/>
                  <a:moveTo>
                    <a:pt x="618744" y="204089"/>
                  </a:moveTo>
                  <a:lnTo>
                    <a:pt x="618744" y="247396"/>
                  </a:lnTo>
                  <a:cubicBezTo>
                    <a:pt x="594233" y="242316"/>
                    <a:pt x="578612" y="234696"/>
                    <a:pt x="577977" y="226187"/>
                  </a:cubicBezTo>
                  <a:cubicBezTo>
                    <a:pt x="577342" y="217297"/>
                    <a:pt x="593090" y="209296"/>
                    <a:pt x="618744" y="204089"/>
                  </a:cubicBezTo>
                  <a:close/>
                  <a:moveTo>
                    <a:pt x="618744" y="103505"/>
                  </a:moveTo>
                  <a:lnTo>
                    <a:pt x="618744" y="127127"/>
                  </a:lnTo>
                  <a:cubicBezTo>
                    <a:pt x="426212" y="135890"/>
                    <a:pt x="282702" y="177800"/>
                    <a:pt x="286004" y="227330"/>
                  </a:cubicBezTo>
                  <a:cubicBezTo>
                    <a:pt x="289306" y="275717"/>
                    <a:pt x="431673" y="315595"/>
                    <a:pt x="618744" y="324231"/>
                  </a:cubicBezTo>
                  <a:lnTo>
                    <a:pt x="618744" y="376428"/>
                  </a:lnTo>
                  <a:cubicBezTo>
                    <a:pt x="595122" y="371475"/>
                    <a:pt x="579755" y="364363"/>
                    <a:pt x="578104" y="356108"/>
                  </a:cubicBezTo>
                  <a:lnTo>
                    <a:pt x="286512" y="359664"/>
                  </a:lnTo>
                  <a:cubicBezTo>
                    <a:pt x="296037" y="406908"/>
                    <a:pt x="437007" y="444881"/>
                    <a:pt x="618744" y="453263"/>
                  </a:cubicBezTo>
                  <a:lnTo>
                    <a:pt x="618744" y="478028"/>
                  </a:lnTo>
                  <a:lnTo>
                    <a:pt x="763397" y="478028"/>
                  </a:lnTo>
                  <a:lnTo>
                    <a:pt x="763397" y="453771"/>
                  </a:lnTo>
                  <a:cubicBezTo>
                    <a:pt x="960120" y="445770"/>
                    <a:pt x="1107948" y="403479"/>
                    <a:pt x="1104519" y="353187"/>
                  </a:cubicBezTo>
                  <a:cubicBezTo>
                    <a:pt x="1101217" y="304038"/>
                    <a:pt x="954659" y="263652"/>
                    <a:pt x="763397" y="255905"/>
                  </a:cubicBezTo>
                  <a:lnTo>
                    <a:pt x="763397" y="202438"/>
                  </a:lnTo>
                  <a:cubicBezTo>
                    <a:pt x="791718" y="207264"/>
                    <a:pt x="810641" y="215138"/>
                    <a:pt x="812546" y="224282"/>
                  </a:cubicBezTo>
                  <a:lnTo>
                    <a:pt x="1104138" y="220726"/>
                  </a:lnTo>
                  <a:cubicBezTo>
                    <a:pt x="1094486" y="172847"/>
                    <a:pt x="949198" y="134239"/>
                    <a:pt x="763397" y="126619"/>
                  </a:cubicBezTo>
                  <a:lnTo>
                    <a:pt x="763397" y="103505"/>
                  </a:lnTo>
                  <a:close/>
                  <a:moveTo>
                    <a:pt x="695325" y="0"/>
                  </a:moveTo>
                  <a:cubicBezTo>
                    <a:pt x="1079373" y="0"/>
                    <a:pt x="1390650" y="141859"/>
                    <a:pt x="1390650" y="316738"/>
                  </a:cubicBezTo>
                  <a:cubicBezTo>
                    <a:pt x="1390650" y="491617"/>
                    <a:pt x="1079373" y="633603"/>
                    <a:pt x="695325" y="633603"/>
                  </a:cubicBezTo>
                  <a:cubicBezTo>
                    <a:pt x="311277" y="633603"/>
                    <a:pt x="0" y="491744"/>
                    <a:pt x="0" y="316738"/>
                  </a:cubicBezTo>
                  <a:cubicBezTo>
                    <a:pt x="0" y="141732"/>
                    <a:pt x="311277" y="0"/>
                    <a:pt x="695325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8359388" y="2443890"/>
            <a:ext cx="2070023" cy="5681233"/>
            <a:chOff x="0" y="0"/>
            <a:chExt cx="2760031" cy="7574977"/>
          </a:xfrm>
        </p:grpSpPr>
        <p:sp>
          <p:nvSpPr>
            <p:cNvPr id="9" name="Freeform 9"/>
            <p:cNvSpPr/>
            <p:nvPr/>
          </p:nvSpPr>
          <p:spPr>
            <a:xfrm>
              <a:off x="-4572" y="-7366"/>
              <a:ext cx="2795397" cy="7595870"/>
            </a:xfrm>
            <a:custGeom>
              <a:avLst/>
              <a:gdLst/>
              <a:ahLst/>
              <a:cxnLst/>
              <a:rect l="l" t="t" r="r" b="b"/>
              <a:pathLst>
                <a:path w="2795397" h="7595870">
                  <a:moveTo>
                    <a:pt x="2661285" y="2358136"/>
                  </a:moveTo>
                  <a:cubicBezTo>
                    <a:pt x="2588768" y="2253361"/>
                    <a:pt x="2516251" y="2147570"/>
                    <a:pt x="2441702" y="2043811"/>
                  </a:cubicBezTo>
                  <a:cubicBezTo>
                    <a:pt x="2331847" y="1888744"/>
                    <a:pt x="2207006" y="1742567"/>
                    <a:pt x="2157603" y="1553210"/>
                  </a:cubicBezTo>
                  <a:cubicBezTo>
                    <a:pt x="2137410" y="1476629"/>
                    <a:pt x="2082038" y="1445387"/>
                    <a:pt x="2011553" y="1425321"/>
                  </a:cubicBezTo>
                  <a:cubicBezTo>
                    <a:pt x="1920875" y="1400175"/>
                    <a:pt x="1830197" y="1376934"/>
                    <a:pt x="1744599" y="1337691"/>
                  </a:cubicBezTo>
                  <a:cubicBezTo>
                    <a:pt x="1735582" y="1328674"/>
                    <a:pt x="1725422" y="1323594"/>
                    <a:pt x="1722374" y="1307465"/>
                  </a:cubicBezTo>
                  <a:cubicBezTo>
                    <a:pt x="1701165" y="1179576"/>
                    <a:pt x="1673987" y="1053592"/>
                    <a:pt x="1644777" y="926719"/>
                  </a:cubicBezTo>
                  <a:cubicBezTo>
                    <a:pt x="1599438" y="727329"/>
                    <a:pt x="1550035" y="529844"/>
                    <a:pt x="1467485" y="341503"/>
                  </a:cubicBezTo>
                  <a:cubicBezTo>
                    <a:pt x="1428242" y="250825"/>
                    <a:pt x="1381887" y="164211"/>
                    <a:pt x="1308354" y="94742"/>
                  </a:cubicBezTo>
                  <a:cubicBezTo>
                    <a:pt x="1236980" y="27178"/>
                    <a:pt x="1151382" y="0"/>
                    <a:pt x="1056640" y="9017"/>
                  </a:cubicBezTo>
                  <a:cubicBezTo>
                    <a:pt x="863346" y="29210"/>
                    <a:pt x="698119" y="119888"/>
                    <a:pt x="541020" y="226695"/>
                  </a:cubicBezTo>
                  <a:cubicBezTo>
                    <a:pt x="506730" y="249809"/>
                    <a:pt x="503809" y="278130"/>
                    <a:pt x="523875" y="314325"/>
                  </a:cubicBezTo>
                  <a:cubicBezTo>
                    <a:pt x="544068" y="349631"/>
                    <a:pt x="569214" y="377825"/>
                    <a:pt x="614553" y="376809"/>
                  </a:cubicBezTo>
                  <a:cubicBezTo>
                    <a:pt x="614553" y="376809"/>
                    <a:pt x="614553" y="376809"/>
                    <a:pt x="614553" y="376809"/>
                  </a:cubicBezTo>
                  <a:cubicBezTo>
                    <a:pt x="566166" y="377825"/>
                    <a:pt x="557149" y="385826"/>
                    <a:pt x="550037" y="433197"/>
                  </a:cubicBezTo>
                  <a:cubicBezTo>
                    <a:pt x="549021" y="442214"/>
                    <a:pt x="545973" y="452374"/>
                    <a:pt x="544957" y="461391"/>
                  </a:cubicBezTo>
                  <a:cubicBezTo>
                    <a:pt x="542925" y="508762"/>
                    <a:pt x="529844" y="563118"/>
                    <a:pt x="560070" y="601345"/>
                  </a:cubicBezTo>
                  <a:cubicBezTo>
                    <a:pt x="588264" y="638556"/>
                    <a:pt x="582295" y="667766"/>
                    <a:pt x="568071" y="703072"/>
                  </a:cubicBezTo>
                  <a:cubicBezTo>
                    <a:pt x="560959" y="721233"/>
                    <a:pt x="556006" y="739394"/>
                    <a:pt x="548894" y="757428"/>
                  </a:cubicBezTo>
                  <a:cubicBezTo>
                    <a:pt x="536829" y="789686"/>
                    <a:pt x="550926" y="806831"/>
                    <a:pt x="581152" y="811784"/>
                  </a:cubicBezTo>
                  <a:cubicBezTo>
                    <a:pt x="608330" y="815848"/>
                    <a:pt x="617474" y="831977"/>
                    <a:pt x="622427" y="857123"/>
                  </a:cubicBezTo>
                  <a:cubicBezTo>
                    <a:pt x="635508" y="919607"/>
                    <a:pt x="652653" y="981075"/>
                    <a:pt x="675767" y="1040511"/>
                  </a:cubicBezTo>
                  <a:cubicBezTo>
                    <a:pt x="700913" y="1106043"/>
                    <a:pt x="719074" y="1117092"/>
                    <a:pt x="787527" y="1116076"/>
                  </a:cubicBezTo>
                  <a:cubicBezTo>
                    <a:pt x="752221" y="1123188"/>
                    <a:pt x="751205" y="1140206"/>
                    <a:pt x="769366" y="1168400"/>
                  </a:cubicBezTo>
                  <a:cubicBezTo>
                    <a:pt x="786511" y="1196594"/>
                    <a:pt x="795528" y="1228852"/>
                    <a:pt x="801624" y="1261110"/>
                  </a:cubicBezTo>
                  <a:cubicBezTo>
                    <a:pt x="801624" y="1261110"/>
                    <a:pt x="801624" y="1261110"/>
                    <a:pt x="801624" y="1261110"/>
                  </a:cubicBezTo>
                  <a:cubicBezTo>
                    <a:pt x="751205" y="1268222"/>
                    <a:pt x="720979" y="1304417"/>
                    <a:pt x="689864" y="1338707"/>
                  </a:cubicBezTo>
                  <a:cubicBezTo>
                    <a:pt x="689864" y="1338707"/>
                    <a:pt x="689864" y="1338707"/>
                    <a:pt x="689864" y="1338707"/>
                  </a:cubicBezTo>
                  <a:cubicBezTo>
                    <a:pt x="643509" y="1333627"/>
                    <a:pt x="601218" y="1352804"/>
                    <a:pt x="556895" y="1361821"/>
                  </a:cubicBezTo>
                  <a:cubicBezTo>
                    <a:pt x="461137" y="1382014"/>
                    <a:pt x="401828" y="1443355"/>
                    <a:pt x="366522" y="1532001"/>
                  </a:cubicBezTo>
                  <a:cubicBezTo>
                    <a:pt x="332232" y="1617599"/>
                    <a:pt x="316103" y="1708277"/>
                    <a:pt x="296037" y="1796923"/>
                  </a:cubicBezTo>
                  <a:cubicBezTo>
                    <a:pt x="268859" y="1916811"/>
                    <a:pt x="248666" y="2037715"/>
                    <a:pt x="195326" y="2149475"/>
                  </a:cubicBezTo>
                  <a:cubicBezTo>
                    <a:pt x="166116" y="2210943"/>
                    <a:pt x="136906" y="2273427"/>
                    <a:pt x="122809" y="2341880"/>
                  </a:cubicBezTo>
                  <a:cubicBezTo>
                    <a:pt x="99695" y="2457704"/>
                    <a:pt x="103632" y="2574544"/>
                    <a:pt x="110744" y="2691384"/>
                  </a:cubicBezTo>
                  <a:cubicBezTo>
                    <a:pt x="121793" y="2859659"/>
                    <a:pt x="144018" y="3026791"/>
                    <a:pt x="173228" y="3193034"/>
                  </a:cubicBezTo>
                  <a:cubicBezTo>
                    <a:pt x="186309" y="3267583"/>
                    <a:pt x="200406" y="3342132"/>
                    <a:pt x="237744" y="3409569"/>
                  </a:cubicBezTo>
                  <a:cubicBezTo>
                    <a:pt x="240792" y="3414649"/>
                    <a:pt x="240792" y="3431667"/>
                    <a:pt x="253873" y="3417570"/>
                  </a:cubicBezTo>
                  <a:cubicBezTo>
                    <a:pt x="266954" y="3482086"/>
                    <a:pt x="309245" y="3521329"/>
                    <a:pt x="367665" y="3544443"/>
                  </a:cubicBezTo>
                  <a:cubicBezTo>
                    <a:pt x="357632" y="3550539"/>
                    <a:pt x="359664" y="3560572"/>
                    <a:pt x="358648" y="3570605"/>
                  </a:cubicBezTo>
                  <a:cubicBezTo>
                    <a:pt x="356616" y="3615944"/>
                    <a:pt x="356616" y="3662299"/>
                    <a:pt x="350647" y="3707638"/>
                  </a:cubicBezTo>
                  <a:cubicBezTo>
                    <a:pt x="346583" y="3740912"/>
                    <a:pt x="349631" y="3760978"/>
                    <a:pt x="389890" y="3759962"/>
                  </a:cubicBezTo>
                  <a:cubicBezTo>
                    <a:pt x="411099" y="3758946"/>
                    <a:pt x="424180" y="3768979"/>
                    <a:pt x="414020" y="3794252"/>
                  </a:cubicBezTo>
                  <a:cubicBezTo>
                    <a:pt x="407924" y="3809365"/>
                    <a:pt x="406019" y="3827526"/>
                    <a:pt x="401955" y="3843655"/>
                  </a:cubicBezTo>
                  <a:cubicBezTo>
                    <a:pt x="334518" y="4115689"/>
                    <a:pt x="260985" y="4386580"/>
                    <a:pt x="204470" y="4660646"/>
                  </a:cubicBezTo>
                  <a:cubicBezTo>
                    <a:pt x="171196" y="4824857"/>
                    <a:pt x="141986" y="4989068"/>
                    <a:pt x="130937" y="5156200"/>
                  </a:cubicBezTo>
                  <a:cubicBezTo>
                    <a:pt x="117856" y="5343525"/>
                    <a:pt x="137033" y="5528945"/>
                    <a:pt x="170180" y="5713222"/>
                  </a:cubicBezTo>
                  <a:cubicBezTo>
                    <a:pt x="195326" y="5853176"/>
                    <a:pt x="228600" y="5991226"/>
                    <a:pt x="234696" y="6134227"/>
                  </a:cubicBezTo>
                  <a:cubicBezTo>
                    <a:pt x="240792" y="6278245"/>
                    <a:pt x="250825" y="6422263"/>
                    <a:pt x="261874" y="6566408"/>
                  </a:cubicBezTo>
                  <a:cubicBezTo>
                    <a:pt x="271907" y="6697345"/>
                    <a:pt x="357632" y="6840347"/>
                    <a:pt x="424053" y="6896863"/>
                  </a:cubicBezTo>
                  <a:cubicBezTo>
                    <a:pt x="474472" y="6939154"/>
                    <a:pt x="487553" y="6983477"/>
                    <a:pt x="473456" y="7041896"/>
                  </a:cubicBezTo>
                  <a:cubicBezTo>
                    <a:pt x="450342" y="7138543"/>
                    <a:pt x="410972" y="7229221"/>
                    <a:pt x="371729" y="7319899"/>
                  </a:cubicBezTo>
                  <a:cubicBezTo>
                    <a:pt x="358648" y="7349109"/>
                    <a:pt x="340487" y="7370318"/>
                    <a:pt x="314325" y="7387336"/>
                  </a:cubicBezTo>
                  <a:cubicBezTo>
                    <a:pt x="229743" y="7440677"/>
                    <a:pt x="136017" y="7476998"/>
                    <a:pt x="43307" y="7515226"/>
                  </a:cubicBezTo>
                  <a:cubicBezTo>
                    <a:pt x="29210" y="7521321"/>
                    <a:pt x="12065" y="7523227"/>
                    <a:pt x="6096" y="7541388"/>
                  </a:cubicBezTo>
                  <a:cubicBezTo>
                    <a:pt x="0" y="7561581"/>
                    <a:pt x="13208" y="7573645"/>
                    <a:pt x="29210" y="7583679"/>
                  </a:cubicBezTo>
                  <a:cubicBezTo>
                    <a:pt x="204470" y="7586727"/>
                    <a:pt x="608457" y="7594728"/>
                    <a:pt x="622554" y="7575678"/>
                  </a:cubicBezTo>
                  <a:cubicBezTo>
                    <a:pt x="658876" y="7521321"/>
                    <a:pt x="689991" y="7466839"/>
                    <a:pt x="739394" y="7431659"/>
                  </a:cubicBezTo>
                  <a:cubicBezTo>
                    <a:pt x="787781" y="7396353"/>
                    <a:pt x="848233" y="7389368"/>
                    <a:pt x="905637" y="7379335"/>
                  </a:cubicBezTo>
                  <a:cubicBezTo>
                    <a:pt x="923798" y="7376288"/>
                    <a:pt x="923798" y="7395465"/>
                    <a:pt x="923798" y="7408545"/>
                  </a:cubicBezTo>
                  <a:cubicBezTo>
                    <a:pt x="926846" y="7447789"/>
                    <a:pt x="921766" y="7535418"/>
                    <a:pt x="925830" y="7574789"/>
                  </a:cubicBezTo>
                  <a:cubicBezTo>
                    <a:pt x="926846" y="7584821"/>
                    <a:pt x="956056" y="7589902"/>
                    <a:pt x="990346" y="7579869"/>
                  </a:cubicBezTo>
                  <a:cubicBezTo>
                    <a:pt x="993394" y="7491223"/>
                    <a:pt x="999363" y="7440804"/>
                    <a:pt x="998347" y="7400545"/>
                  </a:cubicBezTo>
                  <a:cubicBezTo>
                    <a:pt x="997331" y="7378320"/>
                    <a:pt x="1018540" y="7369303"/>
                    <a:pt x="1033653" y="7355206"/>
                  </a:cubicBezTo>
                  <a:cubicBezTo>
                    <a:pt x="1061847" y="7328028"/>
                    <a:pt x="1057783" y="7300849"/>
                    <a:pt x="1085977" y="7297802"/>
                  </a:cubicBezTo>
                  <a:cubicBezTo>
                    <a:pt x="1106170" y="7295770"/>
                    <a:pt x="1114171" y="7316979"/>
                    <a:pt x="1110107" y="7338060"/>
                  </a:cubicBezTo>
                  <a:cubicBezTo>
                    <a:pt x="1100074" y="7391401"/>
                    <a:pt x="1113155" y="7463917"/>
                    <a:pt x="1111123" y="7517384"/>
                  </a:cubicBezTo>
                  <a:cubicBezTo>
                    <a:pt x="1109091" y="7579868"/>
                    <a:pt x="1129284" y="7587869"/>
                    <a:pt x="1144397" y="7587869"/>
                  </a:cubicBezTo>
                  <a:cubicBezTo>
                    <a:pt x="1280414" y="7595870"/>
                    <a:pt x="1360932" y="7590917"/>
                    <a:pt x="1569466" y="7575804"/>
                  </a:cubicBezTo>
                  <a:cubicBezTo>
                    <a:pt x="1596644" y="7582916"/>
                    <a:pt x="1789049" y="7327011"/>
                    <a:pt x="1760855" y="7168896"/>
                  </a:cubicBezTo>
                  <a:cubicBezTo>
                    <a:pt x="1742694" y="7066153"/>
                    <a:pt x="1798066" y="6942202"/>
                    <a:pt x="1801114" y="6836538"/>
                  </a:cubicBezTo>
                  <a:cubicBezTo>
                    <a:pt x="1805178" y="6690488"/>
                    <a:pt x="1803146" y="6567552"/>
                    <a:pt x="1810131" y="6421502"/>
                  </a:cubicBezTo>
                  <a:cubicBezTo>
                    <a:pt x="1823212" y="6136386"/>
                    <a:pt x="1806067" y="5853430"/>
                    <a:pt x="1748663" y="5573396"/>
                  </a:cubicBezTo>
                  <a:cubicBezTo>
                    <a:pt x="1727454" y="5469636"/>
                    <a:pt x="1719453" y="5363846"/>
                    <a:pt x="1725549" y="5257039"/>
                  </a:cubicBezTo>
                  <a:cubicBezTo>
                    <a:pt x="1731645" y="5136135"/>
                    <a:pt x="1750695" y="5018279"/>
                    <a:pt x="1769872" y="4899407"/>
                  </a:cubicBezTo>
                  <a:cubicBezTo>
                    <a:pt x="1805178" y="4685920"/>
                    <a:pt x="1843405" y="4472305"/>
                    <a:pt x="1885696" y="4259708"/>
                  </a:cubicBezTo>
                  <a:cubicBezTo>
                    <a:pt x="1907921" y="4148964"/>
                    <a:pt x="1919986" y="4036060"/>
                    <a:pt x="1919986" y="3922269"/>
                  </a:cubicBezTo>
                  <a:cubicBezTo>
                    <a:pt x="1919986" y="3779266"/>
                    <a:pt x="1863598" y="3655315"/>
                    <a:pt x="1780032" y="3542539"/>
                  </a:cubicBezTo>
                  <a:cubicBezTo>
                    <a:pt x="1769999" y="3529458"/>
                    <a:pt x="1759839" y="3515360"/>
                    <a:pt x="1749806" y="3502279"/>
                  </a:cubicBezTo>
                  <a:cubicBezTo>
                    <a:pt x="1771904" y="3517392"/>
                    <a:pt x="1785112" y="3509391"/>
                    <a:pt x="1799209" y="3494278"/>
                  </a:cubicBezTo>
                  <a:cubicBezTo>
                    <a:pt x="1809242" y="3484245"/>
                    <a:pt x="1820418" y="3475101"/>
                    <a:pt x="1832483" y="3466084"/>
                  </a:cubicBezTo>
                  <a:cubicBezTo>
                    <a:pt x="2048002" y="3303905"/>
                    <a:pt x="2271649" y="3152775"/>
                    <a:pt x="2490216" y="2994660"/>
                  </a:cubicBezTo>
                  <a:cubicBezTo>
                    <a:pt x="2558669" y="2945257"/>
                    <a:pt x="2632202" y="2902966"/>
                    <a:pt x="2690622" y="2841498"/>
                  </a:cubicBezTo>
                  <a:cubicBezTo>
                    <a:pt x="2768219" y="2758948"/>
                    <a:pt x="2795397" y="2665222"/>
                    <a:pt x="2757043" y="2555367"/>
                  </a:cubicBezTo>
                  <a:cubicBezTo>
                    <a:pt x="2732913" y="2485898"/>
                    <a:pt x="2703703" y="2418335"/>
                    <a:pt x="2661285" y="2357882"/>
                  </a:cubicBezTo>
                  <a:close/>
                  <a:moveTo>
                    <a:pt x="339471" y="3425825"/>
                  </a:moveTo>
                  <a:cubicBezTo>
                    <a:pt x="339471" y="3425825"/>
                    <a:pt x="339471" y="3425825"/>
                    <a:pt x="339471" y="3425825"/>
                  </a:cubicBezTo>
                  <a:cubicBezTo>
                    <a:pt x="339471" y="3425825"/>
                    <a:pt x="339471" y="3425825"/>
                    <a:pt x="339471" y="3425825"/>
                  </a:cubicBezTo>
                  <a:cubicBezTo>
                    <a:pt x="339471" y="3425825"/>
                    <a:pt x="339471" y="3425825"/>
                    <a:pt x="339471" y="3425825"/>
                  </a:cubicBezTo>
                  <a:close/>
                  <a:moveTo>
                    <a:pt x="396875" y="3351276"/>
                  </a:moveTo>
                  <a:cubicBezTo>
                    <a:pt x="397891" y="3351276"/>
                    <a:pt x="397891" y="3351276"/>
                    <a:pt x="398907" y="3351276"/>
                  </a:cubicBezTo>
                  <a:cubicBezTo>
                    <a:pt x="398907" y="3351276"/>
                    <a:pt x="398907" y="3352292"/>
                    <a:pt x="397891" y="3352292"/>
                  </a:cubicBezTo>
                  <a:cubicBezTo>
                    <a:pt x="397891" y="3352292"/>
                    <a:pt x="396875" y="3352292"/>
                    <a:pt x="396875" y="3351276"/>
                  </a:cubicBezTo>
                  <a:close/>
                  <a:moveTo>
                    <a:pt x="1171575" y="7013956"/>
                  </a:moveTo>
                  <a:cubicBezTo>
                    <a:pt x="1135253" y="7047230"/>
                    <a:pt x="1122172" y="7080377"/>
                    <a:pt x="1132332" y="7127748"/>
                  </a:cubicBezTo>
                  <a:cubicBezTo>
                    <a:pt x="1137412" y="7150863"/>
                    <a:pt x="1090041" y="7221474"/>
                    <a:pt x="1090041" y="7254621"/>
                  </a:cubicBezTo>
                  <a:cubicBezTo>
                    <a:pt x="1067943" y="7189090"/>
                    <a:pt x="1105154" y="7083426"/>
                    <a:pt x="1094105" y="7026021"/>
                  </a:cubicBezTo>
                  <a:cubicBezTo>
                    <a:pt x="1024636" y="6655308"/>
                    <a:pt x="948055" y="6287643"/>
                    <a:pt x="854329" y="5922010"/>
                  </a:cubicBezTo>
                  <a:cubicBezTo>
                    <a:pt x="832231" y="5834380"/>
                    <a:pt x="803910" y="5747766"/>
                    <a:pt x="795909" y="5658104"/>
                  </a:cubicBezTo>
                  <a:cubicBezTo>
                    <a:pt x="787908" y="5560441"/>
                    <a:pt x="781812" y="5389119"/>
                    <a:pt x="825119" y="5302504"/>
                  </a:cubicBezTo>
                  <a:cubicBezTo>
                    <a:pt x="901700" y="5152390"/>
                    <a:pt x="920877" y="5042663"/>
                    <a:pt x="953008" y="4879467"/>
                  </a:cubicBezTo>
                  <a:cubicBezTo>
                    <a:pt x="956056" y="4864354"/>
                    <a:pt x="996315" y="4530979"/>
                    <a:pt x="1000379" y="4514851"/>
                  </a:cubicBezTo>
                  <a:cubicBezTo>
                    <a:pt x="1027557" y="4628642"/>
                    <a:pt x="1066800" y="5081905"/>
                    <a:pt x="1076960" y="5198872"/>
                  </a:cubicBezTo>
                  <a:cubicBezTo>
                    <a:pt x="1094105" y="5404358"/>
                    <a:pt x="1113282" y="5608828"/>
                    <a:pt x="1132332" y="5813298"/>
                  </a:cubicBezTo>
                  <a:cubicBezTo>
                    <a:pt x="1146429" y="5965445"/>
                    <a:pt x="1157478" y="6117464"/>
                    <a:pt x="1177671" y="6269609"/>
                  </a:cubicBezTo>
                  <a:cubicBezTo>
                    <a:pt x="1198880" y="6430772"/>
                    <a:pt x="1223010" y="6590919"/>
                    <a:pt x="1253236" y="6750051"/>
                  </a:cubicBezTo>
                  <a:cubicBezTo>
                    <a:pt x="1273429" y="6855842"/>
                    <a:pt x="1248156" y="6944488"/>
                    <a:pt x="1171702" y="7013957"/>
                  </a:cubicBezTo>
                  <a:close/>
                  <a:moveTo>
                    <a:pt x="2205101" y="2682494"/>
                  </a:moveTo>
                  <a:cubicBezTo>
                    <a:pt x="2057019" y="2761107"/>
                    <a:pt x="1909953" y="2838577"/>
                    <a:pt x="1761871" y="2916174"/>
                  </a:cubicBezTo>
                  <a:cubicBezTo>
                    <a:pt x="1693418" y="2952496"/>
                    <a:pt x="1623822" y="2988691"/>
                    <a:pt x="1548257" y="3028950"/>
                  </a:cubicBezTo>
                  <a:cubicBezTo>
                    <a:pt x="1558290" y="2942336"/>
                    <a:pt x="1587500" y="2870835"/>
                    <a:pt x="1618742" y="2801239"/>
                  </a:cubicBezTo>
                  <a:cubicBezTo>
                    <a:pt x="1705356" y="2608834"/>
                    <a:pt x="1818132" y="2431542"/>
                    <a:pt x="1932051" y="2254250"/>
                  </a:cubicBezTo>
                  <a:cubicBezTo>
                    <a:pt x="1944116" y="2235073"/>
                    <a:pt x="1950212" y="2238121"/>
                    <a:pt x="1961261" y="2255266"/>
                  </a:cubicBezTo>
                  <a:cubicBezTo>
                    <a:pt x="2046859" y="2384171"/>
                    <a:pt x="2132457" y="2513076"/>
                    <a:pt x="2221103" y="2641092"/>
                  </a:cubicBezTo>
                  <a:cubicBezTo>
                    <a:pt x="2239264" y="2668270"/>
                    <a:pt x="2221103" y="2673350"/>
                    <a:pt x="2204974" y="2682367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8731337" y="2445401"/>
            <a:ext cx="921690" cy="1163444"/>
            <a:chOff x="0" y="0"/>
            <a:chExt cx="1228919" cy="1551259"/>
          </a:xfrm>
        </p:grpSpPr>
        <p:sp>
          <p:nvSpPr>
            <p:cNvPr id="11" name="Freeform 11"/>
            <p:cNvSpPr/>
            <p:nvPr/>
          </p:nvSpPr>
          <p:spPr>
            <a:xfrm>
              <a:off x="-7874" y="-7366"/>
              <a:ext cx="1242060" cy="1568450"/>
            </a:xfrm>
            <a:custGeom>
              <a:avLst/>
              <a:gdLst/>
              <a:ahLst/>
              <a:cxnLst/>
              <a:rect l="l" t="t" r="r" b="b"/>
              <a:pathLst>
                <a:path w="1242060" h="1568450">
                  <a:moveTo>
                    <a:pt x="1241044" y="1336675"/>
                  </a:moveTo>
                  <a:cubicBezTo>
                    <a:pt x="1212850" y="1347724"/>
                    <a:pt x="1233043" y="1368933"/>
                    <a:pt x="1235964" y="1382014"/>
                  </a:cubicBezTo>
                  <a:cubicBezTo>
                    <a:pt x="1242060" y="1411224"/>
                    <a:pt x="1233932" y="1413256"/>
                    <a:pt x="1208786" y="1406144"/>
                  </a:cubicBezTo>
                  <a:cubicBezTo>
                    <a:pt x="1140333" y="1387983"/>
                    <a:pt x="1071753" y="1370838"/>
                    <a:pt x="1003300" y="1353820"/>
                  </a:cubicBezTo>
                  <a:cubicBezTo>
                    <a:pt x="986155" y="1349756"/>
                    <a:pt x="972058" y="1347724"/>
                    <a:pt x="966089" y="1370965"/>
                  </a:cubicBezTo>
                  <a:cubicBezTo>
                    <a:pt x="958977" y="1399159"/>
                    <a:pt x="936879" y="1418336"/>
                    <a:pt x="916686" y="1436497"/>
                  </a:cubicBezTo>
                  <a:cubicBezTo>
                    <a:pt x="865251" y="1482852"/>
                    <a:pt x="814959" y="1532255"/>
                    <a:pt x="755523" y="1568450"/>
                  </a:cubicBezTo>
                  <a:cubicBezTo>
                    <a:pt x="744474" y="1552321"/>
                    <a:pt x="754507" y="1538224"/>
                    <a:pt x="759587" y="1524127"/>
                  </a:cubicBezTo>
                  <a:cubicBezTo>
                    <a:pt x="788797" y="1446530"/>
                    <a:pt x="805942" y="1368044"/>
                    <a:pt x="794893" y="1283335"/>
                  </a:cubicBezTo>
                  <a:cubicBezTo>
                    <a:pt x="757682" y="1356868"/>
                    <a:pt x="721360" y="1430401"/>
                    <a:pt x="682117" y="1501902"/>
                  </a:cubicBezTo>
                  <a:cubicBezTo>
                    <a:pt x="679069" y="1506982"/>
                    <a:pt x="677037" y="1512951"/>
                    <a:pt x="674116" y="1518031"/>
                  </a:cubicBezTo>
                  <a:cubicBezTo>
                    <a:pt x="668020" y="1527048"/>
                    <a:pt x="664083" y="1541145"/>
                    <a:pt x="652907" y="1540256"/>
                  </a:cubicBezTo>
                  <a:cubicBezTo>
                    <a:pt x="638810" y="1538224"/>
                    <a:pt x="637794" y="1523111"/>
                    <a:pt x="635762" y="1512062"/>
                  </a:cubicBezTo>
                  <a:cubicBezTo>
                    <a:pt x="624713" y="1443609"/>
                    <a:pt x="615569" y="1374013"/>
                    <a:pt x="597535" y="1306576"/>
                  </a:cubicBezTo>
                  <a:cubicBezTo>
                    <a:pt x="589534" y="1215898"/>
                    <a:pt x="562229" y="1130300"/>
                    <a:pt x="533019" y="1044702"/>
                  </a:cubicBezTo>
                  <a:cubicBezTo>
                    <a:pt x="495808" y="937895"/>
                    <a:pt x="456438" y="832104"/>
                    <a:pt x="412115" y="728345"/>
                  </a:cubicBezTo>
                  <a:cubicBezTo>
                    <a:pt x="352679" y="589280"/>
                    <a:pt x="257937" y="485521"/>
                    <a:pt x="139192" y="400939"/>
                  </a:cubicBezTo>
                  <a:cubicBezTo>
                    <a:pt x="129159" y="393827"/>
                    <a:pt x="115062" y="389890"/>
                    <a:pt x="110998" y="374777"/>
                  </a:cubicBezTo>
                  <a:cubicBezTo>
                    <a:pt x="65405" y="375666"/>
                    <a:pt x="41275" y="347472"/>
                    <a:pt x="20066" y="312293"/>
                  </a:cubicBezTo>
                  <a:cubicBezTo>
                    <a:pt x="0" y="276987"/>
                    <a:pt x="4064" y="247777"/>
                    <a:pt x="37211" y="224663"/>
                  </a:cubicBezTo>
                  <a:cubicBezTo>
                    <a:pt x="195453" y="117856"/>
                    <a:pt x="360553" y="27178"/>
                    <a:pt x="553974" y="9017"/>
                  </a:cubicBezTo>
                  <a:cubicBezTo>
                    <a:pt x="648716" y="0"/>
                    <a:pt x="734314" y="27178"/>
                    <a:pt x="805815" y="94615"/>
                  </a:cubicBezTo>
                  <a:cubicBezTo>
                    <a:pt x="879348" y="164084"/>
                    <a:pt x="925703" y="250698"/>
                    <a:pt x="964946" y="341376"/>
                  </a:cubicBezTo>
                  <a:cubicBezTo>
                    <a:pt x="1047496" y="528701"/>
                    <a:pt x="1095883" y="727202"/>
                    <a:pt x="1142238" y="926592"/>
                  </a:cubicBezTo>
                  <a:cubicBezTo>
                    <a:pt x="1171448" y="1052449"/>
                    <a:pt x="1198626" y="1179449"/>
                    <a:pt x="1219835" y="1307338"/>
                  </a:cubicBezTo>
                  <a:cubicBezTo>
                    <a:pt x="1221867" y="1322451"/>
                    <a:pt x="1232916" y="1327531"/>
                    <a:pt x="1241044" y="1336548"/>
                  </a:cubicBezTo>
                  <a:close/>
                </a:path>
              </a:pathLst>
            </a:custGeom>
            <a:solidFill>
              <a:srgbClr val="663515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8716619" y="3372892"/>
            <a:ext cx="611941" cy="959463"/>
            <a:chOff x="0" y="0"/>
            <a:chExt cx="815922" cy="1279285"/>
          </a:xfrm>
        </p:grpSpPr>
        <p:sp>
          <p:nvSpPr>
            <p:cNvPr id="13" name="Freeform 13"/>
            <p:cNvSpPr/>
            <p:nvPr/>
          </p:nvSpPr>
          <p:spPr>
            <a:xfrm>
              <a:off x="-14478" y="0"/>
              <a:ext cx="841121" cy="1295527"/>
            </a:xfrm>
            <a:custGeom>
              <a:avLst/>
              <a:gdLst/>
              <a:ahLst/>
              <a:cxnLst/>
              <a:rect l="l" t="t" r="r" b="b"/>
              <a:pathLst>
                <a:path w="841121" h="1295527">
                  <a:moveTo>
                    <a:pt x="630555" y="56388"/>
                  </a:moveTo>
                  <a:cubicBezTo>
                    <a:pt x="653669" y="132969"/>
                    <a:pt x="660781" y="212471"/>
                    <a:pt x="674878" y="298196"/>
                  </a:cubicBezTo>
                  <a:cubicBezTo>
                    <a:pt x="727329" y="198501"/>
                    <a:pt x="776605" y="103759"/>
                    <a:pt x="830072" y="0"/>
                  </a:cubicBezTo>
                  <a:cubicBezTo>
                    <a:pt x="841121" y="103759"/>
                    <a:pt x="830072" y="194437"/>
                    <a:pt x="793750" y="283083"/>
                  </a:cubicBezTo>
                  <a:cubicBezTo>
                    <a:pt x="788670" y="296164"/>
                    <a:pt x="779653" y="308229"/>
                    <a:pt x="780669" y="323342"/>
                  </a:cubicBezTo>
                  <a:cubicBezTo>
                    <a:pt x="745363" y="359664"/>
                    <a:pt x="717169" y="402971"/>
                    <a:pt x="696087" y="448310"/>
                  </a:cubicBezTo>
                  <a:cubicBezTo>
                    <a:pt x="640715" y="567182"/>
                    <a:pt x="578231" y="683006"/>
                    <a:pt x="500634" y="788797"/>
                  </a:cubicBezTo>
                  <a:cubicBezTo>
                    <a:pt x="421005" y="897636"/>
                    <a:pt x="367665" y="1019429"/>
                    <a:pt x="312293" y="1142365"/>
                  </a:cubicBezTo>
                  <a:cubicBezTo>
                    <a:pt x="289179" y="1193800"/>
                    <a:pt x="250825" y="1234059"/>
                    <a:pt x="221615" y="1280414"/>
                  </a:cubicBezTo>
                  <a:cubicBezTo>
                    <a:pt x="211582" y="1295527"/>
                    <a:pt x="205486" y="1289431"/>
                    <a:pt x="198501" y="1277366"/>
                  </a:cubicBezTo>
                  <a:cubicBezTo>
                    <a:pt x="126873" y="1155446"/>
                    <a:pt x="60452" y="1031494"/>
                    <a:pt x="25146" y="893445"/>
                  </a:cubicBezTo>
                  <a:cubicBezTo>
                    <a:pt x="0" y="796798"/>
                    <a:pt x="20066" y="708152"/>
                    <a:pt x="75565" y="625475"/>
                  </a:cubicBezTo>
                  <a:cubicBezTo>
                    <a:pt x="115824" y="565023"/>
                    <a:pt x="161163" y="506603"/>
                    <a:pt x="181356" y="434086"/>
                  </a:cubicBezTo>
                  <a:cubicBezTo>
                    <a:pt x="207518" y="340360"/>
                    <a:pt x="201549" y="245745"/>
                    <a:pt x="194437" y="151003"/>
                  </a:cubicBezTo>
                  <a:cubicBezTo>
                    <a:pt x="192405" y="127889"/>
                    <a:pt x="194437" y="107696"/>
                    <a:pt x="211582" y="91567"/>
                  </a:cubicBezTo>
                  <a:cubicBezTo>
                    <a:pt x="242824" y="57277"/>
                    <a:pt x="273050" y="20066"/>
                    <a:pt x="323342" y="13970"/>
                  </a:cubicBezTo>
                  <a:cubicBezTo>
                    <a:pt x="345440" y="65405"/>
                    <a:pt x="337439" y="116713"/>
                    <a:pt x="322326" y="167132"/>
                  </a:cubicBezTo>
                  <a:cubicBezTo>
                    <a:pt x="309245" y="209423"/>
                    <a:pt x="292100" y="250698"/>
                    <a:pt x="265938" y="294005"/>
                  </a:cubicBezTo>
                  <a:cubicBezTo>
                    <a:pt x="311277" y="269875"/>
                    <a:pt x="352552" y="250698"/>
                    <a:pt x="392811" y="229489"/>
                  </a:cubicBezTo>
                  <a:cubicBezTo>
                    <a:pt x="403860" y="223393"/>
                    <a:pt x="414909" y="215392"/>
                    <a:pt x="430022" y="217424"/>
                  </a:cubicBezTo>
                  <a:cubicBezTo>
                    <a:pt x="454152" y="224536"/>
                    <a:pt x="447167" y="242570"/>
                    <a:pt x="443103" y="258699"/>
                  </a:cubicBezTo>
                  <a:cubicBezTo>
                    <a:pt x="430022" y="316103"/>
                    <a:pt x="414909" y="372491"/>
                    <a:pt x="423926" y="431927"/>
                  </a:cubicBezTo>
                  <a:cubicBezTo>
                    <a:pt x="461137" y="341249"/>
                    <a:pt x="494411" y="249555"/>
                    <a:pt x="505460" y="150876"/>
                  </a:cubicBezTo>
                  <a:cubicBezTo>
                    <a:pt x="514477" y="71247"/>
                    <a:pt x="551815" y="45085"/>
                    <a:pt x="630428" y="56134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8752224" y="2720910"/>
            <a:ext cx="423071" cy="997238"/>
            <a:chOff x="0" y="0"/>
            <a:chExt cx="564094" cy="1329651"/>
          </a:xfrm>
        </p:grpSpPr>
        <p:sp>
          <p:nvSpPr>
            <p:cNvPr id="15" name="Freeform 15"/>
            <p:cNvSpPr/>
            <p:nvPr/>
          </p:nvSpPr>
          <p:spPr>
            <a:xfrm>
              <a:off x="-10541" y="0"/>
              <a:ext cx="579247" cy="1329690"/>
            </a:xfrm>
            <a:custGeom>
              <a:avLst/>
              <a:gdLst/>
              <a:ahLst/>
              <a:cxnLst/>
              <a:rect l="l" t="t" r="r" b="b"/>
              <a:pathLst>
                <a:path w="579247" h="1329690">
                  <a:moveTo>
                    <a:pt x="579120" y="925703"/>
                  </a:moveTo>
                  <a:cubicBezTo>
                    <a:pt x="553974" y="938784"/>
                    <a:pt x="525780" y="933704"/>
                    <a:pt x="499491" y="944880"/>
                  </a:cubicBezTo>
                  <a:cubicBezTo>
                    <a:pt x="483362" y="951992"/>
                    <a:pt x="477393" y="957961"/>
                    <a:pt x="474345" y="974090"/>
                  </a:cubicBezTo>
                  <a:cubicBezTo>
                    <a:pt x="467233" y="1015365"/>
                    <a:pt x="457200" y="1055624"/>
                    <a:pt x="451231" y="1097026"/>
                  </a:cubicBezTo>
                  <a:cubicBezTo>
                    <a:pt x="441198" y="1168527"/>
                    <a:pt x="408940" y="1233043"/>
                    <a:pt x="383794" y="1300480"/>
                  </a:cubicBezTo>
                  <a:cubicBezTo>
                    <a:pt x="380746" y="1307592"/>
                    <a:pt x="375793" y="1313561"/>
                    <a:pt x="365633" y="1329690"/>
                  </a:cubicBezTo>
                  <a:cubicBezTo>
                    <a:pt x="360553" y="1278255"/>
                    <a:pt x="356616" y="1236980"/>
                    <a:pt x="366649" y="1196721"/>
                  </a:cubicBezTo>
                  <a:cubicBezTo>
                    <a:pt x="373761" y="1168527"/>
                    <a:pt x="373761" y="1139317"/>
                    <a:pt x="386842" y="1113155"/>
                  </a:cubicBezTo>
                  <a:cubicBezTo>
                    <a:pt x="391922" y="1103122"/>
                    <a:pt x="388874" y="1093978"/>
                    <a:pt x="375793" y="1091946"/>
                  </a:cubicBezTo>
                  <a:cubicBezTo>
                    <a:pt x="395986" y="1052703"/>
                    <a:pt x="406019" y="1009396"/>
                    <a:pt x="412115" y="966089"/>
                  </a:cubicBezTo>
                  <a:cubicBezTo>
                    <a:pt x="421132" y="902589"/>
                    <a:pt x="414147" y="841121"/>
                    <a:pt x="385953" y="783717"/>
                  </a:cubicBezTo>
                  <a:cubicBezTo>
                    <a:pt x="362839" y="738378"/>
                    <a:pt x="342646" y="730377"/>
                    <a:pt x="292227" y="741426"/>
                  </a:cubicBezTo>
                  <a:cubicBezTo>
                    <a:pt x="280162" y="744474"/>
                    <a:pt x="269113" y="748538"/>
                    <a:pt x="257937" y="739394"/>
                  </a:cubicBezTo>
                  <a:cubicBezTo>
                    <a:pt x="189484" y="740410"/>
                    <a:pt x="171323" y="728345"/>
                    <a:pt x="146177" y="663829"/>
                  </a:cubicBezTo>
                  <a:cubicBezTo>
                    <a:pt x="124079" y="604393"/>
                    <a:pt x="106934" y="542925"/>
                    <a:pt x="92837" y="480441"/>
                  </a:cubicBezTo>
                  <a:cubicBezTo>
                    <a:pt x="87757" y="455295"/>
                    <a:pt x="78740" y="440182"/>
                    <a:pt x="51562" y="435102"/>
                  </a:cubicBezTo>
                  <a:cubicBezTo>
                    <a:pt x="21336" y="430022"/>
                    <a:pt x="7239" y="413004"/>
                    <a:pt x="19304" y="380746"/>
                  </a:cubicBezTo>
                  <a:cubicBezTo>
                    <a:pt x="26416" y="362585"/>
                    <a:pt x="31369" y="344424"/>
                    <a:pt x="38481" y="326390"/>
                  </a:cubicBezTo>
                  <a:cubicBezTo>
                    <a:pt x="53594" y="291084"/>
                    <a:pt x="59690" y="261874"/>
                    <a:pt x="30480" y="224663"/>
                  </a:cubicBezTo>
                  <a:cubicBezTo>
                    <a:pt x="0" y="185293"/>
                    <a:pt x="13081" y="131953"/>
                    <a:pt x="15113" y="84582"/>
                  </a:cubicBezTo>
                  <a:cubicBezTo>
                    <a:pt x="15113" y="75565"/>
                    <a:pt x="18161" y="65405"/>
                    <a:pt x="20193" y="56388"/>
                  </a:cubicBezTo>
                  <a:cubicBezTo>
                    <a:pt x="27178" y="8001"/>
                    <a:pt x="36195" y="0"/>
                    <a:pt x="84582" y="0"/>
                  </a:cubicBezTo>
                  <a:cubicBezTo>
                    <a:pt x="206502" y="71501"/>
                    <a:pt x="306197" y="168275"/>
                    <a:pt x="365633" y="297180"/>
                  </a:cubicBezTo>
                  <a:cubicBezTo>
                    <a:pt x="455295" y="487553"/>
                    <a:pt x="530860" y="684022"/>
                    <a:pt x="574167" y="891540"/>
                  </a:cubicBezTo>
                  <a:cubicBezTo>
                    <a:pt x="578231" y="902589"/>
                    <a:pt x="578231" y="914654"/>
                    <a:pt x="579247" y="925830"/>
                  </a:cubicBezTo>
                  <a:close/>
                </a:path>
              </a:pathLst>
            </a:custGeom>
            <a:solidFill>
              <a:srgbClr val="FCC791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890108" y="3266267"/>
            <a:ext cx="173762" cy="339968"/>
            <a:chOff x="0" y="0"/>
            <a:chExt cx="231682" cy="453290"/>
          </a:xfrm>
        </p:grpSpPr>
        <p:sp>
          <p:nvSpPr>
            <p:cNvPr id="17" name="Freeform 17"/>
            <p:cNvSpPr/>
            <p:nvPr/>
          </p:nvSpPr>
          <p:spPr>
            <a:xfrm>
              <a:off x="0" y="-9906"/>
              <a:ext cx="245872" cy="466344"/>
            </a:xfrm>
            <a:custGeom>
              <a:avLst/>
              <a:gdLst/>
              <a:ahLst/>
              <a:cxnLst/>
              <a:rect l="l" t="t" r="r" b="b"/>
              <a:pathLst>
                <a:path w="245872" h="466344">
                  <a:moveTo>
                    <a:pt x="65532" y="22098"/>
                  </a:moveTo>
                  <a:cubicBezTo>
                    <a:pt x="73533" y="20066"/>
                    <a:pt x="81534" y="19050"/>
                    <a:pt x="89662" y="17145"/>
                  </a:cubicBezTo>
                  <a:cubicBezTo>
                    <a:pt x="159131" y="0"/>
                    <a:pt x="183388" y="11049"/>
                    <a:pt x="209550" y="76581"/>
                  </a:cubicBezTo>
                  <a:cubicBezTo>
                    <a:pt x="245872" y="168275"/>
                    <a:pt x="234696" y="259969"/>
                    <a:pt x="207518" y="350520"/>
                  </a:cubicBezTo>
                  <a:cubicBezTo>
                    <a:pt x="203454" y="364617"/>
                    <a:pt x="190373" y="365633"/>
                    <a:pt x="183388" y="374650"/>
                  </a:cubicBezTo>
                  <a:cubicBezTo>
                    <a:pt x="124968" y="403860"/>
                    <a:pt x="66548" y="433070"/>
                    <a:pt x="0" y="466344"/>
                  </a:cubicBezTo>
                  <a:cubicBezTo>
                    <a:pt x="54356" y="367665"/>
                    <a:pt x="100711" y="274955"/>
                    <a:pt x="79629" y="166116"/>
                  </a:cubicBezTo>
                  <a:cubicBezTo>
                    <a:pt x="73533" y="133858"/>
                    <a:pt x="65532" y="100584"/>
                    <a:pt x="47371" y="73406"/>
                  </a:cubicBezTo>
                  <a:cubicBezTo>
                    <a:pt x="29210" y="46228"/>
                    <a:pt x="30226" y="29210"/>
                    <a:pt x="65532" y="22098"/>
                  </a:cubicBezTo>
                  <a:close/>
                </a:path>
              </a:pathLst>
            </a:custGeom>
            <a:solidFill>
              <a:srgbClr val="653515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8536596" y="4728698"/>
            <a:ext cx="143541" cy="362632"/>
            <a:chOff x="0" y="0"/>
            <a:chExt cx="191388" cy="483510"/>
          </a:xfrm>
        </p:grpSpPr>
        <p:sp>
          <p:nvSpPr>
            <p:cNvPr id="19" name="Freeform 19"/>
            <p:cNvSpPr/>
            <p:nvPr/>
          </p:nvSpPr>
          <p:spPr>
            <a:xfrm>
              <a:off x="-3175" y="-4572"/>
              <a:ext cx="210693" cy="502539"/>
            </a:xfrm>
            <a:custGeom>
              <a:avLst/>
              <a:gdLst/>
              <a:ahLst/>
              <a:cxnLst/>
              <a:rect l="l" t="t" r="r" b="b"/>
              <a:pathLst>
                <a:path w="210693" h="502539">
                  <a:moveTo>
                    <a:pt x="6096" y="367538"/>
                  </a:moveTo>
                  <a:cubicBezTo>
                    <a:pt x="0" y="337312"/>
                    <a:pt x="3048" y="307086"/>
                    <a:pt x="17145" y="279908"/>
                  </a:cubicBezTo>
                  <a:cubicBezTo>
                    <a:pt x="36322" y="242697"/>
                    <a:pt x="59436" y="207391"/>
                    <a:pt x="66548" y="165100"/>
                  </a:cubicBezTo>
                  <a:cubicBezTo>
                    <a:pt x="68580" y="149987"/>
                    <a:pt x="81661" y="144907"/>
                    <a:pt x="96774" y="143891"/>
                  </a:cubicBezTo>
                  <a:cubicBezTo>
                    <a:pt x="127000" y="141859"/>
                    <a:pt x="131064" y="123698"/>
                    <a:pt x="124968" y="98552"/>
                  </a:cubicBezTo>
                  <a:cubicBezTo>
                    <a:pt x="120904" y="82423"/>
                    <a:pt x="117856" y="65278"/>
                    <a:pt x="115951" y="49149"/>
                  </a:cubicBezTo>
                  <a:cubicBezTo>
                    <a:pt x="114046" y="33020"/>
                    <a:pt x="112903" y="16002"/>
                    <a:pt x="133096" y="10033"/>
                  </a:cubicBezTo>
                  <a:cubicBezTo>
                    <a:pt x="154305" y="3937"/>
                    <a:pt x="176403" y="0"/>
                    <a:pt x="195580" y="15113"/>
                  </a:cubicBezTo>
                  <a:cubicBezTo>
                    <a:pt x="210693" y="27178"/>
                    <a:pt x="201676" y="85598"/>
                    <a:pt x="184531" y="96647"/>
                  </a:cubicBezTo>
                  <a:cubicBezTo>
                    <a:pt x="176530" y="101727"/>
                    <a:pt x="167386" y="105664"/>
                    <a:pt x="155321" y="110744"/>
                  </a:cubicBezTo>
                  <a:cubicBezTo>
                    <a:pt x="184531" y="131953"/>
                    <a:pt x="190627" y="155067"/>
                    <a:pt x="163322" y="181229"/>
                  </a:cubicBezTo>
                  <a:cubicBezTo>
                    <a:pt x="152273" y="191262"/>
                    <a:pt x="165354" y="198374"/>
                    <a:pt x="170434" y="204343"/>
                  </a:cubicBezTo>
                  <a:cubicBezTo>
                    <a:pt x="183515" y="221488"/>
                    <a:pt x="195580" y="239649"/>
                    <a:pt x="194564" y="262763"/>
                  </a:cubicBezTo>
                  <a:cubicBezTo>
                    <a:pt x="193548" y="289941"/>
                    <a:pt x="187452" y="311150"/>
                    <a:pt x="150241" y="300990"/>
                  </a:cubicBezTo>
                  <a:cubicBezTo>
                    <a:pt x="169418" y="332232"/>
                    <a:pt x="210693" y="358394"/>
                    <a:pt x="174371" y="395732"/>
                  </a:cubicBezTo>
                  <a:cubicBezTo>
                    <a:pt x="145161" y="425958"/>
                    <a:pt x="122936" y="394716"/>
                    <a:pt x="92837" y="374523"/>
                  </a:cubicBezTo>
                  <a:cubicBezTo>
                    <a:pt x="112014" y="409829"/>
                    <a:pt x="128143" y="437007"/>
                    <a:pt x="141224" y="466217"/>
                  </a:cubicBezTo>
                  <a:cubicBezTo>
                    <a:pt x="148336" y="482346"/>
                    <a:pt x="152273" y="502539"/>
                    <a:pt x="121031" y="493395"/>
                  </a:cubicBezTo>
                  <a:cubicBezTo>
                    <a:pt x="61595" y="471297"/>
                    <a:pt x="19304" y="431927"/>
                    <a:pt x="6223" y="367538"/>
                  </a:cubicBezTo>
                  <a:close/>
                </a:path>
              </a:pathLst>
            </a:custGeom>
            <a:solidFill>
              <a:srgbClr val="FBC792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9096295" y="4654190"/>
            <a:ext cx="483509" cy="400406"/>
            <a:chOff x="0" y="0"/>
            <a:chExt cx="644679" cy="533875"/>
          </a:xfrm>
        </p:grpSpPr>
        <p:sp>
          <p:nvSpPr>
            <p:cNvPr id="21" name="Freeform 21"/>
            <p:cNvSpPr/>
            <p:nvPr/>
          </p:nvSpPr>
          <p:spPr>
            <a:xfrm>
              <a:off x="-5969" y="-8001"/>
              <a:ext cx="661797" cy="552069"/>
            </a:xfrm>
            <a:custGeom>
              <a:avLst/>
              <a:gdLst/>
              <a:ahLst/>
              <a:cxnLst/>
              <a:rect l="l" t="t" r="r" b="b"/>
              <a:pathLst>
                <a:path w="661797" h="552069">
                  <a:moveTo>
                    <a:pt x="239776" y="116840"/>
                  </a:moveTo>
                  <a:cubicBezTo>
                    <a:pt x="198501" y="115824"/>
                    <a:pt x="161163" y="121920"/>
                    <a:pt x="125984" y="141986"/>
                  </a:cubicBezTo>
                  <a:cubicBezTo>
                    <a:pt x="109855" y="151003"/>
                    <a:pt x="94742" y="160147"/>
                    <a:pt x="77597" y="166116"/>
                  </a:cubicBezTo>
                  <a:cubicBezTo>
                    <a:pt x="60452" y="172085"/>
                    <a:pt x="43307" y="169164"/>
                    <a:pt x="32258" y="154051"/>
                  </a:cubicBezTo>
                  <a:cubicBezTo>
                    <a:pt x="21209" y="139954"/>
                    <a:pt x="28194" y="126873"/>
                    <a:pt x="35306" y="113792"/>
                  </a:cubicBezTo>
                  <a:cubicBezTo>
                    <a:pt x="67437" y="53340"/>
                    <a:pt x="166243" y="0"/>
                    <a:pt x="232664" y="9017"/>
                  </a:cubicBezTo>
                  <a:cubicBezTo>
                    <a:pt x="310261" y="19050"/>
                    <a:pt x="386842" y="32131"/>
                    <a:pt x="463423" y="52324"/>
                  </a:cubicBezTo>
                  <a:cubicBezTo>
                    <a:pt x="522859" y="67437"/>
                    <a:pt x="530860" y="86614"/>
                    <a:pt x="544957" y="145034"/>
                  </a:cubicBezTo>
                  <a:cubicBezTo>
                    <a:pt x="565150" y="227584"/>
                    <a:pt x="585216" y="311277"/>
                    <a:pt x="641604" y="379730"/>
                  </a:cubicBezTo>
                  <a:cubicBezTo>
                    <a:pt x="648716" y="387731"/>
                    <a:pt x="661797" y="395859"/>
                    <a:pt x="657733" y="405892"/>
                  </a:cubicBezTo>
                  <a:cubicBezTo>
                    <a:pt x="652653" y="418973"/>
                    <a:pt x="636524" y="413004"/>
                    <a:pt x="625475" y="413004"/>
                  </a:cubicBezTo>
                  <a:cubicBezTo>
                    <a:pt x="568071" y="415036"/>
                    <a:pt x="509651" y="418084"/>
                    <a:pt x="452247" y="417068"/>
                  </a:cubicBezTo>
                  <a:cubicBezTo>
                    <a:pt x="370713" y="414020"/>
                    <a:pt x="298069" y="438277"/>
                    <a:pt x="233680" y="487553"/>
                  </a:cubicBezTo>
                  <a:cubicBezTo>
                    <a:pt x="206502" y="507746"/>
                    <a:pt x="178308" y="525780"/>
                    <a:pt x="145034" y="534924"/>
                  </a:cubicBezTo>
                  <a:cubicBezTo>
                    <a:pt x="129921" y="538988"/>
                    <a:pt x="110744" y="552069"/>
                    <a:pt x="99695" y="532892"/>
                  </a:cubicBezTo>
                  <a:cubicBezTo>
                    <a:pt x="90678" y="516763"/>
                    <a:pt x="105791" y="503682"/>
                    <a:pt x="116840" y="493649"/>
                  </a:cubicBezTo>
                  <a:cubicBezTo>
                    <a:pt x="148082" y="463423"/>
                    <a:pt x="178308" y="433197"/>
                    <a:pt x="210566" y="402971"/>
                  </a:cubicBezTo>
                  <a:cubicBezTo>
                    <a:pt x="237744" y="376809"/>
                    <a:pt x="267970" y="352552"/>
                    <a:pt x="293116" y="320421"/>
                  </a:cubicBezTo>
                  <a:cubicBezTo>
                    <a:pt x="274955" y="309372"/>
                    <a:pt x="261874" y="318389"/>
                    <a:pt x="249809" y="322453"/>
                  </a:cubicBezTo>
                  <a:cubicBezTo>
                    <a:pt x="198374" y="339598"/>
                    <a:pt x="148082" y="359664"/>
                    <a:pt x="96647" y="376809"/>
                  </a:cubicBezTo>
                  <a:cubicBezTo>
                    <a:pt x="72517" y="384810"/>
                    <a:pt x="40259" y="403987"/>
                    <a:pt x="23114" y="378841"/>
                  </a:cubicBezTo>
                  <a:cubicBezTo>
                    <a:pt x="2921" y="349631"/>
                    <a:pt x="0" y="310388"/>
                    <a:pt x="17018" y="275082"/>
                  </a:cubicBezTo>
                  <a:cubicBezTo>
                    <a:pt x="29083" y="248920"/>
                    <a:pt x="51308" y="228727"/>
                    <a:pt x="73406" y="210566"/>
                  </a:cubicBezTo>
                  <a:cubicBezTo>
                    <a:pt x="116713" y="174244"/>
                    <a:pt x="165100" y="149098"/>
                    <a:pt x="219456" y="133985"/>
                  </a:cubicBezTo>
                  <a:cubicBezTo>
                    <a:pt x="225552" y="129921"/>
                    <a:pt x="235585" y="130937"/>
                    <a:pt x="239649" y="116840"/>
                  </a:cubicBezTo>
                  <a:close/>
                </a:path>
              </a:pathLst>
            </a:custGeom>
            <a:solidFill>
              <a:srgbClr val="FCC792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1373812" y="3143960"/>
            <a:ext cx="2904939" cy="784098"/>
            <a:chOff x="0" y="0"/>
            <a:chExt cx="3873252" cy="1045464"/>
          </a:xfrm>
        </p:grpSpPr>
        <p:sp>
          <p:nvSpPr>
            <p:cNvPr id="23" name="Freeform 23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0" y="0"/>
                  </a:moveTo>
                  <a:lnTo>
                    <a:pt x="3284601" y="0"/>
                  </a:lnTo>
                  <a:lnTo>
                    <a:pt x="3797046" y="484632"/>
                  </a:lnTo>
                  <a:lnTo>
                    <a:pt x="3284601" y="969264"/>
                  </a:lnTo>
                  <a:lnTo>
                    <a:pt x="0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100" y="0"/>
                  </a:moveTo>
                  <a:lnTo>
                    <a:pt x="3322701" y="0"/>
                  </a:lnTo>
                  <a:cubicBezTo>
                    <a:pt x="3332480" y="0"/>
                    <a:pt x="3341751" y="3683"/>
                    <a:pt x="3348863" y="10414"/>
                  </a:cubicBezTo>
                  <a:lnTo>
                    <a:pt x="3861308" y="495046"/>
                  </a:lnTo>
                  <a:cubicBezTo>
                    <a:pt x="3868928" y="502285"/>
                    <a:pt x="3873246" y="512191"/>
                    <a:pt x="3873246" y="522732"/>
                  </a:cubicBezTo>
                  <a:cubicBezTo>
                    <a:pt x="3873246" y="533273"/>
                    <a:pt x="3868928" y="543179"/>
                    <a:pt x="3861308" y="550418"/>
                  </a:cubicBezTo>
                  <a:lnTo>
                    <a:pt x="3348863" y="1035050"/>
                  </a:lnTo>
                  <a:cubicBezTo>
                    <a:pt x="3341751" y="1041781"/>
                    <a:pt x="3332480" y="1045464"/>
                    <a:pt x="3322701" y="1045464"/>
                  </a:cubicBezTo>
                  <a:lnTo>
                    <a:pt x="38100" y="1045464"/>
                  </a:lnTo>
                  <a:cubicBezTo>
                    <a:pt x="17018" y="1045464"/>
                    <a:pt x="0" y="1028446"/>
                    <a:pt x="0" y="1007364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07364"/>
                  </a:lnTo>
                  <a:lnTo>
                    <a:pt x="38100" y="1007364"/>
                  </a:lnTo>
                  <a:lnTo>
                    <a:pt x="38100" y="969264"/>
                  </a:lnTo>
                  <a:lnTo>
                    <a:pt x="3322701" y="969264"/>
                  </a:lnTo>
                  <a:lnTo>
                    <a:pt x="3322701" y="1007364"/>
                  </a:lnTo>
                  <a:lnTo>
                    <a:pt x="3296539" y="979678"/>
                  </a:lnTo>
                  <a:lnTo>
                    <a:pt x="3808984" y="495046"/>
                  </a:lnTo>
                  <a:lnTo>
                    <a:pt x="3835146" y="522732"/>
                  </a:lnTo>
                  <a:lnTo>
                    <a:pt x="3808984" y="550418"/>
                  </a:lnTo>
                  <a:lnTo>
                    <a:pt x="3296539" y="65786"/>
                  </a:lnTo>
                  <a:lnTo>
                    <a:pt x="3322701" y="38100"/>
                  </a:lnTo>
                  <a:lnTo>
                    <a:pt x="332270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4009250" y="3143960"/>
            <a:ext cx="2904939" cy="784098"/>
            <a:chOff x="0" y="0"/>
            <a:chExt cx="3873252" cy="1045464"/>
          </a:xfrm>
        </p:grpSpPr>
        <p:sp>
          <p:nvSpPr>
            <p:cNvPr id="26" name="Freeform 26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3797046" y="0"/>
                  </a:moveTo>
                  <a:lnTo>
                    <a:pt x="512445" y="0"/>
                  </a:lnTo>
                  <a:lnTo>
                    <a:pt x="0" y="484632"/>
                  </a:lnTo>
                  <a:lnTo>
                    <a:pt x="512445" y="969264"/>
                  </a:lnTo>
                  <a:lnTo>
                    <a:pt x="3797046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7" name="Freeform 27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35146" y="76200"/>
                  </a:moveTo>
                  <a:lnTo>
                    <a:pt x="550545" y="76200"/>
                  </a:lnTo>
                  <a:lnTo>
                    <a:pt x="550545" y="38100"/>
                  </a:lnTo>
                  <a:lnTo>
                    <a:pt x="576707" y="65786"/>
                  </a:lnTo>
                  <a:lnTo>
                    <a:pt x="64262" y="550418"/>
                  </a:lnTo>
                  <a:lnTo>
                    <a:pt x="38100" y="522732"/>
                  </a:lnTo>
                  <a:lnTo>
                    <a:pt x="64262" y="495046"/>
                  </a:lnTo>
                  <a:lnTo>
                    <a:pt x="576707" y="979678"/>
                  </a:lnTo>
                  <a:lnTo>
                    <a:pt x="550545" y="1007364"/>
                  </a:lnTo>
                  <a:lnTo>
                    <a:pt x="550545" y="969264"/>
                  </a:lnTo>
                  <a:lnTo>
                    <a:pt x="3835146" y="969264"/>
                  </a:lnTo>
                  <a:lnTo>
                    <a:pt x="3835146" y="1007364"/>
                  </a:lnTo>
                  <a:lnTo>
                    <a:pt x="3797046" y="1007364"/>
                  </a:lnTo>
                  <a:lnTo>
                    <a:pt x="3797046" y="38100"/>
                  </a:lnTo>
                  <a:lnTo>
                    <a:pt x="3835146" y="38100"/>
                  </a:lnTo>
                  <a:lnTo>
                    <a:pt x="3835146" y="76200"/>
                  </a:lnTo>
                  <a:moveTo>
                    <a:pt x="3835146" y="0"/>
                  </a:moveTo>
                  <a:cubicBezTo>
                    <a:pt x="3856228" y="0"/>
                    <a:pt x="3873246" y="17018"/>
                    <a:pt x="3873246" y="38100"/>
                  </a:cubicBezTo>
                  <a:lnTo>
                    <a:pt x="3873246" y="1007364"/>
                  </a:lnTo>
                  <a:cubicBezTo>
                    <a:pt x="3873246" y="1028446"/>
                    <a:pt x="3856228" y="1045464"/>
                    <a:pt x="3835146" y="1045464"/>
                  </a:cubicBezTo>
                  <a:lnTo>
                    <a:pt x="550545" y="1045464"/>
                  </a:lnTo>
                  <a:cubicBezTo>
                    <a:pt x="540766" y="1045464"/>
                    <a:pt x="531495" y="1041781"/>
                    <a:pt x="524383" y="1035050"/>
                  </a:cubicBezTo>
                  <a:lnTo>
                    <a:pt x="11938" y="550418"/>
                  </a:lnTo>
                  <a:cubicBezTo>
                    <a:pt x="4318" y="543179"/>
                    <a:pt x="0" y="533146"/>
                    <a:pt x="0" y="522732"/>
                  </a:cubicBezTo>
                  <a:cubicBezTo>
                    <a:pt x="0" y="512318"/>
                    <a:pt x="4318" y="502285"/>
                    <a:pt x="11938" y="495046"/>
                  </a:cubicBezTo>
                  <a:lnTo>
                    <a:pt x="524383" y="10414"/>
                  </a:lnTo>
                  <a:cubicBezTo>
                    <a:pt x="531495" y="3683"/>
                    <a:pt x="540766" y="0"/>
                    <a:pt x="550545" y="0"/>
                  </a:cubicBezTo>
                  <a:lnTo>
                    <a:pt x="3835146" y="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4493114" y="3350898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1626714" y="3350898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0763745" y="4410091"/>
            <a:ext cx="2904939" cy="784098"/>
            <a:chOff x="0" y="0"/>
            <a:chExt cx="3873252" cy="1045464"/>
          </a:xfrm>
        </p:grpSpPr>
        <p:sp>
          <p:nvSpPr>
            <p:cNvPr id="31" name="Freeform 31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0" y="0"/>
                  </a:moveTo>
                  <a:lnTo>
                    <a:pt x="3284601" y="0"/>
                  </a:lnTo>
                  <a:lnTo>
                    <a:pt x="3797046" y="484632"/>
                  </a:lnTo>
                  <a:lnTo>
                    <a:pt x="3284601" y="969264"/>
                  </a:lnTo>
                  <a:lnTo>
                    <a:pt x="0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2" name="Freeform 32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100" y="0"/>
                  </a:moveTo>
                  <a:lnTo>
                    <a:pt x="3322701" y="0"/>
                  </a:lnTo>
                  <a:cubicBezTo>
                    <a:pt x="3332480" y="0"/>
                    <a:pt x="3341751" y="3683"/>
                    <a:pt x="3348863" y="10414"/>
                  </a:cubicBezTo>
                  <a:lnTo>
                    <a:pt x="3861308" y="495046"/>
                  </a:lnTo>
                  <a:cubicBezTo>
                    <a:pt x="3868928" y="502285"/>
                    <a:pt x="3873246" y="512191"/>
                    <a:pt x="3873246" y="522732"/>
                  </a:cubicBezTo>
                  <a:cubicBezTo>
                    <a:pt x="3873246" y="533273"/>
                    <a:pt x="3868928" y="543179"/>
                    <a:pt x="3861308" y="550418"/>
                  </a:cubicBezTo>
                  <a:lnTo>
                    <a:pt x="3348863" y="1035050"/>
                  </a:lnTo>
                  <a:cubicBezTo>
                    <a:pt x="3341751" y="1041781"/>
                    <a:pt x="3332480" y="1045464"/>
                    <a:pt x="3322701" y="1045464"/>
                  </a:cubicBezTo>
                  <a:lnTo>
                    <a:pt x="38100" y="1045464"/>
                  </a:lnTo>
                  <a:cubicBezTo>
                    <a:pt x="17018" y="1045464"/>
                    <a:pt x="0" y="1028446"/>
                    <a:pt x="0" y="1007364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07364"/>
                  </a:lnTo>
                  <a:lnTo>
                    <a:pt x="38100" y="1007364"/>
                  </a:lnTo>
                  <a:lnTo>
                    <a:pt x="38100" y="969264"/>
                  </a:lnTo>
                  <a:lnTo>
                    <a:pt x="3322701" y="969264"/>
                  </a:lnTo>
                  <a:lnTo>
                    <a:pt x="3322701" y="1007364"/>
                  </a:lnTo>
                  <a:lnTo>
                    <a:pt x="3296539" y="979678"/>
                  </a:lnTo>
                  <a:lnTo>
                    <a:pt x="3808984" y="495046"/>
                  </a:lnTo>
                  <a:lnTo>
                    <a:pt x="3835146" y="522732"/>
                  </a:lnTo>
                  <a:lnTo>
                    <a:pt x="3808984" y="550418"/>
                  </a:lnTo>
                  <a:lnTo>
                    <a:pt x="3296539" y="65786"/>
                  </a:lnTo>
                  <a:lnTo>
                    <a:pt x="3322701" y="38100"/>
                  </a:lnTo>
                  <a:lnTo>
                    <a:pt x="332270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4619316" y="4410091"/>
            <a:ext cx="2904939" cy="784098"/>
            <a:chOff x="0" y="0"/>
            <a:chExt cx="3873252" cy="1045464"/>
          </a:xfrm>
        </p:grpSpPr>
        <p:sp>
          <p:nvSpPr>
            <p:cNvPr id="34" name="Freeform 34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3797046" y="0"/>
                  </a:moveTo>
                  <a:lnTo>
                    <a:pt x="512445" y="0"/>
                  </a:lnTo>
                  <a:lnTo>
                    <a:pt x="0" y="484632"/>
                  </a:lnTo>
                  <a:lnTo>
                    <a:pt x="512445" y="969264"/>
                  </a:lnTo>
                  <a:lnTo>
                    <a:pt x="3797046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5" name="Freeform 35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35146" y="76200"/>
                  </a:moveTo>
                  <a:lnTo>
                    <a:pt x="550545" y="76200"/>
                  </a:lnTo>
                  <a:lnTo>
                    <a:pt x="550545" y="38100"/>
                  </a:lnTo>
                  <a:lnTo>
                    <a:pt x="576707" y="65786"/>
                  </a:lnTo>
                  <a:lnTo>
                    <a:pt x="64262" y="550418"/>
                  </a:lnTo>
                  <a:lnTo>
                    <a:pt x="38100" y="522732"/>
                  </a:lnTo>
                  <a:lnTo>
                    <a:pt x="64262" y="495046"/>
                  </a:lnTo>
                  <a:lnTo>
                    <a:pt x="576707" y="979678"/>
                  </a:lnTo>
                  <a:lnTo>
                    <a:pt x="550545" y="1007364"/>
                  </a:lnTo>
                  <a:lnTo>
                    <a:pt x="550545" y="969264"/>
                  </a:lnTo>
                  <a:lnTo>
                    <a:pt x="3835146" y="969264"/>
                  </a:lnTo>
                  <a:lnTo>
                    <a:pt x="3835146" y="1007364"/>
                  </a:lnTo>
                  <a:lnTo>
                    <a:pt x="3797046" y="1007364"/>
                  </a:lnTo>
                  <a:lnTo>
                    <a:pt x="3797046" y="38100"/>
                  </a:lnTo>
                  <a:lnTo>
                    <a:pt x="3835146" y="38100"/>
                  </a:lnTo>
                  <a:lnTo>
                    <a:pt x="3835146" y="76200"/>
                  </a:lnTo>
                  <a:moveTo>
                    <a:pt x="3835146" y="0"/>
                  </a:moveTo>
                  <a:cubicBezTo>
                    <a:pt x="3856228" y="0"/>
                    <a:pt x="3873246" y="17018"/>
                    <a:pt x="3873246" y="38100"/>
                  </a:cubicBezTo>
                  <a:lnTo>
                    <a:pt x="3873246" y="1007364"/>
                  </a:lnTo>
                  <a:cubicBezTo>
                    <a:pt x="3873246" y="1028446"/>
                    <a:pt x="3856228" y="1045464"/>
                    <a:pt x="3835146" y="1045464"/>
                  </a:cubicBezTo>
                  <a:lnTo>
                    <a:pt x="550545" y="1045464"/>
                  </a:lnTo>
                  <a:cubicBezTo>
                    <a:pt x="540766" y="1045464"/>
                    <a:pt x="531495" y="1041781"/>
                    <a:pt x="524383" y="1035050"/>
                  </a:cubicBezTo>
                  <a:lnTo>
                    <a:pt x="11938" y="550418"/>
                  </a:lnTo>
                  <a:cubicBezTo>
                    <a:pt x="4318" y="543179"/>
                    <a:pt x="0" y="533146"/>
                    <a:pt x="0" y="522732"/>
                  </a:cubicBezTo>
                  <a:cubicBezTo>
                    <a:pt x="0" y="512318"/>
                    <a:pt x="4318" y="502285"/>
                    <a:pt x="11938" y="495046"/>
                  </a:cubicBezTo>
                  <a:lnTo>
                    <a:pt x="524383" y="10414"/>
                  </a:lnTo>
                  <a:cubicBezTo>
                    <a:pt x="531495" y="3683"/>
                    <a:pt x="540766" y="0"/>
                    <a:pt x="550545" y="0"/>
                  </a:cubicBezTo>
                  <a:lnTo>
                    <a:pt x="3835146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36" name="TextBox 36"/>
          <p:cNvSpPr txBox="1"/>
          <p:nvPr/>
        </p:nvSpPr>
        <p:spPr>
          <a:xfrm>
            <a:off x="5070441" y="4622520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064297" y="4622520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4619316" y="1877828"/>
            <a:ext cx="2904939" cy="784098"/>
            <a:chOff x="0" y="0"/>
            <a:chExt cx="3873252" cy="1045464"/>
          </a:xfrm>
        </p:grpSpPr>
        <p:sp>
          <p:nvSpPr>
            <p:cNvPr id="39" name="Freeform 39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3797046" y="0"/>
                  </a:moveTo>
                  <a:lnTo>
                    <a:pt x="512445" y="0"/>
                  </a:lnTo>
                  <a:lnTo>
                    <a:pt x="0" y="484632"/>
                  </a:lnTo>
                  <a:lnTo>
                    <a:pt x="512445" y="969264"/>
                  </a:lnTo>
                  <a:lnTo>
                    <a:pt x="3797046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0" name="Freeform 40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35146" y="76200"/>
                  </a:moveTo>
                  <a:lnTo>
                    <a:pt x="550545" y="76200"/>
                  </a:lnTo>
                  <a:lnTo>
                    <a:pt x="550545" y="38100"/>
                  </a:lnTo>
                  <a:lnTo>
                    <a:pt x="576707" y="65786"/>
                  </a:lnTo>
                  <a:lnTo>
                    <a:pt x="64262" y="550418"/>
                  </a:lnTo>
                  <a:lnTo>
                    <a:pt x="38100" y="522732"/>
                  </a:lnTo>
                  <a:lnTo>
                    <a:pt x="64262" y="495046"/>
                  </a:lnTo>
                  <a:lnTo>
                    <a:pt x="576707" y="979678"/>
                  </a:lnTo>
                  <a:lnTo>
                    <a:pt x="550545" y="1007364"/>
                  </a:lnTo>
                  <a:lnTo>
                    <a:pt x="550545" y="969264"/>
                  </a:lnTo>
                  <a:lnTo>
                    <a:pt x="3835146" y="969264"/>
                  </a:lnTo>
                  <a:lnTo>
                    <a:pt x="3835146" y="1007364"/>
                  </a:lnTo>
                  <a:lnTo>
                    <a:pt x="3797046" y="1007364"/>
                  </a:lnTo>
                  <a:lnTo>
                    <a:pt x="3797046" y="38100"/>
                  </a:lnTo>
                  <a:lnTo>
                    <a:pt x="3835146" y="38100"/>
                  </a:lnTo>
                  <a:lnTo>
                    <a:pt x="3835146" y="76200"/>
                  </a:lnTo>
                  <a:moveTo>
                    <a:pt x="3835146" y="0"/>
                  </a:moveTo>
                  <a:cubicBezTo>
                    <a:pt x="3856228" y="0"/>
                    <a:pt x="3873246" y="17018"/>
                    <a:pt x="3873246" y="38100"/>
                  </a:cubicBezTo>
                  <a:lnTo>
                    <a:pt x="3873246" y="1007364"/>
                  </a:lnTo>
                  <a:cubicBezTo>
                    <a:pt x="3873246" y="1028446"/>
                    <a:pt x="3856228" y="1045464"/>
                    <a:pt x="3835146" y="1045464"/>
                  </a:cubicBezTo>
                  <a:lnTo>
                    <a:pt x="550545" y="1045464"/>
                  </a:lnTo>
                  <a:cubicBezTo>
                    <a:pt x="540766" y="1045464"/>
                    <a:pt x="531495" y="1041781"/>
                    <a:pt x="524383" y="1035050"/>
                  </a:cubicBezTo>
                  <a:lnTo>
                    <a:pt x="11938" y="550418"/>
                  </a:lnTo>
                  <a:cubicBezTo>
                    <a:pt x="4318" y="543179"/>
                    <a:pt x="0" y="533146"/>
                    <a:pt x="0" y="522732"/>
                  </a:cubicBezTo>
                  <a:cubicBezTo>
                    <a:pt x="0" y="512318"/>
                    <a:pt x="4318" y="502285"/>
                    <a:pt x="11938" y="495046"/>
                  </a:cubicBezTo>
                  <a:lnTo>
                    <a:pt x="524383" y="10414"/>
                  </a:lnTo>
                  <a:cubicBezTo>
                    <a:pt x="531495" y="3683"/>
                    <a:pt x="540766" y="0"/>
                    <a:pt x="550545" y="0"/>
                  </a:cubicBezTo>
                  <a:lnTo>
                    <a:pt x="3835146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0763745" y="1877828"/>
            <a:ext cx="2904939" cy="784098"/>
            <a:chOff x="0" y="0"/>
            <a:chExt cx="3873252" cy="1045464"/>
          </a:xfrm>
        </p:grpSpPr>
        <p:sp>
          <p:nvSpPr>
            <p:cNvPr id="42" name="Freeform 42"/>
            <p:cNvSpPr/>
            <p:nvPr/>
          </p:nvSpPr>
          <p:spPr>
            <a:xfrm>
              <a:off x="38100" y="38100"/>
              <a:ext cx="3797046" cy="969264"/>
            </a:xfrm>
            <a:custGeom>
              <a:avLst/>
              <a:gdLst/>
              <a:ahLst/>
              <a:cxnLst/>
              <a:rect l="l" t="t" r="r" b="b"/>
              <a:pathLst>
                <a:path w="3797046" h="969264">
                  <a:moveTo>
                    <a:pt x="0" y="0"/>
                  </a:moveTo>
                  <a:lnTo>
                    <a:pt x="3284601" y="0"/>
                  </a:lnTo>
                  <a:lnTo>
                    <a:pt x="3797046" y="484632"/>
                  </a:lnTo>
                  <a:lnTo>
                    <a:pt x="3284601" y="969264"/>
                  </a:lnTo>
                  <a:lnTo>
                    <a:pt x="0" y="969264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0" y="0"/>
              <a:ext cx="3873246" cy="1045464"/>
            </a:xfrm>
            <a:custGeom>
              <a:avLst/>
              <a:gdLst/>
              <a:ahLst/>
              <a:cxnLst/>
              <a:rect l="l" t="t" r="r" b="b"/>
              <a:pathLst>
                <a:path w="3873246" h="1045464">
                  <a:moveTo>
                    <a:pt x="38100" y="0"/>
                  </a:moveTo>
                  <a:lnTo>
                    <a:pt x="3322701" y="0"/>
                  </a:lnTo>
                  <a:cubicBezTo>
                    <a:pt x="3332480" y="0"/>
                    <a:pt x="3341751" y="3683"/>
                    <a:pt x="3348863" y="10414"/>
                  </a:cubicBezTo>
                  <a:lnTo>
                    <a:pt x="3861308" y="495046"/>
                  </a:lnTo>
                  <a:cubicBezTo>
                    <a:pt x="3868928" y="502285"/>
                    <a:pt x="3873246" y="512191"/>
                    <a:pt x="3873246" y="522732"/>
                  </a:cubicBezTo>
                  <a:cubicBezTo>
                    <a:pt x="3873246" y="533273"/>
                    <a:pt x="3868928" y="543179"/>
                    <a:pt x="3861308" y="550418"/>
                  </a:cubicBezTo>
                  <a:lnTo>
                    <a:pt x="3348863" y="1035050"/>
                  </a:lnTo>
                  <a:cubicBezTo>
                    <a:pt x="3341751" y="1041781"/>
                    <a:pt x="3332480" y="1045464"/>
                    <a:pt x="3322701" y="1045464"/>
                  </a:cubicBezTo>
                  <a:lnTo>
                    <a:pt x="38100" y="1045464"/>
                  </a:lnTo>
                  <a:cubicBezTo>
                    <a:pt x="17018" y="1045464"/>
                    <a:pt x="0" y="1028446"/>
                    <a:pt x="0" y="1007364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07364"/>
                  </a:lnTo>
                  <a:lnTo>
                    <a:pt x="38100" y="1007364"/>
                  </a:lnTo>
                  <a:lnTo>
                    <a:pt x="38100" y="969264"/>
                  </a:lnTo>
                  <a:lnTo>
                    <a:pt x="3322701" y="969264"/>
                  </a:lnTo>
                  <a:lnTo>
                    <a:pt x="3322701" y="1007364"/>
                  </a:lnTo>
                  <a:lnTo>
                    <a:pt x="3296539" y="979678"/>
                  </a:lnTo>
                  <a:lnTo>
                    <a:pt x="3808984" y="495046"/>
                  </a:lnTo>
                  <a:lnTo>
                    <a:pt x="3835146" y="522732"/>
                  </a:lnTo>
                  <a:lnTo>
                    <a:pt x="3808984" y="550418"/>
                  </a:lnTo>
                  <a:lnTo>
                    <a:pt x="3296539" y="65786"/>
                  </a:lnTo>
                  <a:lnTo>
                    <a:pt x="3322701" y="38100"/>
                  </a:lnTo>
                  <a:lnTo>
                    <a:pt x="3322701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44" name="TextBox 44"/>
          <p:cNvSpPr txBox="1"/>
          <p:nvPr/>
        </p:nvSpPr>
        <p:spPr>
          <a:xfrm>
            <a:off x="11012346" y="2090256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5018490" y="2090256"/>
            <a:ext cx="2205213" cy="240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2000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2000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3883480" y="1830848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14459912" y="3096980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3821376" y="4374402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1232282" y="1822222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562700" y="3094001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170178" y="4365777"/>
            <a:ext cx="3272218" cy="5706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متن نمونه</a:t>
            </a:r>
            <a:r>
              <a:rPr lang="en-US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: </a:t>
            </a:r>
            <a:r>
              <a:rPr lang="fa-IR" sz="20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2000" spc="17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2" name="Group 52"/>
          <p:cNvGrpSpPr>
            <a:grpSpLocks noChangeAspect="1"/>
          </p:cNvGrpSpPr>
          <p:nvPr/>
        </p:nvGrpSpPr>
        <p:grpSpPr>
          <a:xfrm rot="-579172">
            <a:off x="2023001" y="6692051"/>
            <a:ext cx="1858891" cy="2408513"/>
            <a:chOff x="0" y="0"/>
            <a:chExt cx="2478522" cy="321135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478532" cy="3211322"/>
            </a:xfrm>
            <a:custGeom>
              <a:avLst/>
              <a:gdLst/>
              <a:ahLst/>
              <a:cxnLst/>
              <a:rect l="l" t="t" r="r" b="b"/>
              <a:pathLst>
                <a:path w="2478532" h="3211322">
                  <a:moveTo>
                    <a:pt x="0" y="0"/>
                  </a:moveTo>
                  <a:lnTo>
                    <a:pt x="2478532" y="0"/>
                  </a:lnTo>
                  <a:lnTo>
                    <a:pt x="2478532" y="3211322"/>
                  </a:lnTo>
                  <a:lnTo>
                    <a:pt x="0" y="321132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 rot="-579172">
            <a:off x="3266388" y="6600891"/>
            <a:ext cx="404952" cy="2396893"/>
            <a:chOff x="0" y="0"/>
            <a:chExt cx="539936" cy="3195858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539877" cy="3195828"/>
            </a:xfrm>
            <a:custGeom>
              <a:avLst/>
              <a:gdLst/>
              <a:ahLst/>
              <a:cxnLst/>
              <a:rect l="l" t="t" r="r" b="b"/>
              <a:pathLst>
                <a:path w="539877" h="3195828">
                  <a:moveTo>
                    <a:pt x="0" y="0"/>
                  </a:moveTo>
                  <a:lnTo>
                    <a:pt x="539877" y="0"/>
                  </a:lnTo>
                  <a:lnTo>
                    <a:pt x="539877" y="3195828"/>
                  </a:lnTo>
                  <a:lnTo>
                    <a:pt x="0" y="3195828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 rot="-579172">
            <a:off x="1935213" y="7735990"/>
            <a:ext cx="2118813" cy="240044"/>
            <a:chOff x="0" y="0"/>
            <a:chExt cx="2825084" cy="320058"/>
          </a:xfrm>
        </p:grpSpPr>
        <p:sp>
          <p:nvSpPr>
            <p:cNvPr id="57" name="Freeform 57"/>
            <p:cNvSpPr/>
            <p:nvPr/>
          </p:nvSpPr>
          <p:spPr>
            <a:xfrm>
              <a:off x="0" y="-254"/>
              <a:ext cx="2827147" cy="322326"/>
            </a:xfrm>
            <a:custGeom>
              <a:avLst/>
              <a:gdLst/>
              <a:ahLst/>
              <a:cxnLst/>
              <a:rect l="l" t="t" r="r" b="b"/>
              <a:pathLst>
                <a:path w="2827147" h="322326">
                  <a:moveTo>
                    <a:pt x="0" y="179959"/>
                  </a:moveTo>
                  <a:cubicBezTo>
                    <a:pt x="0" y="166370"/>
                    <a:pt x="0" y="152400"/>
                    <a:pt x="0" y="138938"/>
                  </a:cubicBezTo>
                  <a:cubicBezTo>
                    <a:pt x="2667" y="110617"/>
                    <a:pt x="8890" y="83947"/>
                    <a:pt x="28321" y="61087"/>
                  </a:cubicBezTo>
                  <a:cubicBezTo>
                    <a:pt x="58928" y="24638"/>
                    <a:pt x="97282" y="4191"/>
                    <a:pt x="144907" y="1016"/>
                  </a:cubicBezTo>
                  <a:cubicBezTo>
                    <a:pt x="152273" y="635"/>
                    <a:pt x="159639" y="635"/>
                    <a:pt x="166878" y="254"/>
                  </a:cubicBezTo>
                  <a:cubicBezTo>
                    <a:pt x="168402" y="254"/>
                    <a:pt x="169926" y="254"/>
                    <a:pt x="171577" y="635"/>
                  </a:cubicBezTo>
                  <a:cubicBezTo>
                    <a:pt x="173228" y="1016"/>
                    <a:pt x="175006" y="1397"/>
                    <a:pt x="176657" y="1778"/>
                  </a:cubicBezTo>
                  <a:cubicBezTo>
                    <a:pt x="187071" y="2921"/>
                    <a:pt x="197612" y="2921"/>
                    <a:pt x="208407" y="2921"/>
                  </a:cubicBezTo>
                  <a:cubicBezTo>
                    <a:pt x="948563" y="3048"/>
                    <a:pt x="1688719" y="3429"/>
                    <a:pt x="2429383" y="2667"/>
                  </a:cubicBezTo>
                  <a:cubicBezTo>
                    <a:pt x="2503424" y="2667"/>
                    <a:pt x="2577719" y="2286"/>
                    <a:pt x="2651760" y="381"/>
                  </a:cubicBezTo>
                  <a:cubicBezTo>
                    <a:pt x="2684653" y="0"/>
                    <a:pt x="2716403" y="3810"/>
                    <a:pt x="2745867" y="20193"/>
                  </a:cubicBezTo>
                  <a:cubicBezTo>
                    <a:pt x="2780284" y="38735"/>
                    <a:pt x="2805938" y="66294"/>
                    <a:pt x="2818638" y="102743"/>
                  </a:cubicBezTo>
                  <a:cubicBezTo>
                    <a:pt x="2827147" y="127508"/>
                    <a:pt x="2824861" y="154305"/>
                    <a:pt x="2824861" y="180213"/>
                  </a:cubicBezTo>
                  <a:cubicBezTo>
                    <a:pt x="2824861" y="254254"/>
                    <a:pt x="2755519" y="307594"/>
                    <a:pt x="2699766" y="317373"/>
                  </a:cubicBezTo>
                  <a:cubicBezTo>
                    <a:pt x="2684653" y="320040"/>
                    <a:pt x="2669540" y="318135"/>
                    <a:pt x="2654427" y="319659"/>
                  </a:cubicBezTo>
                  <a:cubicBezTo>
                    <a:pt x="2652903" y="319659"/>
                    <a:pt x="2650998" y="319659"/>
                    <a:pt x="2649347" y="319659"/>
                  </a:cubicBezTo>
                  <a:cubicBezTo>
                    <a:pt x="1824355" y="322326"/>
                    <a:pt x="999744" y="317754"/>
                    <a:pt x="174752" y="319659"/>
                  </a:cubicBezTo>
                  <a:cubicBezTo>
                    <a:pt x="173228" y="319659"/>
                    <a:pt x="171704" y="319659"/>
                    <a:pt x="169672" y="319659"/>
                  </a:cubicBezTo>
                  <a:cubicBezTo>
                    <a:pt x="148336" y="318135"/>
                    <a:pt x="127127" y="320040"/>
                    <a:pt x="105791" y="313817"/>
                  </a:cubicBezTo>
                  <a:cubicBezTo>
                    <a:pt x="64008" y="300990"/>
                    <a:pt x="33020" y="275463"/>
                    <a:pt x="11684" y="237490"/>
                  </a:cubicBezTo>
                  <a:cubicBezTo>
                    <a:pt x="3556" y="222758"/>
                    <a:pt x="2794" y="206121"/>
                    <a:pt x="1270" y="189865"/>
                  </a:cubicBezTo>
                  <a:cubicBezTo>
                    <a:pt x="1270" y="185928"/>
                    <a:pt x="2413" y="182880"/>
                    <a:pt x="127" y="180213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 rot="-579172">
            <a:off x="2137149" y="8925249"/>
            <a:ext cx="2118336" cy="236069"/>
            <a:chOff x="0" y="0"/>
            <a:chExt cx="2824448" cy="314758"/>
          </a:xfrm>
        </p:grpSpPr>
        <p:sp>
          <p:nvSpPr>
            <p:cNvPr id="59" name="Freeform 59"/>
            <p:cNvSpPr/>
            <p:nvPr/>
          </p:nvSpPr>
          <p:spPr>
            <a:xfrm>
              <a:off x="0" y="-508"/>
              <a:ext cx="2826639" cy="315214"/>
            </a:xfrm>
            <a:custGeom>
              <a:avLst/>
              <a:gdLst/>
              <a:ahLst/>
              <a:cxnLst/>
              <a:rect l="l" t="t" r="r" b="b"/>
              <a:pathLst>
                <a:path w="2826639" h="315214">
                  <a:moveTo>
                    <a:pt x="0" y="180086"/>
                  </a:moveTo>
                  <a:cubicBezTo>
                    <a:pt x="0" y="167259"/>
                    <a:pt x="0" y="154559"/>
                    <a:pt x="0" y="141732"/>
                  </a:cubicBezTo>
                  <a:cubicBezTo>
                    <a:pt x="2667" y="137795"/>
                    <a:pt x="1524" y="133604"/>
                    <a:pt x="1524" y="129667"/>
                  </a:cubicBezTo>
                  <a:cubicBezTo>
                    <a:pt x="3429" y="60071"/>
                    <a:pt x="79375" y="9271"/>
                    <a:pt x="129794" y="3810"/>
                  </a:cubicBezTo>
                  <a:cubicBezTo>
                    <a:pt x="143764" y="2286"/>
                    <a:pt x="158115" y="381"/>
                    <a:pt x="171958" y="1524"/>
                  </a:cubicBezTo>
                  <a:cubicBezTo>
                    <a:pt x="180467" y="381"/>
                    <a:pt x="189357" y="762"/>
                    <a:pt x="197866" y="762"/>
                  </a:cubicBezTo>
                  <a:cubicBezTo>
                    <a:pt x="763778" y="762"/>
                    <a:pt x="1329690" y="762"/>
                    <a:pt x="1895094" y="762"/>
                  </a:cubicBezTo>
                  <a:cubicBezTo>
                    <a:pt x="1904746" y="762"/>
                    <a:pt x="1914525" y="762"/>
                    <a:pt x="1923796" y="1524"/>
                  </a:cubicBezTo>
                  <a:cubicBezTo>
                    <a:pt x="1933829" y="762"/>
                    <a:pt x="1943989" y="762"/>
                    <a:pt x="1954022" y="762"/>
                  </a:cubicBezTo>
                  <a:cubicBezTo>
                    <a:pt x="2111629" y="762"/>
                    <a:pt x="2269363" y="762"/>
                    <a:pt x="2426589" y="762"/>
                  </a:cubicBezTo>
                  <a:cubicBezTo>
                    <a:pt x="2436622" y="762"/>
                    <a:pt x="2446782" y="762"/>
                    <a:pt x="2456815" y="1524"/>
                  </a:cubicBezTo>
                  <a:cubicBezTo>
                    <a:pt x="2521458" y="381"/>
                    <a:pt x="2586609" y="0"/>
                    <a:pt x="2651252" y="1524"/>
                  </a:cubicBezTo>
                  <a:cubicBezTo>
                    <a:pt x="2690749" y="0"/>
                    <a:pt x="2727579" y="7747"/>
                    <a:pt x="2760472" y="30988"/>
                  </a:cubicBezTo>
                  <a:cubicBezTo>
                    <a:pt x="2801493" y="60071"/>
                    <a:pt x="2825496" y="98425"/>
                    <a:pt x="2824353" y="149860"/>
                  </a:cubicBezTo>
                  <a:cubicBezTo>
                    <a:pt x="2823972" y="178562"/>
                    <a:pt x="2826639" y="208407"/>
                    <a:pt x="2811145" y="234315"/>
                  </a:cubicBezTo>
                  <a:cubicBezTo>
                    <a:pt x="2784475" y="279654"/>
                    <a:pt x="2749169" y="313690"/>
                    <a:pt x="2691892" y="313690"/>
                  </a:cubicBezTo>
                  <a:cubicBezTo>
                    <a:pt x="2690368" y="313690"/>
                    <a:pt x="2689225" y="314071"/>
                    <a:pt x="2687955" y="315214"/>
                  </a:cubicBezTo>
                  <a:cubicBezTo>
                    <a:pt x="1836547" y="315214"/>
                    <a:pt x="985266" y="315214"/>
                    <a:pt x="133858" y="315214"/>
                  </a:cubicBezTo>
                  <a:cubicBezTo>
                    <a:pt x="128397" y="312166"/>
                    <a:pt x="122301" y="314071"/>
                    <a:pt x="116459" y="313309"/>
                  </a:cubicBezTo>
                  <a:cubicBezTo>
                    <a:pt x="53848" y="304038"/>
                    <a:pt x="5080" y="251333"/>
                    <a:pt x="762" y="188595"/>
                  </a:cubicBezTo>
                  <a:cubicBezTo>
                    <a:pt x="1143" y="185547"/>
                    <a:pt x="1905" y="182372"/>
                    <a:pt x="0" y="180086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-579172">
            <a:off x="1733496" y="6554406"/>
            <a:ext cx="2119209" cy="231245"/>
            <a:chOff x="0" y="0"/>
            <a:chExt cx="2825612" cy="308326"/>
          </a:xfrm>
        </p:grpSpPr>
        <p:sp>
          <p:nvSpPr>
            <p:cNvPr id="61" name="Freeform 61"/>
            <p:cNvSpPr/>
            <p:nvPr/>
          </p:nvSpPr>
          <p:spPr>
            <a:xfrm>
              <a:off x="0" y="-762"/>
              <a:ext cx="2829179" cy="308991"/>
            </a:xfrm>
            <a:custGeom>
              <a:avLst/>
              <a:gdLst/>
              <a:ahLst/>
              <a:cxnLst/>
              <a:rect l="l" t="t" r="r" b="b"/>
              <a:pathLst>
                <a:path w="2829179" h="308991">
                  <a:moveTo>
                    <a:pt x="0" y="175514"/>
                  </a:moveTo>
                  <a:cubicBezTo>
                    <a:pt x="0" y="162687"/>
                    <a:pt x="0" y="149987"/>
                    <a:pt x="0" y="137160"/>
                  </a:cubicBezTo>
                  <a:cubicBezTo>
                    <a:pt x="3048" y="120142"/>
                    <a:pt x="1524" y="101854"/>
                    <a:pt x="10033" y="86360"/>
                  </a:cubicBezTo>
                  <a:cubicBezTo>
                    <a:pt x="39116" y="33274"/>
                    <a:pt x="81280" y="0"/>
                    <a:pt x="144907" y="762"/>
                  </a:cubicBezTo>
                  <a:cubicBezTo>
                    <a:pt x="169672" y="1143"/>
                    <a:pt x="194437" y="762"/>
                    <a:pt x="219329" y="762"/>
                  </a:cubicBezTo>
                  <a:cubicBezTo>
                    <a:pt x="1038479" y="762"/>
                    <a:pt x="1857375" y="762"/>
                    <a:pt x="2676525" y="762"/>
                  </a:cubicBezTo>
                  <a:cubicBezTo>
                    <a:pt x="2718689" y="762"/>
                    <a:pt x="2755900" y="11557"/>
                    <a:pt x="2786126" y="42164"/>
                  </a:cubicBezTo>
                  <a:cubicBezTo>
                    <a:pt x="2808605" y="64643"/>
                    <a:pt x="2823337" y="90170"/>
                    <a:pt x="2824480" y="123063"/>
                  </a:cubicBezTo>
                  <a:cubicBezTo>
                    <a:pt x="2825623" y="155194"/>
                    <a:pt x="2829179" y="187706"/>
                    <a:pt x="2814447" y="217551"/>
                  </a:cubicBezTo>
                  <a:cubicBezTo>
                    <a:pt x="2786126" y="275209"/>
                    <a:pt x="2738120" y="304673"/>
                    <a:pt x="2674620" y="308610"/>
                  </a:cubicBezTo>
                  <a:cubicBezTo>
                    <a:pt x="2668016" y="308991"/>
                    <a:pt x="2661793" y="308991"/>
                    <a:pt x="2655316" y="308991"/>
                  </a:cubicBezTo>
                  <a:cubicBezTo>
                    <a:pt x="2598801" y="308229"/>
                    <a:pt x="2542540" y="308991"/>
                    <a:pt x="2486406" y="308610"/>
                  </a:cubicBezTo>
                  <a:cubicBezTo>
                    <a:pt x="1728851" y="303149"/>
                    <a:pt x="970788" y="307848"/>
                    <a:pt x="213106" y="306324"/>
                  </a:cubicBezTo>
                  <a:cubicBezTo>
                    <a:pt x="199898" y="306324"/>
                    <a:pt x="186817" y="306705"/>
                    <a:pt x="173609" y="308991"/>
                  </a:cubicBezTo>
                  <a:cubicBezTo>
                    <a:pt x="139192" y="308991"/>
                    <a:pt x="105029" y="305562"/>
                    <a:pt x="74041" y="288036"/>
                  </a:cubicBezTo>
                  <a:cubicBezTo>
                    <a:pt x="46101" y="272542"/>
                    <a:pt x="24130" y="251587"/>
                    <a:pt x="10160" y="222250"/>
                  </a:cubicBezTo>
                  <a:cubicBezTo>
                    <a:pt x="1905" y="207264"/>
                    <a:pt x="3937" y="191008"/>
                    <a:pt x="0" y="175514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-579172">
            <a:off x="2618952" y="6889915"/>
            <a:ext cx="548727" cy="743294"/>
            <a:chOff x="0" y="0"/>
            <a:chExt cx="731636" cy="991058"/>
          </a:xfrm>
        </p:grpSpPr>
        <p:sp>
          <p:nvSpPr>
            <p:cNvPr id="63" name="Freeform 63"/>
            <p:cNvSpPr/>
            <p:nvPr/>
          </p:nvSpPr>
          <p:spPr>
            <a:xfrm>
              <a:off x="-1397" y="-3048"/>
              <a:ext cx="744347" cy="1019048"/>
            </a:xfrm>
            <a:custGeom>
              <a:avLst/>
              <a:gdLst/>
              <a:ahLst/>
              <a:cxnLst/>
              <a:rect l="l" t="t" r="r" b="b"/>
              <a:pathLst>
                <a:path w="744347" h="1019048">
                  <a:moveTo>
                    <a:pt x="1524" y="636016"/>
                  </a:moveTo>
                  <a:cubicBezTo>
                    <a:pt x="0" y="584073"/>
                    <a:pt x="17018" y="536829"/>
                    <a:pt x="36830" y="490347"/>
                  </a:cubicBezTo>
                  <a:cubicBezTo>
                    <a:pt x="77089" y="397002"/>
                    <a:pt x="131699" y="311785"/>
                    <a:pt x="189865" y="228854"/>
                  </a:cubicBezTo>
                  <a:cubicBezTo>
                    <a:pt x="242443" y="153416"/>
                    <a:pt x="298958" y="80518"/>
                    <a:pt x="357886" y="9652"/>
                  </a:cubicBezTo>
                  <a:cubicBezTo>
                    <a:pt x="366014" y="0"/>
                    <a:pt x="369062" y="1524"/>
                    <a:pt x="376428" y="10414"/>
                  </a:cubicBezTo>
                  <a:cubicBezTo>
                    <a:pt x="479806" y="137795"/>
                    <a:pt x="577850" y="269113"/>
                    <a:pt x="657606" y="412877"/>
                  </a:cubicBezTo>
                  <a:cubicBezTo>
                    <a:pt x="677799" y="449326"/>
                    <a:pt x="695198" y="487299"/>
                    <a:pt x="710692" y="526034"/>
                  </a:cubicBezTo>
                  <a:cubicBezTo>
                    <a:pt x="744347" y="609727"/>
                    <a:pt x="738632" y="692531"/>
                    <a:pt x="702564" y="772795"/>
                  </a:cubicBezTo>
                  <a:cubicBezTo>
                    <a:pt x="646811" y="896366"/>
                    <a:pt x="551180" y="971550"/>
                    <a:pt x="416687" y="990473"/>
                  </a:cubicBezTo>
                  <a:cubicBezTo>
                    <a:pt x="213360" y="1019048"/>
                    <a:pt x="32512" y="879221"/>
                    <a:pt x="5334" y="680847"/>
                  </a:cubicBezTo>
                  <a:cubicBezTo>
                    <a:pt x="2667" y="666242"/>
                    <a:pt x="2286" y="651129"/>
                    <a:pt x="1524" y="63601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 rot="-579172">
            <a:off x="2723962" y="7347970"/>
            <a:ext cx="246354" cy="241257"/>
            <a:chOff x="0" y="0"/>
            <a:chExt cx="328472" cy="321676"/>
          </a:xfrm>
        </p:grpSpPr>
        <p:sp>
          <p:nvSpPr>
            <p:cNvPr id="65" name="Freeform 65"/>
            <p:cNvSpPr/>
            <p:nvPr/>
          </p:nvSpPr>
          <p:spPr>
            <a:xfrm>
              <a:off x="-381" y="-381"/>
              <a:ext cx="329311" cy="322961"/>
            </a:xfrm>
            <a:custGeom>
              <a:avLst/>
              <a:gdLst/>
              <a:ahLst/>
              <a:cxnLst/>
              <a:rect l="l" t="t" r="r" b="b"/>
              <a:pathLst>
                <a:path w="329311" h="322961">
                  <a:moveTo>
                    <a:pt x="282321" y="321818"/>
                  </a:moveTo>
                  <a:cubicBezTo>
                    <a:pt x="140589" y="318389"/>
                    <a:pt x="17780" y="204470"/>
                    <a:pt x="2667" y="63881"/>
                  </a:cubicBezTo>
                  <a:cubicBezTo>
                    <a:pt x="1524" y="53848"/>
                    <a:pt x="762" y="43815"/>
                    <a:pt x="381" y="33655"/>
                  </a:cubicBezTo>
                  <a:cubicBezTo>
                    <a:pt x="0" y="15494"/>
                    <a:pt x="13589" y="0"/>
                    <a:pt x="29464" y="381"/>
                  </a:cubicBezTo>
                  <a:cubicBezTo>
                    <a:pt x="44958" y="381"/>
                    <a:pt x="58039" y="14732"/>
                    <a:pt x="58547" y="32512"/>
                  </a:cubicBezTo>
                  <a:cubicBezTo>
                    <a:pt x="61214" y="147193"/>
                    <a:pt x="141478" y="235839"/>
                    <a:pt x="236728" y="262255"/>
                  </a:cubicBezTo>
                  <a:cubicBezTo>
                    <a:pt x="255651" y="267716"/>
                    <a:pt x="275082" y="270002"/>
                    <a:pt x="294767" y="271145"/>
                  </a:cubicBezTo>
                  <a:cubicBezTo>
                    <a:pt x="299466" y="271526"/>
                    <a:pt x="304038" y="271145"/>
                    <a:pt x="308356" y="272669"/>
                  </a:cubicBezTo>
                  <a:cubicBezTo>
                    <a:pt x="320421" y="277368"/>
                    <a:pt x="328549" y="286258"/>
                    <a:pt x="328930" y="299339"/>
                  </a:cubicBezTo>
                  <a:cubicBezTo>
                    <a:pt x="329311" y="312420"/>
                    <a:pt x="318135" y="315976"/>
                    <a:pt x="307975" y="319532"/>
                  </a:cubicBezTo>
                  <a:cubicBezTo>
                    <a:pt x="299466" y="322961"/>
                    <a:pt x="290576" y="321818"/>
                    <a:pt x="282448" y="321818"/>
                  </a:cubicBezTo>
                  <a:close/>
                </a:path>
              </a:pathLst>
            </a:custGeom>
            <a:solidFill>
              <a:srgbClr val="F1F1F1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0" y="9833763"/>
            <a:ext cx="18295371" cy="514779"/>
            <a:chOff x="0" y="0"/>
            <a:chExt cx="24393828" cy="686372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24393779" cy="686435"/>
            </a:xfrm>
            <a:custGeom>
              <a:avLst/>
              <a:gdLst/>
              <a:ahLst/>
              <a:cxnLst/>
              <a:rect l="l" t="t" r="r" b="b"/>
              <a:pathLst>
                <a:path w="24393779" h="686435">
                  <a:moveTo>
                    <a:pt x="0" y="0"/>
                  </a:moveTo>
                  <a:lnTo>
                    <a:pt x="24393779" y="0"/>
                  </a:lnTo>
                  <a:lnTo>
                    <a:pt x="24393779" y="686435"/>
                  </a:lnTo>
                  <a:lnTo>
                    <a:pt x="0" y="68643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68" name="TextBox 68"/>
          <p:cNvSpPr txBox="1"/>
          <p:nvPr/>
        </p:nvSpPr>
        <p:spPr>
          <a:xfrm>
            <a:off x="576734" y="593084"/>
            <a:ext cx="17176916" cy="4424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024"/>
              </a:lnSpc>
            </a:pPr>
            <a:r>
              <a:rPr lang="fa-IR" sz="4000" spc="41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4000" spc="41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19050" y="1243413"/>
            <a:ext cx="7293836" cy="2495584"/>
            <a:chOff x="0" y="0"/>
            <a:chExt cx="9725114" cy="332744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725152" cy="3327400"/>
            </a:xfrm>
            <a:custGeom>
              <a:avLst/>
              <a:gdLst/>
              <a:ahLst/>
              <a:cxnLst/>
              <a:rect l="l" t="t" r="r" b="b"/>
              <a:pathLst>
                <a:path w="9725152" h="3327400">
                  <a:moveTo>
                    <a:pt x="0" y="0"/>
                  </a:moveTo>
                  <a:lnTo>
                    <a:pt x="9725152" y="0"/>
                  </a:lnTo>
                  <a:lnTo>
                    <a:pt x="9725152" y="3327400"/>
                  </a:lnTo>
                  <a:lnTo>
                    <a:pt x="0" y="332740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5662253" y="2232170"/>
            <a:ext cx="4000000" cy="8054830"/>
            <a:chOff x="0" y="0"/>
            <a:chExt cx="5333334" cy="1073977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5333365" cy="10739755"/>
            </a:xfrm>
            <a:custGeom>
              <a:avLst/>
              <a:gdLst/>
              <a:ahLst/>
              <a:cxnLst/>
              <a:rect l="l" t="t" r="r" b="b"/>
              <a:pathLst>
                <a:path w="5333365" h="10739755">
                  <a:moveTo>
                    <a:pt x="0" y="0"/>
                  </a:moveTo>
                  <a:lnTo>
                    <a:pt x="5333365" y="0"/>
                  </a:lnTo>
                  <a:lnTo>
                    <a:pt x="5333365" y="10739755"/>
                  </a:lnTo>
                  <a:lnTo>
                    <a:pt x="0" y="10739755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8809893" y="5143500"/>
            <a:ext cx="8492538" cy="4021865"/>
            <a:chOff x="0" y="0"/>
            <a:chExt cx="11323384" cy="5362486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323447" cy="5362448"/>
            </a:xfrm>
            <a:custGeom>
              <a:avLst/>
              <a:gdLst/>
              <a:ahLst/>
              <a:cxnLst/>
              <a:rect l="l" t="t" r="r" b="b"/>
              <a:pathLst>
                <a:path w="11323447" h="5362448">
                  <a:moveTo>
                    <a:pt x="0" y="0"/>
                  </a:moveTo>
                  <a:lnTo>
                    <a:pt x="11323447" y="0"/>
                  </a:lnTo>
                  <a:lnTo>
                    <a:pt x="11323447" y="5362448"/>
                  </a:lnTo>
                  <a:lnTo>
                    <a:pt x="0" y="5362448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10412600" y="1511765"/>
            <a:ext cx="7029129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/>
            <a:r>
              <a:rPr lang="ar-SA" sz="2400" dirty="0">
                <a:solidFill>
                  <a:srgbClr val="FF0000"/>
                </a:solidFill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2400" dirty="0">
                <a:solidFill>
                  <a:srgbClr val="FF0000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684860" y="5067468"/>
            <a:ext cx="2241242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400"/>
              </a:lnSpc>
            </a:pPr>
            <a:r>
              <a:rPr lang="en-US" sz="12000" spc="17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“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99640" y="6646308"/>
            <a:ext cx="5592385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pc="1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pc="1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 </a:t>
            </a:r>
            <a:r>
              <a:rPr lang="fa-IR" spc="1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 </a:t>
            </a:r>
            <a:r>
              <a:rPr lang="en-US" spc="17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. 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54832" y="-5740"/>
            <a:ext cx="4000001" cy="8054830"/>
            <a:chOff x="0" y="0"/>
            <a:chExt cx="5333334" cy="1073977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333365" cy="10739755"/>
            </a:xfrm>
            <a:custGeom>
              <a:avLst/>
              <a:gdLst/>
              <a:ahLst/>
              <a:cxnLst/>
              <a:rect l="l" t="t" r="r" b="b"/>
              <a:pathLst>
                <a:path w="5333365" h="10739755">
                  <a:moveTo>
                    <a:pt x="0" y="0"/>
                  </a:moveTo>
                  <a:lnTo>
                    <a:pt x="5333365" y="0"/>
                  </a:lnTo>
                  <a:lnTo>
                    <a:pt x="5333365" y="10739755"/>
                  </a:lnTo>
                  <a:lnTo>
                    <a:pt x="0" y="10739755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16" name="Freeform 16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576734" y="612134"/>
            <a:ext cx="17176916" cy="1396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6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66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4104828" y="6288135"/>
            <a:ext cx="1920720" cy="1096866"/>
            <a:chOff x="0" y="0"/>
            <a:chExt cx="2560960" cy="146248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560955" cy="1462532"/>
            </a:xfrm>
            <a:custGeom>
              <a:avLst/>
              <a:gdLst/>
              <a:ahLst/>
              <a:cxnLst/>
              <a:rect l="l" t="t" r="r" b="b"/>
              <a:pathLst>
                <a:path w="2560955" h="1462532">
                  <a:moveTo>
                    <a:pt x="0" y="0"/>
                  </a:moveTo>
                  <a:lnTo>
                    <a:pt x="2560955" y="0"/>
                  </a:lnTo>
                  <a:lnTo>
                    <a:pt x="2560955" y="1462532"/>
                  </a:lnTo>
                  <a:lnTo>
                    <a:pt x="175895" y="1462532"/>
                  </a:lnTo>
                  <a:lnTo>
                    <a:pt x="0" y="332359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025348" y="6037918"/>
            <a:ext cx="2238594" cy="317847"/>
            <a:chOff x="0" y="0"/>
            <a:chExt cx="2984792" cy="42379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2984754" cy="423799"/>
            </a:xfrm>
            <a:custGeom>
              <a:avLst/>
              <a:gdLst/>
              <a:ahLst/>
              <a:cxnLst/>
              <a:rect l="l" t="t" r="r" b="b"/>
              <a:pathLst>
                <a:path w="2984754" h="423799">
                  <a:moveTo>
                    <a:pt x="0" y="0"/>
                  </a:moveTo>
                  <a:lnTo>
                    <a:pt x="2984754" y="0"/>
                  </a:lnTo>
                  <a:lnTo>
                    <a:pt x="2984754" y="423799"/>
                  </a:lnTo>
                  <a:lnTo>
                    <a:pt x="0" y="423799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6025552" y="6047398"/>
            <a:ext cx="253652" cy="1116067"/>
            <a:chOff x="0" y="0"/>
            <a:chExt cx="338202" cy="148809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201" cy="1488059"/>
            </a:xfrm>
            <a:custGeom>
              <a:avLst/>
              <a:gdLst/>
              <a:ahLst/>
              <a:cxnLst/>
              <a:rect l="l" t="t" r="r" b="b"/>
              <a:pathLst>
                <a:path w="338201" h="1488059">
                  <a:moveTo>
                    <a:pt x="0" y="0"/>
                  </a:moveTo>
                  <a:lnTo>
                    <a:pt x="338201" y="0"/>
                  </a:lnTo>
                  <a:lnTo>
                    <a:pt x="338201" y="1488059"/>
                  </a:lnTo>
                  <a:lnTo>
                    <a:pt x="0" y="1488059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6025550" y="6909816"/>
            <a:ext cx="1782000" cy="253652"/>
            <a:chOff x="0" y="0"/>
            <a:chExt cx="2376000" cy="33820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76043" cy="338201"/>
            </a:xfrm>
            <a:custGeom>
              <a:avLst/>
              <a:gdLst/>
              <a:ahLst/>
              <a:cxnLst/>
              <a:rect l="l" t="t" r="r" b="b"/>
              <a:pathLst>
                <a:path w="2376043" h="338201">
                  <a:moveTo>
                    <a:pt x="0" y="0"/>
                  </a:moveTo>
                  <a:lnTo>
                    <a:pt x="2376043" y="0"/>
                  </a:lnTo>
                  <a:lnTo>
                    <a:pt x="2376043" y="338201"/>
                  </a:lnTo>
                  <a:lnTo>
                    <a:pt x="0" y="338201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590018" y="6919298"/>
            <a:ext cx="253652" cy="1116067"/>
            <a:chOff x="0" y="0"/>
            <a:chExt cx="338202" cy="148809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38201" cy="1488059"/>
            </a:xfrm>
            <a:custGeom>
              <a:avLst/>
              <a:gdLst/>
              <a:ahLst/>
              <a:cxnLst/>
              <a:rect l="l" t="t" r="r" b="b"/>
              <a:pathLst>
                <a:path w="338201" h="1488059">
                  <a:moveTo>
                    <a:pt x="0" y="0"/>
                  </a:moveTo>
                  <a:lnTo>
                    <a:pt x="338201" y="0"/>
                  </a:lnTo>
                  <a:lnTo>
                    <a:pt x="338201" y="1488059"/>
                  </a:lnTo>
                  <a:lnTo>
                    <a:pt x="0" y="1488059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590014" y="7781712"/>
            <a:ext cx="1782000" cy="253652"/>
            <a:chOff x="0" y="0"/>
            <a:chExt cx="2376000" cy="3382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76043" cy="338201"/>
            </a:xfrm>
            <a:custGeom>
              <a:avLst/>
              <a:gdLst/>
              <a:ahLst/>
              <a:cxnLst/>
              <a:rect l="l" t="t" r="r" b="b"/>
              <a:pathLst>
                <a:path w="2376043" h="338201">
                  <a:moveTo>
                    <a:pt x="0" y="0"/>
                  </a:moveTo>
                  <a:lnTo>
                    <a:pt x="2376043" y="0"/>
                  </a:lnTo>
                  <a:lnTo>
                    <a:pt x="2376043" y="338201"/>
                  </a:lnTo>
                  <a:lnTo>
                    <a:pt x="0" y="338201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9139586" y="7781709"/>
            <a:ext cx="253652" cy="1125552"/>
            <a:chOff x="0" y="0"/>
            <a:chExt cx="338202" cy="150073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38201" cy="1500759"/>
            </a:xfrm>
            <a:custGeom>
              <a:avLst/>
              <a:gdLst/>
              <a:ahLst/>
              <a:cxnLst/>
              <a:rect l="l" t="t" r="r" b="b"/>
              <a:pathLst>
                <a:path w="338201" h="1500759">
                  <a:moveTo>
                    <a:pt x="0" y="0"/>
                  </a:moveTo>
                  <a:lnTo>
                    <a:pt x="338201" y="0"/>
                  </a:lnTo>
                  <a:lnTo>
                    <a:pt x="338201" y="1500759"/>
                  </a:lnTo>
                  <a:lnTo>
                    <a:pt x="0" y="1500759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9139580" y="8653608"/>
            <a:ext cx="1782000" cy="253652"/>
            <a:chOff x="0" y="0"/>
            <a:chExt cx="2376000" cy="33820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76043" cy="338201"/>
            </a:xfrm>
            <a:custGeom>
              <a:avLst/>
              <a:gdLst/>
              <a:ahLst/>
              <a:cxnLst/>
              <a:rect l="l" t="t" r="r" b="b"/>
              <a:pathLst>
                <a:path w="2376043" h="338201">
                  <a:moveTo>
                    <a:pt x="0" y="0"/>
                  </a:moveTo>
                  <a:lnTo>
                    <a:pt x="2376043" y="0"/>
                  </a:lnTo>
                  <a:lnTo>
                    <a:pt x="2376043" y="338201"/>
                  </a:lnTo>
                  <a:lnTo>
                    <a:pt x="0" y="338201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691263" y="8653611"/>
            <a:ext cx="253651" cy="1014605"/>
            <a:chOff x="0" y="0"/>
            <a:chExt cx="338202" cy="13528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38201" cy="1352804"/>
            </a:xfrm>
            <a:custGeom>
              <a:avLst/>
              <a:gdLst/>
              <a:ahLst/>
              <a:cxnLst/>
              <a:rect l="l" t="t" r="r" b="b"/>
              <a:pathLst>
                <a:path w="338201" h="1352804">
                  <a:moveTo>
                    <a:pt x="0" y="0"/>
                  </a:moveTo>
                  <a:lnTo>
                    <a:pt x="338201" y="0"/>
                  </a:lnTo>
                  <a:lnTo>
                    <a:pt x="338201" y="1352804"/>
                  </a:lnTo>
                  <a:lnTo>
                    <a:pt x="0" y="1352804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0691259" y="9525508"/>
            <a:ext cx="7680960" cy="253652"/>
            <a:chOff x="0" y="0"/>
            <a:chExt cx="10241280" cy="33820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0241280" cy="338201"/>
            </a:xfrm>
            <a:custGeom>
              <a:avLst/>
              <a:gdLst/>
              <a:ahLst/>
              <a:cxnLst/>
              <a:rect l="l" t="t" r="r" b="b"/>
              <a:pathLst>
                <a:path w="10241280" h="338201">
                  <a:moveTo>
                    <a:pt x="0" y="0"/>
                  </a:moveTo>
                  <a:lnTo>
                    <a:pt x="10241280" y="0"/>
                  </a:lnTo>
                  <a:lnTo>
                    <a:pt x="10241280" y="338201"/>
                  </a:lnTo>
                  <a:lnTo>
                    <a:pt x="0" y="338201"/>
                  </a:lnTo>
                  <a:close/>
                </a:path>
              </a:pathLst>
            </a:custGeom>
            <a:solidFill>
              <a:srgbClr val="F39293"/>
            </a:solidFill>
          </p:spPr>
        </p:sp>
      </p:grpSp>
      <p:sp>
        <p:nvSpPr>
          <p:cNvPr id="33" name="TextBox 33"/>
          <p:cNvSpPr txBox="1"/>
          <p:nvPr/>
        </p:nvSpPr>
        <p:spPr>
          <a:xfrm>
            <a:off x="8002236" y="3642704"/>
            <a:ext cx="5965993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8002238" y="3344172"/>
            <a:ext cx="5965999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6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9527360" y="4552191"/>
            <a:ext cx="5965993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9527361" y="4253660"/>
            <a:ext cx="5965999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6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052480" y="5461679"/>
            <a:ext cx="5965993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052482" y="5163147"/>
            <a:ext cx="5965999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6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1787204" y="6513602"/>
            <a:ext cx="5965993" cy="7078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1787206" y="6215070"/>
            <a:ext cx="5965999" cy="338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6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5831079" y="3737913"/>
            <a:ext cx="1798486" cy="1494804"/>
            <a:chOff x="0" y="0"/>
            <a:chExt cx="2397982" cy="1993072"/>
          </a:xfrm>
        </p:grpSpPr>
        <p:sp>
          <p:nvSpPr>
            <p:cNvPr id="42" name="Freeform 42"/>
            <p:cNvSpPr/>
            <p:nvPr/>
          </p:nvSpPr>
          <p:spPr>
            <a:xfrm>
              <a:off x="3810" y="0"/>
              <a:ext cx="2375154" cy="1985518"/>
            </a:xfrm>
            <a:custGeom>
              <a:avLst/>
              <a:gdLst/>
              <a:ahLst/>
              <a:cxnLst/>
              <a:rect l="l" t="t" r="r" b="b"/>
              <a:pathLst>
                <a:path w="2375154" h="1985518">
                  <a:moveTo>
                    <a:pt x="0" y="1962531"/>
                  </a:moveTo>
                  <a:lnTo>
                    <a:pt x="1481836" y="7493"/>
                  </a:lnTo>
                  <a:cubicBezTo>
                    <a:pt x="1485392" y="2794"/>
                    <a:pt x="1491107" y="0"/>
                    <a:pt x="1497076" y="0"/>
                  </a:cubicBezTo>
                  <a:lnTo>
                    <a:pt x="2375154" y="0"/>
                  </a:lnTo>
                  <a:lnTo>
                    <a:pt x="2375154" y="38100"/>
                  </a:lnTo>
                  <a:lnTo>
                    <a:pt x="1497076" y="38100"/>
                  </a:lnTo>
                  <a:lnTo>
                    <a:pt x="1497076" y="19050"/>
                  </a:lnTo>
                  <a:lnTo>
                    <a:pt x="1512316" y="30607"/>
                  </a:lnTo>
                  <a:lnTo>
                    <a:pt x="30480" y="1985518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388391" y="4652478"/>
            <a:ext cx="1798487" cy="1494804"/>
            <a:chOff x="0" y="0"/>
            <a:chExt cx="2397982" cy="1993072"/>
          </a:xfrm>
        </p:grpSpPr>
        <p:sp>
          <p:nvSpPr>
            <p:cNvPr id="44" name="Freeform 44"/>
            <p:cNvSpPr/>
            <p:nvPr/>
          </p:nvSpPr>
          <p:spPr>
            <a:xfrm>
              <a:off x="3810" y="0"/>
              <a:ext cx="2375154" cy="1985518"/>
            </a:xfrm>
            <a:custGeom>
              <a:avLst/>
              <a:gdLst/>
              <a:ahLst/>
              <a:cxnLst/>
              <a:rect l="l" t="t" r="r" b="b"/>
              <a:pathLst>
                <a:path w="2375154" h="1985518">
                  <a:moveTo>
                    <a:pt x="0" y="1962531"/>
                  </a:moveTo>
                  <a:lnTo>
                    <a:pt x="1481836" y="7493"/>
                  </a:lnTo>
                  <a:cubicBezTo>
                    <a:pt x="1485392" y="2794"/>
                    <a:pt x="1491107" y="0"/>
                    <a:pt x="1497076" y="0"/>
                  </a:cubicBezTo>
                  <a:lnTo>
                    <a:pt x="2375154" y="0"/>
                  </a:lnTo>
                  <a:lnTo>
                    <a:pt x="2375154" y="38100"/>
                  </a:lnTo>
                  <a:lnTo>
                    <a:pt x="1497076" y="38100"/>
                  </a:lnTo>
                  <a:lnTo>
                    <a:pt x="1497076" y="19050"/>
                  </a:lnTo>
                  <a:lnTo>
                    <a:pt x="1512316" y="30607"/>
                  </a:lnTo>
                  <a:lnTo>
                    <a:pt x="30480" y="1985518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8945703" y="5567046"/>
            <a:ext cx="1798486" cy="1494804"/>
            <a:chOff x="0" y="0"/>
            <a:chExt cx="2397982" cy="1993072"/>
          </a:xfrm>
        </p:grpSpPr>
        <p:sp>
          <p:nvSpPr>
            <p:cNvPr id="46" name="Freeform 46"/>
            <p:cNvSpPr/>
            <p:nvPr/>
          </p:nvSpPr>
          <p:spPr>
            <a:xfrm>
              <a:off x="3810" y="0"/>
              <a:ext cx="2375154" cy="1985518"/>
            </a:xfrm>
            <a:custGeom>
              <a:avLst/>
              <a:gdLst/>
              <a:ahLst/>
              <a:cxnLst/>
              <a:rect l="l" t="t" r="r" b="b"/>
              <a:pathLst>
                <a:path w="2375154" h="1985518">
                  <a:moveTo>
                    <a:pt x="0" y="1962531"/>
                  </a:moveTo>
                  <a:lnTo>
                    <a:pt x="1481836" y="7493"/>
                  </a:lnTo>
                  <a:cubicBezTo>
                    <a:pt x="1485392" y="2794"/>
                    <a:pt x="1491107" y="0"/>
                    <a:pt x="1497076" y="0"/>
                  </a:cubicBezTo>
                  <a:lnTo>
                    <a:pt x="2375154" y="0"/>
                  </a:lnTo>
                  <a:lnTo>
                    <a:pt x="2375154" y="38100"/>
                  </a:lnTo>
                  <a:lnTo>
                    <a:pt x="1497076" y="38100"/>
                  </a:lnTo>
                  <a:lnTo>
                    <a:pt x="1497076" y="19050"/>
                  </a:lnTo>
                  <a:lnTo>
                    <a:pt x="1512316" y="30607"/>
                  </a:lnTo>
                  <a:lnTo>
                    <a:pt x="30480" y="1985518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0503015" y="6481611"/>
            <a:ext cx="1798487" cy="1494804"/>
            <a:chOff x="0" y="0"/>
            <a:chExt cx="2397982" cy="1993072"/>
          </a:xfrm>
        </p:grpSpPr>
        <p:sp>
          <p:nvSpPr>
            <p:cNvPr id="48" name="Freeform 48"/>
            <p:cNvSpPr/>
            <p:nvPr/>
          </p:nvSpPr>
          <p:spPr>
            <a:xfrm>
              <a:off x="3810" y="0"/>
              <a:ext cx="2375154" cy="1985518"/>
            </a:xfrm>
            <a:custGeom>
              <a:avLst/>
              <a:gdLst/>
              <a:ahLst/>
              <a:cxnLst/>
              <a:rect l="l" t="t" r="r" b="b"/>
              <a:pathLst>
                <a:path w="2375154" h="1985518">
                  <a:moveTo>
                    <a:pt x="0" y="1962531"/>
                  </a:moveTo>
                  <a:lnTo>
                    <a:pt x="1481836" y="7493"/>
                  </a:lnTo>
                  <a:cubicBezTo>
                    <a:pt x="1485392" y="2794"/>
                    <a:pt x="1491107" y="0"/>
                    <a:pt x="1497076" y="0"/>
                  </a:cubicBezTo>
                  <a:lnTo>
                    <a:pt x="2375154" y="0"/>
                  </a:lnTo>
                  <a:lnTo>
                    <a:pt x="2375154" y="38100"/>
                  </a:lnTo>
                  <a:lnTo>
                    <a:pt x="1497076" y="38100"/>
                  </a:lnTo>
                  <a:lnTo>
                    <a:pt x="1497076" y="19050"/>
                  </a:lnTo>
                  <a:lnTo>
                    <a:pt x="1512316" y="30607"/>
                  </a:lnTo>
                  <a:lnTo>
                    <a:pt x="30480" y="1985518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4202049" y="7161858"/>
            <a:ext cx="3387966" cy="873501"/>
            <a:chOff x="0" y="0"/>
            <a:chExt cx="4517288" cy="1164668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517263" cy="1164717"/>
            </a:xfrm>
            <a:custGeom>
              <a:avLst/>
              <a:gdLst/>
              <a:ahLst/>
              <a:cxnLst/>
              <a:rect l="l" t="t" r="r" b="b"/>
              <a:pathLst>
                <a:path w="4517263" h="1164717">
                  <a:moveTo>
                    <a:pt x="0" y="0"/>
                  </a:moveTo>
                  <a:lnTo>
                    <a:pt x="4517263" y="0"/>
                  </a:lnTo>
                  <a:lnTo>
                    <a:pt x="4517263" y="1164717"/>
                  </a:lnTo>
                  <a:lnTo>
                    <a:pt x="181356" y="1164717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4338050" y="8035360"/>
            <a:ext cx="4806633" cy="871896"/>
            <a:chOff x="0" y="0"/>
            <a:chExt cx="6408844" cy="1162528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6408801" cy="1162558"/>
            </a:xfrm>
            <a:custGeom>
              <a:avLst/>
              <a:gdLst/>
              <a:ahLst/>
              <a:cxnLst/>
              <a:rect l="l" t="t" r="r" b="b"/>
              <a:pathLst>
                <a:path w="6408801" h="1162558">
                  <a:moveTo>
                    <a:pt x="0" y="0"/>
                  </a:moveTo>
                  <a:lnTo>
                    <a:pt x="6408801" y="0"/>
                  </a:lnTo>
                  <a:lnTo>
                    <a:pt x="6408801" y="1162558"/>
                  </a:lnTo>
                  <a:lnTo>
                    <a:pt x="180975" y="1162558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4481942" y="8896352"/>
            <a:ext cx="6209319" cy="881385"/>
            <a:chOff x="0" y="0"/>
            <a:chExt cx="8279092" cy="11751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279130" cy="1175131"/>
            </a:xfrm>
            <a:custGeom>
              <a:avLst/>
              <a:gdLst/>
              <a:ahLst/>
              <a:cxnLst/>
              <a:rect l="l" t="t" r="r" b="b"/>
              <a:pathLst>
                <a:path w="8279130" h="1175131">
                  <a:moveTo>
                    <a:pt x="0" y="0"/>
                  </a:moveTo>
                  <a:lnTo>
                    <a:pt x="8279130" y="0"/>
                  </a:lnTo>
                  <a:lnTo>
                    <a:pt x="8279130" y="1175131"/>
                  </a:lnTo>
                  <a:lnTo>
                    <a:pt x="0" y="117513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55" name="TextBox 55"/>
          <p:cNvSpPr txBox="1"/>
          <p:nvPr/>
        </p:nvSpPr>
        <p:spPr>
          <a:xfrm>
            <a:off x="6509516" y="7198132"/>
            <a:ext cx="831951" cy="819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000" spc="47">
                <a:solidFill>
                  <a:srgbClr val="404040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9614609" y="8972930"/>
            <a:ext cx="831951" cy="819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000" spc="47">
                <a:solidFill>
                  <a:srgbClr val="404040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8062062" y="8058974"/>
            <a:ext cx="831951" cy="819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000" spc="47">
                <a:solidFill>
                  <a:srgbClr val="404040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6415073" y="7146720"/>
            <a:ext cx="1389677" cy="2557429"/>
            <a:chOff x="0" y="0"/>
            <a:chExt cx="1852902" cy="3409906"/>
          </a:xfrm>
        </p:grpSpPr>
        <p:sp>
          <p:nvSpPr>
            <p:cNvPr id="59" name="Freeform 59"/>
            <p:cNvSpPr/>
            <p:nvPr/>
          </p:nvSpPr>
          <p:spPr>
            <a:xfrm>
              <a:off x="-1651" y="-8001"/>
              <a:ext cx="1856105" cy="3417697"/>
            </a:xfrm>
            <a:custGeom>
              <a:avLst/>
              <a:gdLst/>
              <a:ahLst/>
              <a:cxnLst/>
              <a:rect l="l" t="t" r="r" b="b"/>
              <a:pathLst>
                <a:path w="1856105" h="3417697">
                  <a:moveTo>
                    <a:pt x="1855724" y="984250"/>
                  </a:moveTo>
                  <a:cubicBezTo>
                    <a:pt x="1812798" y="1046226"/>
                    <a:pt x="1811401" y="1118108"/>
                    <a:pt x="1791589" y="1189228"/>
                  </a:cubicBezTo>
                  <a:cubicBezTo>
                    <a:pt x="1766189" y="1278763"/>
                    <a:pt x="1732407" y="1365377"/>
                    <a:pt x="1700657" y="1452753"/>
                  </a:cubicBezTo>
                  <a:cubicBezTo>
                    <a:pt x="1691513" y="1477391"/>
                    <a:pt x="1671828" y="1484503"/>
                    <a:pt x="1646428" y="1470406"/>
                  </a:cubicBezTo>
                  <a:cubicBezTo>
                    <a:pt x="1637284" y="1465453"/>
                    <a:pt x="1625346" y="1465453"/>
                    <a:pt x="1615440" y="1463421"/>
                  </a:cubicBezTo>
                  <a:cubicBezTo>
                    <a:pt x="1618234" y="1488059"/>
                    <a:pt x="1621790" y="1508506"/>
                    <a:pt x="1623187" y="1529588"/>
                  </a:cubicBezTo>
                  <a:cubicBezTo>
                    <a:pt x="1625346" y="1585214"/>
                    <a:pt x="1628140" y="1640840"/>
                    <a:pt x="1627378" y="1695831"/>
                  </a:cubicBezTo>
                  <a:cubicBezTo>
                    <a:pt x="1627378" y="1715516"/>
                    <a:pt x="1623187" y="1742313"/>
                    <a:pt x="1609725" y="1753616"/>
                  </a:cubicBezTo>
                  <a:cubicBezTo>
                    <a:pt x="1587881" y="1772666"/>
                    <a:pt x="1590040" y="1792351"/>
                    <a:pt x="1590675" y="1815592"/>
                  </a:cubicBezTo>
                  <a:cubicBezTo>
                    <a:pt x="1593469" y="1896618"/>
                    <a:pt x="1592834" y="1978279"/>
                    <a:pt x="1598422" y="2059305"/>
                  </a:cubicBezTo>
                  <a:cubicBezTo>
                    <a:pt x="1604010" y="2141728"/>
                    <a:pt x="1616075" y="2223516"/>
                    <a:pt x="1625219" y="2305177"/>
                  </a:cubicBezTo>
                  <a:cubicBezTo>
                    <a:pt x="1625981" y="2309368"/>
                    <a:pt x="1625981" y="2315718"/>
                    <a:pt x="1628775" y="2318512"/>
                  </a:cubicBezTo>
                  <a:cubicBezTo>
                    <a:pt x="1671701" y="2354453"/>
                    <a:pt x="1671066" y="2406523"/>
                    <a:pt x="1681607" y="2455926"/>
                  </a:cubicBezTo>
                  <a:cubicBezTo>
                    <a:pt x="1708404" y="2579243"/>
                    <a:pt x="1735836" y="2702560"/>
                    <a:pt x="1768983" y="2823718"/>
                  </a:cubicBezTo>
                  <a:cubicBezTo>
                    <a:pt x="1783715" y="2878709"/>
                    <a:pt x="1773174" y="2931541"/>
                    <a:pt x="1777492" y="2985770"/>
                  </a:cubicBezTo>
                  <a:cubicBezTo>
                    <a:pt x="1781683" y="3041396"/>
                    <a:pt x="1791589" y="3097022"/>
                    <a:pt x="1797939" y="3152775"/>
                  </a:cubicBezTo>
                  <a:cubicBezTo>
                    <a:pt x="1804289" y="3211957"/>
                    <a:pt x="1808480" y="3271901"/>
                    <a:pt x="1814830" y="3331083"/>
                  </a:cubicBezTo>
                  <a:cubicBezTo>
                    <a:pt x="1816989" y="3352927"/>
                    <a:pt x="1807845" y="3363468"/>
                    <a:pt x="1786636" y="3367023"/>
                  </a:cubicBezTo>
                  <a:cubicBezTo>
                    <a:pt x="1743710" y="3374770"/>
                    <a:pt x="1703451" y="3391027"/>
                    <a:pt x="1659763" y="3358514"/>
                  </a:cubicBezTo>
                  <a:cubicBezTo>
                    <a:pt x="1645666" y="3347973"/>
                    <a:pt x="1599819" y="3363468"/>
                    <a:pt x="1581531" y="3381120"/>
                  </a:cubicBezTo>
                  <a:cubicBezTo>
                    <a:pt x="1543431" y="3417696"/>
                    <a:pt x="1498346" y="3415664"/>
                    <a:pt x="1456182" y="3413505"/>
                  </a:cubicBezTo>
                  <a:cubicBezTo>
                    <a:pt x="1397000" y="3410711"/>
                    <a:pt x="1338580" y="3397249"/>
                    <a:pt x="1280795" y="3384676"/>
                  </a:cubicBezTo>
                  <a:cubicBezTo>
                    <a:pt x="1258951" y="3379723"/>
                    <a:pt x="1228598" y="3377691"/>
                    <a:pt x="1230122" y="3341750"/>
                  </a:cubicBezTo>
                  <a:cubicBezTo>
                    <a:pt x="1231519" y="3303650"/>
                    <a:pt x="1250569" y="3279012"/>
                    <a:pt x="1284351" y="3268471"/>
                  </a:cubicBezTo>
                  <a:cubicBezTo>
                    <a:pt x="1322451" y="3257168"/>
                    <a:pt x="1363218" y="3250818"/>
                    <a:pt x="1397127" y="3231895"/>
                  </a:cubicBezTo>
                  <a:cubicBezTo>
                    <a:pt x="1424559" y="3216401"/>
                    <a:pt x="1444371" y="3186810"/>
                    <a:pt x="1466850" y="3162807"/>
                  </a:cubicBezTo>
                  <a:cubicBezTo>
                    <a:pt x="1469644" y="3160013"/>
                    <a:pt x="1470406" y="3152266"/>
                    <a:pt x="1473200" y="3151504"/>
                  </a:cubicBezTo>
                  <a:cubicBezTo>
                    <a:pt x="1530985" y="3138804"/>
                    <a:pt x="1530223" y="3088766"/>
                    <a:pt x="1540891" y="3046475"/>
                  </a:cubicBezTo>
                  <a:cubicBezTo>
                    <a:pt x="1543685" y="3035172"/>
                    <a:pt x="1548638" y="3024631"/>
                    <a:pt x="1552829" y="3012693"/>
                  </a:cubicBezTo>
                  <a:cubicBezTo>
                    <a:pt x="1480947" y="2978149"/>
                    <a:pt x="1471803" y="2902076"/>
                    <a:pt x="1449959" y="2838703"/>
                  </a:cubicBezTo>
                  <a:cubicBezTo>
                    <a:pt x="1425956" y="2769615"/>
                    <a:pt x="1418209" y="2694939"/>
                    <a:pt x="1403477" y="2623057"/>
                  </a:cubicBezTo>
                  <a:cubicBezTo>
                    <a:pt x="1397127" y="2594863"/>
                    <a:pt x="1392174" y="2566034"/>
                    <a:pt x="1383030" y="2537840"/>
                  </a:cubicBezTo>
                  <a:cubicBezTo>
                    <a:pt x="1356233" y="2457576"/>
                    <a:pt x="1328039" y="2377185"/>
                    <a:pt x="1299210" y="2294762"/>
                  </a:cubicBezTo>
                  <a:cubicBezTo>
                    <a:pt x="1275969" y="2326512"/>
                    <a:pt x="1261110" y="2357500"/>
                    <a:pt x="1285875" y="2396870"/>
                  </a:cubicBezTo>
                  <a:cubicBezTo>
                    <a:pt x="1293622" y="2409570"/>
                    <a:pt x="1297813" y="2428620"/>
                    <a:pt x="1295781" y="2443352"/>
                  </a:cubicBezTo>
                  <a:cubicBezTo>
                    <a:pt x="1283081" y="2545460"/>
                    <a:pt x="1268984" y="2646933"/>
                    <a:pt x="1254887" y="2748406"/>
                  </a:cubicBezTo>
                  <a:cubicBezTo>
                    <a:pt x="1254125" y="2753359"/>
                    <a:pt x="1252093" y="2757550"/>
                    <a:pt x="1252728" y="2762503"/>
                  </a:cubicBezTo>
                  <a:cubicBezTo>
                    <a:pt x="1254125" y="2841370"/>
                    <a:pt x="1254125" y="2920364"/>
                    <a:pt x="1256919" y="2999231"/>
                  </a:cubicBezTo>
                  <a:cubicBezTo>
                    <a:pt x="1259078" y="3077463"/>
                    <a:pt x="1262507" y="3155695"/>
                    <a:pt x="1266063" y="3233800"/>
                  </a:cubicBezTo>
                  <a:cubicBezTo>
                    <a:pt x="1266825" y="3252850"/>
                    <a:pt x="1260475" y="3263391"/>
                    <a:pt x="1242060" y="3264788"/>
                  </a:cubicBezTo>
                  <a:cubicBezTo>
                    <a:pt x="1206119" y="3268344"/>
                    <a:pt x="1170178" y="3271773"/>
                    <a:pt x="1134237" y="3273932"/>
                  </a:cubicBezTo>
                  <a:cubicBezTo>
                    <a:pt x="1128649" y="3273932"/>
                    <a:pt x="1118743" y="3266947"/>
                    <a:pt x="1116584" y="3261232"/>
                  </a:cubicBezTo>
                  <a:cubicBezTo>
                    <a:pt x="1108837" y="3235197"/>
                    <a:pt x="1089152" y="3233038"/>
                    <a:pt x="1069340" y="3240785"/>
                  </a:cubicBezTo>
                  <a:cubicBezTo>
                    <a:pt x="1040511" y="3251326"/>
                    <a:pt x="1014349" y="3268979"/>
                    <a:pt x="985520" y="3278885"/>
                  </a:cubicBezTo>
                  <a:cubicBezTo>
                    <a:pt x="960882" y="3287394"/>
                    <a:pt x="933323" y="3293617"/>
                    <a:pt x="907288" y="3291585"/>
                  </a:cubicBezTo>
                  <a:cubicBezTo>
                    <a:pt x="856615" y="3287394"/>
                    <a:pt x="806577" y="3279647"/>
                    <a:pt x="757174" y="3268344"/>
                  </a:cubicBezTo>
                  <a:cubicBezTo>
                    <a:pt x="736727" y="3264153"/>
                    <a:pt x="707898" y="3259200"/>
                    <a:pt x="709930" y="3226053"/>
                  </a:cubicBezTo>
                  <a:cubicBezTo>
                    <a:pt x="712089" y="3192271"/>
                    <a:pt x="739521" y="3164712"/>
                    <a:pt x="771271" y="3159886"/>
                  </a:cubicBezTo>
                  <a:cubicBezTo>
                    <a:pt x="796671" y="3156330"/>
                    <a:pt x="821944" y="3152139"/>
                    <a:pt x="847344" y="3147948"/>
                  </a:cubicBezTo>
                  <a:cubicBezTo>
                    <a:pt x="881888" y="3142360"/>
                    <a:pt x="909320" y="3128898"/>
                    <a:pt x="928370" y="3095751"/>
                  </a:cubicBezTo>
                  <a:cubicBezTo>
                    <a:pt x="939673" y="3075304"/>
                    <a:pt x="965708" y="3064001"/>
                    <a:pt x="981202" y="3045078"/>
                  </a:cubicBezTo>
                  <a:cubicBezTo>
                    <a:pt x="999490" y="3022472"/>
                    <a:pt x="1014349" y="2995802"/>
                    <a:pt x="1030478" y="2971164"/>
                  </a:cubicBezTo>
                  <a:cubicBezTo>
                    <a:pt x="1031875" y="2969005"/>
                    <a:pt x="1034034" y="2965576"/>
                    <a:pt x="1033272" y="2965576"/>
                  </a:cubicBezTo>
                  <a:cubicBezTo>
                    <a:pt x="985393" y="2923285"/>
                    <a:pt x="1050163" y="2884550"/>
                    <a:pt x="1037463" y="2840227"/>
                  </a:cubicBezTo>
                  <a:cubicBezTo>
                    <a:pt x="1024763" y="2797301"/>
                    <a:pt x="1024763" y="2749295"/>
                    <a:pt x="1026922" y="2704210"/>
                  </a:cubicBezTo>
                  <a:cubicBezTo>
                    <a:pt x="1032510" y="2606293"/>
                    <a:pt x="1021334" y="2511170"/>
                    <a:pt x="1002919" y="2415412"/>
                  </a:cubicBezTo>
                  <a:cubicBezTo>
                    <a:pt x="995172" y="2373121"/>
                    <a:pt x="1012825" y="2325877"/>
                    <a:pt x="1020572" y="2280792"/>
                  </a:cubicBezTo>
                  <a:cubicBezTo>
                    <a:pt x="1040257" y="2175128"/>
                    <a:pt x="1052322" y="2068702"/>
                    <a:pt x="1055116" y="1960879"/>
                  </a:cubicBezTo>
                  <a:cubicBezTo>
                    <a:pt x="1055878" y="1934844"/>
                    <a:pt x="1046607" y="1908682"/>
                    <a:pt x="1041781" y="1879091"/>
                  </a:cubicBezTo>
                  <a:cubicBezTo>
                    <a:pt x="1074928" y="1843912"/>
                    <a:pt x="1065784" y="1777618"/>
                    <a:pt x="1020699" y="1744471"/>
                  </a:cubicBezTo>
                  <a:cubicBezTo>
                    <a:pt x="979805" y="1714880"/>
                    <a:pt x="938911" y="1686051"/>
                    <a:pt x="900938" y="1652904"/>
                  </a:cubicBezTo>
                  <a:cubicBezTo>
                    <a:pt x="872109" y="1627504"/>
                    <a:pt x="839597" y="1615565"/>
                    <a:pt x="805180" y="1624075"/>
                  </a:cubicBezTo>
                  <a:cubicBezTo>
                    <a:pt x="765683" y="1633219"/>
                    <a:pt x="757301" y="1594484"/>
                    <a:pt x="731266" y="1585340"/>
                  </a:cubicBezTo>
                  <a:cubicBezTo>
                    <a:pt x="724281" y="1583181"/>
                    <a:pt x="717169" y="1574037"/>
                    <a:pt x="713613" y="1566290"/>
                  </a:cubicBezTo>
                  <a:cubicBezTo>
                    <a:pt x="708025" y="1554987"/>
                    <a:pt x="705104" y="1542287"/>
                    <a:pt x="699516" y="1526793"/>
                  </a:cubicBezTo>
                  <a:cubicBezTo>
                    <a:pt x="676275" y="1534540"/>
                    <a:pt x="657987" y="1530348"/>
                    <a:pt x="667766" y="1491614"/>
                  </a:cubicBezTo>
                  <a:cubicBezTo>
                    <a:pt x="669163" y="1485264"/>
                    <a:pt x="655828" y="1472564"/>
                    <a:pt x="646684" y="1466214"/>
                  </a:cubicBezTo>
                  <a:cubicBezTo>
                    <a:pt x="512826" y="1366774"/>
                    <a:pt x="377571" y="1268095"/>
                    <a:pt x="244475" y="1168781"/>
                  </a:cubicBezTo>
                  <a:cubicBezTo>
                    <a:pt x="172593" y="1115314"/>
                    <a:pt x="116840" y="1065276"/>
                    <a:pt x="44323" y="1012444"/>
                  </a:cubicBezTo>
                  <a:cubicBezTo>
                    <a:pt x="9144" y="986282"/>
                    <a:pt x="0" y="955294"/>
                    <a:pt x="11938" y="915924"/>
                  </a:cubicBezTo>
                  <a:cubicBezTo>
                    <a:pt x="27432" y="863727"/>
                    <a:pt x="42926" y="810895"/>
                    <a:pt x="61214" y="760222"/>
                  </a:cubicBezTo>
                  <a:cubicBezTo>
                    <a:pt x="66802" y="743331"/>
                    <a:pt x="83058" y="730631"/>
                    <a:pt x="92202" y="714375"/>
                  </a:cubicBezTo>
                  <a:cubicBezTo>
                    <a:pt x="105537" y="691134"/>
                    <a:pt x="117602" y="665734"/>
                    <a:pt x="130302" y="641858"/>
                  </a:cubicBezTo>
                  <a:cubicBezTo>
                    <a:pt x="144399" y="617220"/>
                    <a:pt x="159893" y="623570"/>
                    <a:pt x="178181" y="638302"/>
                  </a:cubicBezTo>
                  <a:cubicBezTo>
                    <a:pt x="242951" y="689737"/>
                    <a:pt x="293751" y="734060"/>
                    <a:pt x="359918" y="784860"/>
                  </a:cubicBezTo>
                  <a:cubicBezTo>
                    <a:pt x="441706" y="849630"/>
                    <a:pt x="526161" y="912368"/>
                    <a:pt x="610743" y="975106"/>
                  </a:cubicBezTo>
                  <a:cubicBezTo>
                    <a:pt x="623443" y="985012"/>
                    <a:pt x="637540" y="993394"/>
                    <a:pt x="651637" y="1000506"/>
                  </a:cubicBezTo>
                  <a:cubicBezTo>
                    <a:pt x="656590" y="1003300"/>
                    <a:pt x="664337" y="1001903"/>
                    <a:pt x="669925" y="1000506"/>
                  </a:cubicBezTo>
                  <a:cubicBezTo>
                    <a:pt x="684022" y="997712"/>
                    <a:pt x="697357" y="989203"/>
                    <a:pt x="710819" y="989965"/>
                  </a:cubicBezTo>
                  <a:cubicBezTo>
                    <a:pt x="800989" y="994918"/>
                    <a:pt x="890524" y="1001903"/>
                    <a:pt x="980694" y="1006856"/>
                  </a:cubicBezTo>
                  <a:cubicBezTo>
                    <a:pt x="990600" y="1007618"/>
                    <a:pt x="1001141" y="998347"/>
                    <a:pt x="1011047" y="994156"/>
                  </a:cubicBezTo>
                  <a:cubicBezTo>
                    <a:pt x="1044829" y="980059"/>
                    <a:pt x="1074420" y="954024"/>
                    <a:pt x="1116711" y="973709"/>
                  </a:cubicBezTo>
                  <a:cubicBezTo>
                    <a:pt x="1129411" y="980059"/>
                    <a:pt x="1151890" y="973709"/>
                    <a:pt x="1166749" y="965962"/>
                  </a:cubicBezTo>
                  <a:cubicBezTo>
                    <a:pt x="1176655" y="961009"/>
                    <a:pt x="1181481" y="944118"/>
                    <a:pt x="1187831" y="932180"/>
                  </a:cubicBezTo>
                  <a:cubicBezTo>
                    <a:pt x="1194181" y="920877"/>
                    <a:pt x="1201928" y="910336"/>
                    <a:pt x="1205484" y="898398"/>
                  </a:cubicBezTo>
                  <a:cubicBezTo>
                    <a:pt x="1210437" y="881507"/>
                    <a:pt x="1211072" y="863854"/>
                    <a:pt x="1215390" y="846963"/>
                  </a:cubicBezTo>
                  <a:cubicBezTo>
                    <a:pt x="1218946" y="833628"/>
                    <a:pt x="1223899" y="818769"/>
                    <a:pt x="1232281" y="807466"/>
                  </a:cubicBezTo>
                  <a:cubicBezTo>
                    <a:pt x="1245616" y="787781"/>
                    <a:pt x="1266825" y="772287"/>
                    <a:pt x="1277366" y="751078"/>
                  </a:cubicBezTo>
                  <a:cubicBezTo>
                    <a:pt x="1304163" y="695452"/>
                    <a:pt x="1330960" y="641223"/>
                    <a:pt x="1394333" y="610870"/>
                  </a:cubicBezTo>
                  <a:cubicBezTo>
                    <a:pt x="1371727" y="578485"/>
                    <a:pt x="1357757" y="532003"/>
                    <a:pt x="1329563" y="522097"/>
                  </a:cubicBezTo>
                  <a:cubicBezTo>
                    <a:pt x="1268222" y="500253"/>
                    <a:pt x="1300734" y="457962"/>
                    <a:pt x="1296416" y="424180"/>
                  </a:cubicBezTo>
                  <a:cubicBezTo>
                    <a:pt x="1268222" y="427736"/>
                    <a:pt x="1242187" y="431927"/>
                    <a:pt x="1215390" y="432689"/>
                  </a:cubicBezTo>
                  <a:cubicBezTo>
                    <a:pt x="1204849" y="432689"/>
                    <a:pt x="1194308" y="422148"/>
                    <a:pt x="1183005" y="416433"/>
                  </a:cubicBezTo>
                  <a:cubicBezTo>
                    <a:pt x="1187958" y="407924"/>
                    <a:pt x="1191514" y="397383"/>
                    <a:pt x="1197737" y="391033"/>
                  </a:cubicBezTo>
                  <a:cubicBezTo>
                    <a:pt x="1228090" y="361442"/>
                    <a:pt x="1236472" y="329692"/>
                    <a:pt x="1226566" y="286766"/>
                  </a:cubicBezTo>
                  <a:cubicBezTo>
                    <a:pt x="1208913" y="207137"/>
                    <a:pt x="1218057" y="128905"/>
                    <a:pt x="1289304" y="77470"/>
                  </a:cubicBezTo>
                  <a:cubicBezTo>
                    <a:pt x="1328801" y="48641"/>
                    <a:pt x="1376680" y="26035"/>
                    <a:pt x="1423924" y="15494"/>
                  </a:cubicBezTo>
                  <a:cubicBezTo>
                    <a:pt x="1494409" y="0"/>
                    <a:pt x="1592326" y="68326"/>
                    <a:pt x="1620520" y="138811"/>
                  </a:cubicBezTo>
                  <a:cubicBezTo>
                    <a:pt x="1628267" y="157861"/>
                    <a:pt x="1643761" y="173990"/>
                    <a:pt x="1655064" y="191643"/>
                  </a:cubicBezTo>
                  <a:cubicBezTo>
                    <a:pt x="1657858" y="190246"/>
                    <a:pt x="1661414" y="189484"/>
                    <a:pt x="1664208" y="188087"/>
                  </a:cubicBezTo>
                  <a:cubicBezTo>
                    <a:pt x="1657223" y="204343"/>
                    <a:pt x="1650111" y="221234"/>
                    <a:pt x="1643761" y="233934"/>
                  </a:cubicBezTo>
                  <a:cubicBezTo>
                    <a:pt x="1652905" y="240284"/>
                    <a:pt x="1665605" y="243840"/>
                    <a:pt x="1665605" y="248666"/>
                  </a:cubicBezTo>
                  <a:cubicBezTo>
                    <a:pt x="1666367" y="259969"/>
                    <a:pt x="1665605" y="277495"/>
                    <a:pt x="1658620" y="282448"/>
                  </a:cubicBezTo>
                  <a:cubicBezTo>
                    <a:pt x="1638173" y="296545"/>
                    <a:pt x="1641729" y="309245"/>
                    <a:pt x="1646682" y="329692"/>
                  </a:cubicBezTo>
                  <a:cubicBezTo>
                    <a:pt x="1651635" y="350139"/>
                    <a:pt x="1645920" y="373380"/>
                    <a:pt x="1641094" y="394462"/>
                  </a:cubicBezTo>
                  <a:cubicBezTo>
                    <a:pt x="1635506" y="420497"/>
                    <a:pt x="1633347" y="439547"/>
                    <a:pt x="1666494" y="447294"/>
                  </a:cubicBezTo>
                  <a:cubicBezTo>
                    <a:pt x="1676400" y="449453"/>
                    <a:pt x="1684782" y="464185"/>
                    <a:pt x="1690497" y="474726"/>
                  </a:cubicBezTo>
                  <a:cubicBezTo>
                    <a:pt x="1704594" y="500761"/>
                    <a:pt x="1713103" y="530352"/>
                    <a:pt x="1729232" y="554990"/>
                  </a:cubicBezTo>
                  <a:cubicBezTo>
                    <a:pt x="1778508" y="633222"/>
                    <a:pt x="1820799" y="707136"/>
                    <a:pt x="1841246" y="800227"/>
                  </a:cubicBezTo>
                  <a:cubicBezTo>
                    <a:pt x="1842643" y="807212"/>
                    <a:pt x="1849755" y="813562"/>
                    <a:pt x="1853946" y="819912"/>
                  </a:cubicBezTo>
                  <a:cubicBezTo>
                    <a:pt x="1856105" y="876300"/>
                    <a:pt x="1856105" y="929767"/>
                    <a:pt x="1856105" y="984123"/>
                  </a:cubicBezTo>
                  <a:close/>
                  <a:moveTo>
                    <a:pt x="943356" y="1220216"/>
                  </a:moveTo>
                  <a:cubicBezTo>
                    <a:pt x="934212" y="1249807"/>
                    <a:pt x="919353" y="1275207"/>
                    <a:pt x="920750" y="1299845"/>
                  </a:cubicBezTo>
                  <a:cubicBezTo>
                    <a:pt x="924306" y="1342771"/>
                    <a:pt x="937006" y="1385824"/>
                    <a:pt x="948182" y="1428115"/>
                  </a:cubicBezTo>
                  <a:cubicBezTo>
                    <a:pt x="950341" y="1435100"/>
                    <a:pt x="964438" y="1446403"/>
                    <a:pt x="969264" y="1445006"/>
                  </a:cubicBezTo>
                  <a:cubicBezTo>
                    <a:pt x="1011555" y="1431671"/>
                    <a:pt x="1052449" y="1416177"/>
                    <a:pt x="1095375" y="1400683"/>
                  </a:cubicBezTo>
                  <a:cubicBezTo>
                    <a:pt x="1060831" y="1322451"/>
                    <a:pt x="1098931" y="1254125"/>
                    <a:pt x="1109472" y="1186561"/>
                  </a:cubicBezTo>
                  <a:cubicBezTo>
                    <a:pt x="1091819" y="1176655"/>
                    <a:pt x="1074928" y="1171829"/>
                    <a:pt x="1063625" y="1160526"/>
                  </a:cubicBezTo>
                  <a:cubicBezTo>
                    <a:pt x="1016381" y="1112647"/>
                    <a:pt x="952373" y="1121791"/>
                    <a:pt x="895223" y="1106297"/>
                  </a:cubicBezTo>
                  <a:cubicBezTo>
                    <a:pt x="883920" y="1103503"/>
                    <a:pt x="871982" y="1099947"/>
                    <a:pt x="860679" y="1096391"/>
                  </a:cubicBezTo>
                  <a:cubicBezTo>
                    <a:pt x="839597" y="1089406"/>
                    <a:pt x="817753" y="1080897"/>
                    <a:pt x="799338" y="1105535"/>
                  </a:cubicBezTo>
                  <a:cubicBezTo>
                    <a:pt x="849376" y="1145032"/>
                    <a:pt x="897255" y="1183005"/>
                    <a:pt x="943102" y="1220343"/>
                  </a:cubicBezTo>
                  <a:close/>
                  <a:moveTo>
                    <a:pt x="1084961" y="1542923"/>
                  </a:moveTo>
                  <a:cubicBezTo>
                    <a:pt x="1057529" y="1548511"/>
                    <a:pt x="1032129" y="1553464"/>
                    <a:pt x="1007491" y="1559179"/>
                  </a:cubicBezTo>
                  <a:cubicBezTo>
                    <a:pt x="977138" y="1566164"/>
                    <a:pt x="967359" y="1583182"/>
                    <a:pt x="980059" y="1612773"/>
                  </a:cubicBezTo>
                  <a:cubicBezTo>
                    <a:pt x="985012" y="1624076"/>
                    <a:pt x="989203" y="1635379"/>
                    <a:pt x="993394" y="1646555"/>
                  </a:cubicBezTo>
                  <a:cubicBezTo>
                    <a:pt x="1034923" y="1631061"/>
                    <a:pt x="1034923" y="1631061"/>
                    <a:pt x="1052576" y="1669796"/>
                  </a:cubicBezTo>
                  <a:cubicBezTo>
                    <a:pt x="1058164" y="1681734"/>
                    <a:pt x="1065911" y="1693037"/>
                    <a:pt x="1077976" y="1712722"/>
                  </a:cubicBezTo>
                  <a:cubicBezTo>
                    <a:pt x="1079373" y="1688084"/>
                    <a:pt x="1075182" y="1671193"/>
                    <a:pt x="1081532" y="1662684"/>
                  </a:cubicBezTo>
                  <a:cubicBezTo>
                    <a:pt x="1111123" y="1623187"/>
                    <a:pt x="1113917" y="1585214"/>
                    <a:pt x="1085088" y="154292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7297139" y="7142265"/>
            <a:ext cx="359174" cy="314474"/>
            <a:chOff x="0" y="0"/>
            <a:chExt cx="478898" cy="419298"/>
          </a:xfrm>
        </p:grpSpPr>
        <p:sp>
          <p:nvSpPr>
            <p:cNvPr id="61" name="Freeform 61"/>
            <p:cNvSpPr/>
            <p:nvPr/>
          </p:nvSpPr>
          <p:spPr>
            <a:xfrm>
              <a:off x="0" y="-13335"/>
              <a:ext cx="478790" cy="432689"/>
            </a:xfrm>
            <a:custGeom>
              <a:avLst/>
              <a:gdLst/>
              <a:ahLst/>
              <a:cxnLst/>
              <a:rect l="l" t="t" r="r" b="b"/>
              <a:pathLst>
                <a:path w="478790" h="432689">
                  <a:moveTo>
                    <a:pt x="240919" y="15494"/>
                  </a:moveTo>
                  <a:cubicBezTo>
                    <a:pt x="193675" y="26035"/>
                    <a:pt x="145796" y="48641"/>
                    <a:pt x="106299" y="77470"/>
                  </a:cubicBezTo>
                  <a:cubicBezTo>
                    <a:pt x="35179" y="128905"/>
                    <a:pt x="26035" y="207137"/>
                    <a:pt x="43561" y="286766"/>
                  </a:cubicBezTo>
                  <a:cubicBezTo>
                    <a:pt x="53467" y="329692"/>
                    <a:pt x="44958" y="361442"/>
                    <a:pt x="14732" y="391033"/>
                  </a:cubicBezTo>
                  <a:cubicBezTo>
                    <a:pt x="8382" y="397383"/>
                    <a:pt x="4826" y="407924"/>
                    <a:pt x="0" y="416433"/>
                  </a:cubicBezTo>
                  <a:cubicBezTo>
                    <a:pt x="11303" y="422021"/>
                    <a:pt x="21844" y="432689"/>
                    <a:pt x="32385" y="432689"/>
                  </a:cubicBezTo>
                  <a:lnTo>
                    <a:pt x="48387" y="431038"/>
                  </a:lnTo>
                  <a:lnTo>
                    <a:pt x="132080" y="405511"/>
                  </a:lnTo>
                  <a:cubicBezTo>
                    <a:pt x="332486" y="306070"/>
                    <a:pt x="336550" y="308102"/>
                    <a:pt x="446532" y="216281"/>
                  </a:cubicBezTo>
                  <a:lnTo>
                    <a:pt x="478790" y="189103"/>
                  </a:lnTo>
                  <a:lnTo>
                    <a:pt x="471932" y="191770"/>
                  </a:lnTo>
                  <a:cubicBezTo>
                    <a:pt x="460629" y="174117"/>
                    <a:pt x="445135" y="157988"/>
                    <a:pt x="437388" y="138938"/>
                  </a:cubicBezTo>
                  <a:cubicBezTo>
                    <a:pt x="409321" y="68453"/>
                    <a:pt x="311404" y="0"/>
                    <a:pt x="240919" y="1549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0" y="9762304"/>
            <a:ext cx="18288000" cy="569484"/>
            <a:chOff x="0" y="0"/>
            <a:chExt cx="24384000" cy="759312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24384000" cy="759333"/>
            </a:xfrm>
            <a:custGeom>
              <a:avLst/>
              <a:gdLst/>
              <a:ahLst/>
              <a:cxnLst/>
              <a:rect l="l" t="t" r="r" b="b"/>
              <a:pathLst>
                <a:path w="24384000" h="759333">
                  <a:moveTo>
                    <a:pt x="0" y="0"/>
                  </a:moveTo>
                  <a:lnTo>
                    <a:pt x="24384000" y="0"/>
                  </a:lnTo>
                  <a:lnTo>
                    <a:pt x="24384000" y="759333"/>
                  </a:lnTo>
                  <a:lnTo>
                    <a:pt x="0" y="75933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-27858" y="9763928"/>
            <a:ext cx="18288000" cy="567860"/>
            <a:chOff x="0" y="0"/>
            <a:chExt cx="24384000" cy="757146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24384000" cy="757174"/>
            </a:xfrm>
            <a:custGeom>
              <a:avLst/>
              <a:gdLst/>
              <a:ahLst/>
              <a:cxnLst/>
              <a:rect l="l" t="t" r="r" b="b"/>
              <a:pathLst>
                <a:path w="24384000" h="757174">
                  <a:moveTo>
                    <a:pt x="24174196" y="0"/>
                  </a:moveTo>
                  <a:lnTo>
                    <a:pt x="24384000" y="0"/>
                  </a:lnTo>
                  <a:lnTo>
                    <a:pt x="24055578" y="757174"/>
                  </a:lnTo>
                  <a:lnTo>
                    <a:pt x="23845774" y="757174"/>
                  </a:lnTo>
                  <a:close/>
                  <a:moveTo>
                    <a:pt x="23764239" y="0"/>
                  </a:moveTo>
                  <a:lnTo>
                    <a:pt x="23974044" y="0"/>
                  </a:lnTo>
                  <a:lnTo>
                    <a:pt x="23645622" y="757174"/>
                  </a:lnTo>
                  <a:lnTo>
                    <a:pt x="23435818" y="757174"/>
                  </a:lnTo>
                  <a:close/>
                  <a:moveTo>
                    <a:pt x="23354283" y="0"/>
                  </a:moveTo>
                  <a:lnTo>
                    <a:pt x="23564087" y="0"/>
                  </a:lnTo>
                  <a:lnTo>
                    <a:pt x="23235665" y="757174"/>
                  </a:lnTo>
                  <a:lnTo>
                    <a:pt x="23025861" y="757174"/>
                  </a:lnTo>
                  <a:close/>
                  <a:moveTo>
                    <a:pt x="22944327" y="0"/>
                  </a:moveTo>
                  <a:lnTo>
                    <a:pt x="23154131" y="0"/>
                  </a:lnTo>
                  <a:lnTo>
                    <a:pt x="22825709" y="757174"/>
                  </a:lnTo>
                  <a:lnTo>
                    <a:pt x="22615905" y="757174"/>
                  </a:lnTo>
                  <a:close/>
                  <a:moveTo>
                    <a:pt x="22534370" y="0"/>
                  </a:moveTo>
                  <a:lnTo>
                    <a:pt x="22744175" y="0"/>
                  </a:lnTo>
                  <a:lnTo>
                    <a:pt x="22415753" y="757174"/>
                  </a:lnTo>
                  <a:lnTo>
                    <a:pt x="22205948" y="757174"/>
                  </a:lnTo>
                  <a:close/>
                  <a:moveTo>
                    <a:pt x="22124414" y="0"/>
                  </a:moveTo>
                  <a:lnTo>
                    <a:pt x="22334218" y="0"/>
                  </a:lnTo>
                  <a:lnTo>
                    <a:pt x="22005796" y="757174"/>
                  </a:lnTo>
                  <a:lnTo>
                    <a:pt x="21795739" y="757174"/>
                  </a:lnTo>
                  <a:close/>
                  <a:moveTo>
                    <a:pt x="21714458" y="0"/>
                  </a:moveTo>
                  <a:lnTo>
                    <a:pt x="21924262" y="0"/>
                  </a:lnTo>
                  <a:lnTo>
                    <a:pt x="21595840" y="757174"/>
                  </a:lnTo>
                  <a:lnTo>
                    <a:pt x="21386036" y="757174"/>
                  </a:lnTo>
                  <a:close/>
                  <a:moveTo>
                    <a:pt x="21304501" y="0"/>
                  </a:moveTo>
                  <a:lnTo>
                    <a:pt x="21514305" y="0"/>
                  </a:lnTo>
                  <a:lnTo>
                    <a:pt x="21185884" y="757174"/>
                  </a:lnTo>
                  <a:lnTo>
                    <a:pt x="20976079" y="757174"/>
                  </a:lnTo>
                  <a:close/>
                  <a:moveTo>
                    <a:pt x="20894545" y="0"/>
                  </a:moveTo>
                  <a:lnTo>
                    <a:pt x="21104349" y="0"/>
                  </a:lnTo>
                  <a:lnTo>
                    <a:pt x="20775927" y="757174"/>
                  </a:lnTo>
                  <a:lnTo>
                    <a:pt x="20566123" y="757174"/>
                  </a:lnTo>
                  <a:close/>
                  <a:moveTo>
                    <a:pt x="20484588" y="0"/>
                  </a:moveTo>
                  <a:lnTo>
                    <a:pt x="20694393" y="0"/>
                  </a:lnTo>
                  <a:lnTo>
                    <a:pt x="20365971" y="757174"/>
                  </a:lnTo>
                  <a:lnTo>
                    <a:pt x="20156167" y="757174"/>
                  </a:lnTo>
                  <a:close/>
                  <a:moveTo>
                    <a:pt x="20074632" y="0"/>
                  </a:moveTo>
                  <a:lnTo>
                    <a:pt x="20284436" y="0"/>
                  </a:lnTo>
                  <a:lnTo>
                    <a:pt x="19956014" y="757174"/>
                  </a:lnTo>
                  <a:lnTo>
                    <a:pt x="19746210" y="757174"/>
                  </a:lnTo>
                  <a:close/>
                  <a:moveTo>
                    <a:pt x="19692235" y="0"/>
                  </a:moveTo>
                  <a:lnTo>
                    <a:pt x="19902039" y="0"/>
                  </a:lnTo>
                  <a:lnTo>
                    <a:pt x="19573618" y="757174"/>
                  </a:lnTo>
                  <a:lnTo>
                    <a:pt x="19363813" y="757174"/>
                  </a:lnTo>
                  <a:close/>
                  <a:moveTo>
                    <a:pt x="19282279" y="0"/>
                  </a:moveTo>
                  <a:lnTo>
                    <a:pt x="19492083" y="0"/>
                  </a:lnTo>
                  <a:lnTo>
                    <a:pt x="19163661" y="757174"/>
                  </a:lnTo>
                  <a:lnTo>
                    <a:pt x="18953857" y="757174"/>
                  </a:lnTo>
                  <a:close/>
                  <a:moveTo>
                    <a:pt x="18872322" y="0"/>
                  </a:moveTo>
                  <a:lnTo>
                    <a:pt x="19082127" y="0"/>
                  </a:lnTo>
                  <a:lnTo>
                    <a:pt x="18753705" y="757174"/>
                  </a:lnTo>
                  <a:lnTo>
                    <a:pt x="18543270" y="757174"/>
                  </a:lnTo>
                  <a:close/>
                  <a:moveTo>
                    <a:pt x="18462366" y="0"/>
                  </a:moveTo>
                  <a:lnTo>
                    <a:pt x="18672170" y="0"/>
                  </a:lnTo>
                  <a:lnTo>
                    <a:pt x="18343749" y="757174"/>
                  </a:lnTo>
                  <a:lnTo>
                    <a:pt x="18133944" y="757174"/>
                  </a:lnTo>
                  <a:close/>
                  <a:moveTo>
                    <a:pt x="18052410" y="0"/>
                  </a:moveTo>
                  <a:lnTo>
                    <a:pt x="18262214" y="0"/>
                  </a:lnTo>
                  <a:lnTo>
                    <a:pt x="17933792" y="757174"/>
                  </a:lnTo>
                  <a:lnTo>
                    <a:pt x="17723988" y="757174"/>
                  </a:lnTo>
                  <a:close/>
                  <a:moveTo>
                    <a:pt x="17642453" y="0"/>
                  </a:moveTo>
                  <a:lnTo>
                    <a:pt x="17852258" y="0"/>
                  </a:lnTo>
                  <a:lnTo>
                    <a:pt x="17523836" y="757174"/>
                  </a:lnTo>
                  <a:lnTo>
                    <a:pt x="17314032" y="757174"/>
                  </a:lnTo>
                  <a:close/>
                  <a:moveTo>
                    <a:pt x="17232497" y="0"/>
                  </a:moveTo>
                  <a:lnTo>
                    <a:pt x="17442301" y="0"/>
                  </a:lnTo>
                  <a:lnTo>
                    <a:pt x="17113879" y="757174"/>
                  </a:lnTo>
                  <a:lnTo>
                    <a:pt x="16904075" y="757174"/>
                  </a:lnTo>
                  <a:close/>
                  <a:moveTo>
                    <a:pt x="16822541" y="0"/>
                  </a:moveTo>
                  <a:lnTo>
                    <a:pt x="17032345" y="0"/>
                  </a:lnTo>
                  <a:lnTo>
                    <a:pt x="16703923" y="757174"/>
                  </a:lnTo>
                  <a:lnTo>
                    <a:pt x="16494119" y="757174"/>
                  </a:lnTo>
                  <a:close/>
                  <a:moveTo>
                    <a:pt x="16412584" y="0"/>
                  </a:moveTo>
                  <a:lnTo>
                    <a:pt x="16622388" y="0"/>
                  </a:lnTo>
                  <a:lnTo>
                    <a:pt x="16293967" y="757174"/>
                  </a:lnTo>
                  <a:lnTo>
                    <a:pt x="16083280" y="757174"/>
                  </a:lnTo>
                  <a:close/>
                  <a:moveTo>
                    <a:pt x="16002628" y="0"/>
                  </a:moveTo>
                  <a:lnTo>
                    <a:pt x="16212432" y="0"/>
                  </a:lnTo>
                  <a:lnTo>
                    <a:pt x="15884010" y="757174"/>
                  </a:lnTo>
                  <a:lnTo>
                    <a:pt x="15674206" y="757174"/>
                  </a:lnTo>
                  <a:close/>
                  <a:moveTo>
                    <a:pt x="15592671" y="0"/>
                  </a:moveTo>
                  <a:lnTo>
                    <a:pt x="15802476" y="0"/>
                  </a:lnTo>
                  <a:lnTo>
                    <a:pt x="15474054" y="757174"/>
                  </a:lnTo>
                  <a:lnTo>
                    <a:pt x="15264250" y="757174"/>
                  </a:lnTo>
                  <a:close/>
                  <a:moveTo>
                    <a:pt x="15210275" y="0"/>
                  </a:moveTo>
                  <a:lnTo>
                    <a:pt x="15420079" y="0"/>
                  </a:lnTo>
                  <a:lnTo>
                    <a:pt x="15091657" y="757174"/>
                  </a:lnTo>
                  <a:lnTo>
                    <a:pt x="14881853" y="757174"/>
                  </a:lnTo>
                  <a:close/>
                  <a:moveTo>
                    <a:pt x="14799311" y="0"/>
                  </a:moveTo>
                  <a:lnTo>
                    <a:pt x="15009115" y="0"/>
                  </a:lnTo>
                  <a:lnTo>
                    <a:pt x="14680693" y="757174"/>
                  </a:lnTo>
                  <a:lnTo>
                    <a:pt x="14470889" y="757174"/>
                  </a:lnTo>
                  <a:close/>
                  <a:moveTo>
                    <a:pt x="14389354" y="0"/>
                  </a:moveTo>
                  <a:lnTo>
                    <a:pt x="14599158" y="0"/>
                  </a:lnTo>
                  <a:lnTo>
                    <a:pt x="14270737" y="757174"/>
                  </a:lnTo>
                  <a:lnTo>
                    <a:pt x="14060932" y="757174"/>
                  </a:lnTo>
                  <a:close/>
                  <a:moveTo>
                    <a:pt x="13979398" y="0"/>
                  </a:moveTo>
                  <a:lnTo>
                    <a:pt x="14189202" y="0"/>
                  </a:lnTo>
                  <a:lnTo>
                    <a:pt x="13860780" y="757174"/>
                  </a:lnTo>
                  <a:lnTo>
                    <a:pt x="13650976" y="757174"/>
                  </a:lnTo>
                  <a:close/>
                  <a:moveTo>
                    <a:pt x="13569442" y="0"/>
                  </a:moveTo>
                  <a:lnTo>
                    <a:pt x="13779246" y="0"/>
                  </a:lnTo>
                  <a:lnTo>
                    <a:pt x="13450824" y="757174"/>
                  </a:lnTo>
                  <a:lnTo>
                    <a:pt x="13241020" y="757174"/>
                  </a:lnTo>
                  <a:close/>
                  <a:moveTo>
                    <a:pt x="13159485" y="0"/>
                  </a:moveTo>
                  <a:lnTo>
                    <a:pt x="13369289" y="0"/>
                  </a:lnTo>
                  <a:lnTo>
                    <a:pt x="13040868" y="757174"/>
                  </a:lnTo>
                  <a:lnTo>
                    <a:pt x="12831063" y="757174"/>
                  </a:lnTo>
                  <a:close/>
                  <a:moveTo>
                    <a:pt x="12749529" y="0"/>
                  </a:moveTo>
                  <a:lnTo>
                    <a:pt x="12959333" y="0"/>
                  </a:lnTo>
                  <a:lnTo>
                    <a:pt x="12630785" y="757174"/>
                  </a:lnTo>
                  <a:lnTo>
                    <a:pt x="12420854" y="757174"/>
                  </a:lnTo>
                  <a:close/>
                  <a:moveTo>
                    <a:pt x="12339320" y="0"/>
                  </a:moveTo>
                  <a:lnTo>
                    <a:pt x="12549124" y="0"/>
                  </a:lnTo>
                  <a:lnTo>
                    <a:pt x="12220702" y="757174"/>
                  </a:lnTo>
                  <a:lnTo>
                    <a:pt x="12010898" y="757174"/>
                  </a:lnTo>
                  <a:close/>
                  <a:moveTo>
                    <a:pt x="11929237" y="0"/>
                  </a:moveTo>
                  <a:lnTo>
                    <a:pt x="12139041" y="0"/>
                  </a:lnTo>
                  <a:lnTo>
                    <a:pt x="11810746" y="757174"/>
                  </a:lnTo>
                  <a:lnTo>
                    <a:pt x="11600815" y="757174"/>
                  </a:lnTo>
                  <a:close/>
                  <a:moveTo>
                    <a:pt x="11519281" y="0"/>
                  </a:moveTo>
                  <a:lnTo>
                    <a:pt x="11729086" y="0"/>
                  </a:lnTo>
                  <a:lnTo>
                    <a:pt x="11400663" y="757174"/>
                  </a:lnTo>
                  <a:lnTo>
                    <a:pt x="11190859" y="757174"/>
                  </a:lnTo>
                  <a:close/>
                  <a:moveTo>
                    <a:pt x="11109325" y="0"/>
                  </a:moveTo>
                  <a:lnTo>
                    <a:pt x="11319129" y="0"/>
                  </a:lnTo>
                  <a:lnTo>
                    <a:pt x="10990707" y="757174"/>
                  </a:lnTo>
                  <a:lnTo>
                    <a:pt x="10780903" y="757174"/>
                  </a:lnTo>
                  <a:close/>
                  <a:moveTo>
                    <a:pt x="10726801" y="0"/>
                  </a:moveTo>
                  <a:lnTo>
                    <a:pt x="10936605" y="0"/>
                  </a:lnTo>
                  <a:lnTo>
                    <a:pt x="10608310" y="757174"/>
                  </a:lnTo>
                  <a:lnTo>
                    <a:pt x="10398506" y="757174"/>
                  </a:lnTo>
                  <a:close/>
                  <a:moveTo>
                    <a:pt x="10316845" y="0"/>
                  </a:moveTo>
                  <a:lnTo>
                    <a:pt x="10526649" y="0"/>
                  </a:lnTo>
                  <a:lnTo>
                    <a:pt x="10198354" y="757174"/>
                  </a:lnTo>
                  <a:lnTo>
                    <a:pt x="9988423" y="757174"/>
                  </a:lnTo>
                  <a:close/>
                  <a:moveTo>
                    <a:pt x="9906889" y="0"/>
                  </a:moveTo>
                  <a:lnTo>
                    <a:pt x="10116693" y="0"/>
                  </a:lnTo>
                  <a:lnTo>
                    <a:pt x="9788271" y="757174"/>
                  </a:lnTo>
                  <a:lnTo>
                    <a:pt x="9578467" y="757174"/>
                  </a:lnTo>
                  <a:close/>
                  <a:moveTo>
                    <a:pt x="9496806" y="0"/>
                  </a:moveTo>
                  <a:lnTo>
                    <a:pt x="9706611" y="0"/>
                  </a:lnTo>
                  <a:lnTo>
                    <a:pt x="9378315" y="757174"/>
                  </a:lnTo>
                  <a:lnTo>
                    <a:pt x="9168511" y="757174"/>
                  </a:lnTo>
                  <a:close/>
                  <a:moveTo>
                    <a:pt x="9086850" y="0"/>
                  </a:moveTo>
                  <a:lnTo>
                    <a:pt x="9296654" y="0"/>
                  </a:lnTo>
                  <a:lnTo>
                    <a:pt x="8968359" y="757174"/>
                  </a:lnTo>
                  <a:lnTo>
                    <a:pt x="8758428" y="757174"/>
                  </a:lnTo>
                  <a:close/>
                  <a:moveTo>
                    <a:pt x="8676894" y="0"/>
                  </a:moveTo>
                  <a:lnTo>
                    <a:pt x="8886698" y="0"/>
                  </a:lnTo>
                  <a:lnTo>
                    <a:pt x="8558276" y="757174"/>
                  </a:lnTo>
                  <a:lnTo>
                    <a:pt x="8348472" y="757174"/>
                  </a:lnTo>
                  <a:close/>
                  <a:moveTo>
                    <a:pt x="8266811" y="0"/>
                  </a:moveTo>
                  <a:lnTo>
                    <a:pt x="8476615" y="0"/>
                  </a:lnTo>
                  <a:lnTo>
                    <a:pt x="8148320" y="757174"/>
                  </a:lnTo>
                  <a:lnTo>
                    <a:pt x="7938389" y="757174"/>
                  </a:lnTo>
                  <a:close/>
                  <a:moveTo>
                    <a:pt x="7856855" y="0"/>
                  </a:moveTo>
                  <a:lnTo>
                    <a:pt x="8066660" y="0"/>
                  </a:lnTo>
                  <a:lnTo>
                    <a:pt x="7738237" y="757174"/>
                  </a:lnTo>
                  <a:lnTo>
                    <a:pt x="7528433" y="757174"/>
                  </a:lnTo>
                  <a:close/>
                  <a:moveTo>
                    <a:pt x="7446772" y="0"/>
                  </a:moveTo>
                  <a:lnTo>
                    <a:pt x="7656576" y="0"/>
                  </a:lnTo>
                  <a:lnTo>
                    <a:pt x="7328281" y="757174"/>
                  </a:lnTo>
                  <a:lnTo>
                    <a:pt x="7118477" y="757174"/>
                  </a:lnTo>
                  <a:close/>
                  <a:moveTo>
                    <a:pt x="7036816" y="0"/>
                  </a:moveTo>
                  <a:lnTo>
                    <a:pt x="7246620" y="0"/>
                  </a:lnTo>
                  <a:lnTo>
                    <a:pt x="6918325" y="757174"/>
                  </a:lnTo>
                  <a:lnTo>
                    <a:pt x="6708394" y="757174"/>
                  </a:lnTo>
                  <a:close/>
                  <a:moveTo>
                    <a:pt x="6626860" y="0"/>
                  </a:moveTo>
                  <a:lnTo>
                    <a:pt x="6836664" y="0"/>
                  </a:lnTo>
                  <a:lnTo>
                    <a:pt x="6508242" y="757174"/>
                  </a:lnTo>
                  <a:lnTo>
                    <a:pt x="6298438" y="757174"/>
                  </a:lnTo>
                  <a:close/>
                  <a:moveTo>
                    <a:pt x="6244463" y="0"/>
                  </a:moveTo>
                  <a:lnTo>
                    <a:pt x="6454267" y="0"/>
                  </a:lnTo>
                  <a:lnTo>
                    <a:pt x="6125845" y="757174"/>
                  </a:lnTo>
                  <a:lnTo>
                    <a:pt x="5916041" y="757174"/>
                  </a:lnTo>
                  <a:close/>
                  <a:moveTo>
                    <a:pt x="5834380" y="0"/>
                  </a:moveTo>
                  <a:lnTo>
                    <a:pt x="6044184" y="0"/>
                  </a:lnTo>
                  <a:lnTo>
                    <a:pt x="5715889" y="757174"/>
                  </a:lnTo>
                  <a:lnTo>
                    <a:pt x="5506085" y="757174"/>
                  </a:lnTo>
                  <a:close/>
                  <a:moveTo>
                    <a:pt x="5424424" y="0"/>
                  </a:moveTo>
                  <a:lnTo>
                    <a:pt x="5634228" y="0"/>
                  </a:lnTo>
                  <a:lnTo>
                    <a:pt x="5305806" y="757174"/>
                  </a:lnTo>
                  <a:lnTo>
                    <a:pt x="5096002" y="757174"/>
                  </a:lnTo>
                  <a:close/>
                  <a:moveTo>
                    <a:pt x="5014341" y="0"/>
                  </a:moveTo>
                  <a:lnTo>
                    <a:pt x="5224145" y="0"/>
                  </a:lnTo>
                  <a:lnTo>
                    <a:pt x="4895850" y="757174"/>
                  </a:lnTo>
                  <a:lnTo>
                    <a:pt x="4686046" y="757174"/>
                  </a:lnTo>
                  <a:close/>
                  <a:moveTo>
                    <a:pt x="4604385" y="0"/>
                  </a:moveTo>
                  <a:lnTo>
                    <a:pt x="4814189" y="0"/>
                  </a:lnTo>
                  <a:lnTo>
                    <a:pt x="4485894" y="757174"/>
                  </a:lnTo>
                  <a:lnTo>
                    <a:pt x="4275963" y="757174"/>
                  </a:lnTo>
                  <a:close/>
                  <a:moveTo>
                    <a:pt x="4194429" y="0"/>
                  </a:moveTo>
                  <a:lnTo>
                    <a:pt x="4404233" y="0"/>
                  </a:lnTo>
                  <a:lnTo>
                    <a:pt x="4075811" y="757174"/>
                  </a:lnTo>
                  <a:lnTo>
                    <a:pt x="3866007" y="757174"/>
                  </a:lnTo>
                  <a:close/>
                  <a:moveTo>
                    <a:pt x="3784346" y="0"/>
                  </a:moveTo>
                  <a:lnTo>
                    <a:pt x="3994150" y="0"/>
                  </a:lnTo>
                  <a:lnTo>
                    <a:pt x="3665855" y="757174"/>
                  </a:lnTo>
                  <a:lnTo>
                    <a:pt x="3456051" y="757174"/>
                  </a:lnTo>
                  <a:close/>
                  <a:moveTo>
                    <a:pt x="3374390" y="0"/>
                  </a:moveTo>
                  <a:lnTo>
                    <a:pt x="3584194" y="0"/>
                  </a:lnTo>
                  <a:lnTo>
                    <a:pt x="3255899" y="757174"/>
                  </a:lnTo>
                  <a:lnTo>
                    <a:pt x="3045968" y="757174"/>
                  </a:lnTo>
                  <a:close/>
                  <a:moveTo>
                    <a:pt x="2964434" y="0"/>
                  </a:moveTo>
                  <a:lnTo>
                    <a:pt x="3174238" y="0"/>
                  </a:lnTo>
                  <a:lnTo>
                    <a:pt x="2845816" y="757174"/>
                  </a:lnTo>
                  <a:lnTo>
                    <a:pt x="2636012" y="757174"/>
                  </a:lnTo>
                  <a:close/>
                  <a:moveTo>
                    <a:pt x="2554351" y="0"/>
                  </a:moveTo>
                  <a:lnTo>
                    <a:pt x="2764155" y="0"/>
                  </a:lnTo>
                  <a:lnTo>
                    <a:pt x="2435860" y="757174"/>
                  </a:lnTo>
                  <a:lnTo>
                    <a:pt x="2226056" y="757174"/>
                  </a:lnTo>
                  <a:close/>
                  <a:moveTo>
                    <a:pt x="2144395" y="0"/>
                  </a:moveTo>
                  <a:lnTo>
                    <a:pt x="2354199" y="0"/>
                  </a:lnTo>
                  <a:lnTo>
                    <a:pt x="2025904" y="757174"/>
                  </a:lnTo>
                  <a:lnTo>
                    <a:pt x="1815973" y="757174"/>
                  </a:lnTo>
                  <a:close/>
                  <a:moveTo>
                    <a:pt x="1761998" y="0"/>
                  </a:moveTo>
                  <a:lnTo>
                    <a:pt x="1971802" y="0"/>
                  </a:lnTo>
                  <a:lnTo>
                    <a:pt x="1643380" y="757174"/>
                  </a:lnTo>
                  <a:lnTo>
                    <a:pt x="1433576" y="757174"/>
                  </a:lnTo>
                  <a:close/>
                  <a:moveTo>
                    <a:pt x="1379601" y="0"/>
                  </a:moveTo>
                  <a:lnTo>
                    <a:pt x="1589405" y="0"/>
                  </a:lnTo>
                  <a:lnTo>
                    <a:pt x="1260983" y="757174"/>
                  </a:lnTo>
                  <a:lnTo>
                    <a:pt x="1051179" y="757174"/>
                  </a:lnTo>
                  <a:close/>
                  <a:moveTo>
                    <a:pt x="997077" y="0"/>
                  </a:moveTo>
                  <a:lnTo>
                    <a:pt x="1207008" y="0"/>
                  </a:lnTo>
                  <a:lnTo>
                    <a:pt x="878586" y="757174"/>
                  </a:lnTo>
                  <a:lnTo>
                    <a:pt x="668782" y="757174"/>
                  </a:lnTo>
                  <a:close/>
                  <a:moveTo>
                    <a:pt x="614680" y="0"/>
                  </a:moveTo>
                  <a:lnTo>
                    <a:pt x="824611" y="0"/>
                  </a:lnTo>
                  <a:lnTo>
                    <a:pt x="496189" y="757174"/>
                  </a:lnTo>
                  <a:lnTo>
                    <a:pt x="286258" y="757174"/>
                  </a:lnTo>
                  <a:close/>
                  <a:moveTo>
                    <a:pt x="232283" y="0"/>
                  </a:moveTo>
                  <a:lnTo>
                    <a:pt x="442214" y="0"/>
                  </a:lnTo>
                  <a:lnTo>
                    <a:pt x="113792" y="757174"/>
                  </a:lnTo>
                  <a:lnTo>
                    <a:pt x="0" y="757174"/>
                  </a:lnTo>
                  <a:lnTo>
                    <a:pt x="0" y="535559"/>
                  </a:ln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646251" y="2820262"/>
            <a:ext cx="4903248" cy="6965228"/>
            <a:chOff x="0" y="0"/>
            <a:chExt cx="6537664" cy="928697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6537451" cy="9286622"/>
            </a:xfrm>
            <a:custGeom>
              <a:avLst/>
              <a:gdLst/>
              <a:ahLst/>
              <a:cxnLst/>
              <a:rect l="l" t="t" r="r" b="b"/>
              <a:pathLst>
                <a:path w="6537451" h="9286622">
                  <a:moveTo>
                    <a:pt x="3474847" y="0"/>
                  </a:moveTo>
                  <a:cubicBezTo>
                    <a:pt x="3574923" y="116078"/>
                    <a:pt x="3674364" y="232918"/>
                    <a:pt x="3775964" y="348234"/>
                  </a:cubicBezTo>
                  <a:cubicBezTo>
                    <a:pt x="3786886" y="360553"/>
                    <a:pt x="3807841" y="369316"/>
                    <a:pt x="3824605" y="369316"/>
                  </a:cubicBezTo>
                  <a:cubicBezTo>
                    <a:pt x="4058920" y="370713"/>
                    <a:pt x="4294124" y="370078"/>
                    <a:pt x="4528438" y="370078"/>
                  </a:cubicBezTo>
                  <a:cubicBezTo>
                    <a:pt x="4541519" y="370078"/>
                    <a:pt x="4554600" y="370078"/>
                    <a:pt x="4569078" y="370078"/>
                  </a:cubicBezTo>
                  <a:cubicBezTo>
                    <a:pt x="4569078" y="655955"/>
                    <a:pt x="4569078" y="938276"/>
                    <a:pt x="4569078" y="1224788"/>
                  </a:cubicBezTo>
                  <a:cubicBezTo>
                    <a:pt x="4413122" y="1224788"/>
                    <a:pt x="4257801" y="1224788"/>
                    <a:pt x="4098162" y="1224788"/>
                  </a:cubicBezTo>
                  <a:cubicBezTo>
                    <a:pt x="4167123" y="1686306"/>
                    <a:pt x="4235322" y="2143379"/>
                    <a:pt x="4303521" y="2601214"/>
                  </a:cubicBezTo>
                  <a:cubicBezTo>
                    <a:pt x="4309999" y="2600452"/>
                    <a:pt x="4315840" y="2599817"/>
                    <a:pt x="4320920" y="2598293"/>
                  </a:cubicBezTo>
                  <a:cubicBezTo>
                    <a:pt x="4320920" y="2601214"/>
                    <a:pt x="4322317" y="2604135"/>
                    <a:pt x="4321682" y="2605532"/>
                  </a:cubicBezTo>
                  <a:cubicBezTo>
                    <a:pt x="4297679" y="2656332"/>
                    <a:pt x="4319523" y="2706370"/>
                    <a:pt x="4326762" y="2755011"/>
                  </a:cubicBezTo>
                  <a:cubicBezTo>
                    <a:pt x="4358004" y="2977007"/>
                    <a:pt x="4392040" y="3198368"/>
                    <a:pt x="4425441" y="3420364"/>
                  </a:cubicBezTo>
                  <a:cubicBezTo>
                    <a:pt x="4453762" y="3607562"/>
                    <a:pt x="4482083" y="3794760"/>
                    <a:pt x="4510277" y="3981958"/>
                  </a:cubicBezTo>
                  <a:cubicBezTo>
                    <a:pt x="4527676" y="4100195"/>
                    <a:pt x="4545837" y="4217797"/>
                    <a:pt x="4563236" y="4336034"/>
                  </a:cubicBezTo>
                  <a:cubicBezTo>
                    <a:pt x="4563998" y="4341876"/>
                    <a:pt x="4562474" y="4352036"/>
                    <a:pt x="4565395" y="4353433"/>
                  </a:cubicBezTo>
                  <a:cubicBezTo>
                    <a:pt x="4618355" y="4375912"/>
                    <a:pt x="4586477" y="4421632"/>
                    <a:pt x="4591557" y="4455795"/>
                  </a:cubicBezTo>
                  <a:cubicBezTo>
                    <a:pt x="4598034" y="4501515"/>
                    <a:pt x="4594478" y="4548632"/>
                    <a:pt x="4600955" y="4594352"/>
                  </a:cubicBezTo>
                  <a:cubicBezTo>
                    <a:pt x="4645278" y="4894707"/>
                    <a:pt x="4691633" y="5195189"/>
                    <a:pt x="4736591" y="5495544"/>
                  </a:cubicBezTo>
                  <a:cubicBezTo>
                    <a:pt x="4773548" y="5740781"/>
                    <a:pt x="4809870" y="5986780"/>
                    <a:pt x="4846827" y="6232017"/>
                  </a:cubicBezTo>
                  <a:cubicBezTo>
                    <a:pt x="4848224" y="6240780"/>
                    <a:pt x="4858384" y="6248654"/>
                    <a:pt x="4863464" y="6257417"/>
                  </a:cubicBezTo>
                  <a:cubicBezTo>
                    <a:pt x="4867782" y="6264656"/>
                    <a:pt x="4873624" y="6273419"/>
                    <a:pt x="4872862" y="6281420"/>
                  </a:cubicBezTo>
                  <a:cubicBezTo>
                    <a:pt x="4863464" y="6430899"/>
                    <a:pt x="4898262" y="6575298"/>
                    <a:pt x="4918582" y="6721094"/>
                  </a:cubicBezTo>
                  <a:cubicBezTo>
                    <a:pt x="4947665" y="6926453"/>
                    <a:pt x="4980304" y="7131050"/>
                    <a:pt x="5010784" y="7335648"/>
                  </a:cubicBezTo>
                  <a:cubicBezTo>
                    <a:pt x="5041264" y="7538086"/>
                    <a:pt x="5070220" y="7741286"/>
                    <a:pt x="5100700" y="7943724"/>
                  </a:cubicBezTo>
                  <a:cubicBezTo>
                    <a:pt x="5107939" y="7992365"/>
                    <a:pt x="5114543" y="8041641"/>
                    <a:pt x="5123179" y="8090281"/>
                  </a:cubicBezTo>
                  <a:cubicBezTo>
                    <a:pt x="5124576" y="8098282"/>
                    <a:pt x="5137022" y="8104760"/>
                    <a:pt x="5144261" y="8111999"/>
                  </a:cubicBezTo>
                  <a:cubicBezTo>
                    <a:pt x="5145658" y="8113395"/>
                    <a:pt x="5148579" y="8111999"/>
                    <a:pt x="5151500" y="8111999"/>
                  </a:cubicBezTo>
                  <a:cubicBezTo>
                    <a:pt x="5613653" y="8111999"/>
                    <a:pt x="6075171" y="8111237"/>
                    <a:pt x="6537451" y="8111237"/>
                  </a:cubicBezTo>
                  <a:cubicBezTo>
                    <a:pt x="6537451" y="8169276"/>
                    <a:pt x="6537451" y="8227315"/>
                    <a:pt x="6537451" y="8285354"/>
                  </a:cubicBezTo>
                  <a:cubicBezTo>
                    <a:pt x="6535292" y="8299197"/>
                    <a:pt x="6531608" y="8313675"/>
                    <a:pt x="6530973" y="8327391"/>
                  </a:cubicBezTo>
                  <a:cubicBezTo>
                    <a:pt x="6528053" y="8411592"/>
                    <a:pt x="6525131" y="8496428"/>
                    <a:pt x="6522972" y="8580629"/>
                  </a:cubicBezTo>
                  <a:cubicBezTo>
                    <a:pt x="6518654" y="8808467"/>
                    <a:pt x="6514971" y="9037067"/>
                    <a:pt x="6510654" y="9264905"/>
                  </a:cubicBezTo>
                  <a:cubicBezTo>
                    <a:pt x="6510654" y="9272144"/>
                    <a:pt x="6509257" y="9279383"/>
                    <a:pt x="6508495" y="9286622"/>
                  </a:cubicBezTo>
                  <a:cubicBezTo>
                    <a:pt x="4344034" y="9286622"/>
                    <a:pt x="2178811" y="9286622"/>
                    <a:pt x="14350" y="9286622"/>
                  </a:cubicBezTo>
                  <a:cubicBezTo>
                    <a:pt x="14350" y="9050021"/>
                    <a:pt x="15112" y="8813547"/>
                    <a:pt x="12953" y="8576946"/>
                  </a:cubicBezTo>
                  <a:cubicBezTo>
                    <a:pt x="12319" y="8489569"/>
                    <a:pt x="4318" y="8401685"/>
                    <a:pt x="0" y="8314690"/>
                  </a:cubicBezTo>
                  <a:cubicBezTo>
                    <a:pt x="0" y="8258810"/>
                    <a:pt x="0" y="8203692"/>
                    <a:pt x="0" y="8147812"/>
                  </a:cubicBezTo>
                  <a:cubicBezTo>
                    <a:pt x="537718" y="8141970"/>
                    <a:pt x="1076071" y="8136255"/>
                    <a:pt x="1617345" y="8129651"/>
                  </a:cubicBezTo>
                  <a:cubicBezTo>
                    <a:pt x="1624584" y="8059293"/>
                    <a:pt x="1632585" y="7991729"/>
                    <a:pt x="1639062" y="7923530"/>
                  </a:cubicBezTo>
                  <a:cubicBezTo>
                    <a:pt x="1655699" y="7761732"/>
                    <a:pt x="1672463" y="7599173"/>
                    <a:pt x="1688465" y="7437374"/>
                  </a:cubicBezTo>
                  <a:cubicBezTo>
                    <a:pt x="1701546" y="7306818"/>
                    <a:pt x="1713103" y="7175373"/>
                    <a:pt x="1726946" y="7044817"/>
                  </a:cubicBezTo>
                  <a:cubicBezTo>
                    <a:pt x="1742948" y="6888861"/>
                    <a:pt x="1759585" y="6732778"/>
                    <a:pt x="1775587" y="6576823"/>
                  </a:cubicBezTo>
                  <a:cubicBezTo>
                    <a:pt x="1781429" y="6523864"/>
                    <a:pt x="1785747" y="6470905"/>
                    <a:pt x="1791589" y="6418581"/>
                  </a:cubicBezTo>
                  <a:cubicBezTo>
                    <a:pt x="1794510" y="6392419"/>
                    <a:pt x="1794510" y="6367781"/>
                    <a:pt x="1756029" y="6358383"/>
                  </a:cubicBezTo>
                  <a:cubicBezTo>
                    <a:pt x="1825625" y="6321426"/>
                    <a:pt x="1805432" y="6258307"/>
                    <a:pt x="1811147" y="6206745"/>
                  </a:cubicBezTo>
                  <a:cubicBezTo>
                    <a:pt x="1836547" y="5993385"/>
                    <a:pt x="1856105" y="5779390"/>
                    <a:pt x="1877949" y="5566030"/>
                  </a:cubicBezTo>
                  <a:cubicBezTo>
                    <a:pt x="1896110" y="5386070"/>
                    <a:pt x="1912747" y="5205350"/>
                    <a:pt x="1930146" y="5025518"/>
                  </a:cubicBezTo>
                  <a:cubicBezTo>
                    <a:pt x="1946783" y="4857116"/>
                    <a:pt x="1962023" y="4688841"/>
                    <a:pt x="1982343" y="4521201"/>
                  </a:cubicBezTo>
                  <a:cubicBezTo>
                    <a:pt x="1987423" y="4482720"/>
                    <a:pt x="1958340" y="4479164"/>
                    <a:pt x="1940941" y="4456685"/>
                  </a:cubicBezTo>
                  <a:cubicBezTo>
                    <a:pt x="2004822" y="4432682"/>
                    <a:pt x="1995297" y="4376167"/>
                    <a:pt x="2001139" y="4326129"/>
                  </a:cubicBezTo>
                  <a:cubicBezTo>
                    <a:pt x="2017776" y="4166490"/>
                    <a:pt x="2033778" y="4006851"/>
                    <a:pt x="2050415" y="3847212"/>
                  </a:cubicBezTo>
                  <a:cubicBezTo>
                    <a:pt x="2063496" y="3718815"/>
                    <a:pt x="2075815" y="3590291"/>
                    <a:pt x="2088896" y="3461894"/>
                  </a:cubicBezTo>
                  <a:cubicBezTo>
                    <a:pt x="2104898" y="3303652"/>
                    <a:pt x="2121535" y="3144775"/>
                    <a:pt x="2137537" y="2986660"/>
                  </a:cubicBezTo>
                  <a:cubicBezTo>
                    <a:pt x="2150618" y="2858263"/>
                    <a:pt x="2162937" y="2729739"/>
                    <a:pt x="2176018" y="2601342"/>
                  </a:cubicBezTo>
                  <a:cubicBezTo>
                    <a:pt x="2192020" y="2441703"/>
                    <a:pt x="2209419" y="2282064"/>
                    <a:pt x="2225421" y="2122425"/>
                  </a:cubicBezTo>
                  <a:cubicBezTo>
                    <a:pt x="2238502" y="1995425"/>
                    <a:pt x="2250059" y="1867790"/>
                    <a:pt x="2263140" y="1740790"/>
                  </a:cubicBezTo>
                  <a:cubicBezTo>
                    <a:pt x="2279142" y="1581151"/>
                    <a:pt x="2295779" y="1421512"/>
                    <a:pt x="2312543" y="1261873"/>
                  </a:cubicBezTo>
                  <a:cubicBezTo>
                    <a:pt x="2313305" y="1253872"/>
                    <a:pt x="2312543" y="1245871"/>
                    <a:pt x="2312543" y="1231393"/>
                  </a:cubicBezTo>
                  <a:cubicBezTo>
                    <a:pt x="2144903" y="1231393"/>
                    <a:pt x="1978025" y="1231393"/>
                    <a:pt x="1813306" y="1231393"/>
                  </a:cubicBezTo>
                  <a:cubicBezTo>
                    <a:pt x="1813306" y="942595"/>
                    <a:pt x="1813306" y="658877"/>
                    <a:pt x="1813306" y="371603"/>
                  </a:cubicBezTo>
                  <a:cubicBezTo>
                    <a:pt x="1834388" y="371603"/>
                    <a:pt x="1848104" y="371603"/>
                    <a:pt x="1861947" y="371603"/>
                  </a:cubicBezTo>
                  <a:cubicBezTo>
                    <a:pt x="2112264" y="371603"/>
                    <a:pt x="2362581" y="370841"/>
                    <a:pt x="2612898" y="372365"/>
                  </a:cubicBezTo>
                  <a:cubicBezTo>
                    <a:pt x="2640457" y="372365"/>
                    <a:pt x="2659380" y="365888"/>
                    <a:pt x="2678176" y="344044"/>
                  </a:cubicBezTo>
                  <a:cubicBezTo>
                    <a:pt x="2763774" y="243968"/>
                    <a:pt x="2851531" y="145289"/>
                    <a:pt x="2937256" y="45086"/>
                  </a:cubicBezTo>
                  <a:cubicBezTo>
                    <a:pt x="2957576" y="21845"/>
                    <a:pt x="2976499" y="128"/>
                    <a:pt x="3010535" y="763"/>
                  </a:cubicBezTo>
                  <a:cubicBezTo>
                    <a:pt x="3165094" y="0"/>
                    <a:pt x="3320415" y="0"/>
                    <a:pt x="3474847" y="0"/>
                  </a:cubicBezTo>
                  <a:close/>
                  <a:moveTo>
                    <a:pt x="3429889" y="7223379"/>
                  </a:moveTo>
                  <a:cubicBezTo>
                    <a:pt x="3958844" y="7541133"/>
                    <a:pt x="4482719" y="7856855"/>
                    <a:pt x="5011674" y="8175372"/>
                  </a:cubicBezTo>
                  <a:cubicBezTo>
                    <a:pt x="4923155" y="7583298"/>
                    <a:pt x="4836033" y="6999225"/>
                    <a:pt x="4747514" y="6408548"/>
                  </a:cubicBezTo>
                  <a:cubicBezTo>
                    <a:pt x="4307840" y="6681343"/>
                    <a:pt x="3871722" y="6950583"/>
                    <a:pt x="3429762" y="7223379"/>
                  </a:cubicBezTo>
                  <a:close/>
                  <a:moveTo>
                    <a:pt x="1909699" y="6448425"/>
                  </a:moveTo>
                  <a:cubicBezTo>
                    <a:pt x="1853057" y="7010781"/>
                    <a:pt x="1796542" y="7566533"/>
                    <a:pt x="1739900" y="8129651"/>
                  </a:cubicBezTo>
                  <a:cubicBezTo>
                    <a:pt x="2228977" y="7827137"/>
                    <a:pt x="2713609" y="7527417"/>
                    <a:pt x="3201289" y="7225538"/>
                  </a:cubicBezTo>
                  <a:cubicBezTo>
                    <a:pt x="2769616" y="6965823"/>
                    <a:pt x="2342134" y="6708902"/>
                    <a:pt x="1909699" y="6448425"/>
                  </a:cubicBezTo>
                  <a:close/>
                  <a:moveTo>
                    <a:pt x="3373247" y="5298313"/>
                  </a:moveTo>
                  <a:cubicBezTo>
                    <a:pt x="3823843" y="5606669"/>
                    <a:pt x="4269359" y="5912231"/>
                    <a:pt x="4719955" y="6221223"/>
                  </a:cubicBezTo>
                  <a:cubicBezTo>
                    <a:pt x="4632833" y="5640706"/>
                    <a:pt x="4547235" y="5066031"/>
                    <a:pt x="4460875" y="4484879"/>
                  </a:cubicBezTo>
                  <a:cubicBezTo>
                    <a:pt x="4095877" y="4758437"/>
                    <a:pt x="3736721" y="5026914"/>
                    <a:pt x="3373247" y="5298314"/>
                  </a:cubicBezTo>
                  <a:close/>
                  <a:moveTo>
                    <a:pt x="1932305" y="6227064"/>
                  </a:moveTo>
                  <a:cubicBezTo>
                    <a:pt x="2349500" y="5915025"/>
                    <a:pt x="2757297" y="5610352"/>
                    <a:pt x="3168777" y="5301869"/>
                  </a:cubicBezTo>
                  <a:cubicBezTo>
                    <a:pt x="2811018" y="5056632"/>
                    <a:pt x="2457704" y="4814316"/>
                    <a:pt x="2099945" y="4568952"/>
                  </a:cubicBezTo>
                  <a:cubicBezTo>
                    <a:pt x="2044065" y="5122545"/>
                    <a:pt x="1988947" y="5669661"/>
                    <a:pt x="1932305" y="6226937"/>
                  </a:cubicBezTo>
                  <a:close/>
                  <a:moveTo>
                    <a:pt x="2125980" y="4312285"/>
                  </a:moveTo>
                  <a:cubicBezTo>
                    <a:pt x="2134743" y="4307205"/>
                    <a:pt x="2138299" y="4305808"/>
                    <a:pt x="2140458" y="4303522"/>
                  </a:cubicBezTo>
                  <a:cubicBezTo>
                    <a:pt x="2480818" y="4036441"/>
                    <a:pt x="2821051" y="3769487"/>
                    <a:pt x="3161411" y="3503168"/>
                  </a:cubicBezTo>
                  <a:cubicBezTo>
                    <a:pt x="3194812" y="3477006"/>
                    <a:pt x="3194812" y="3474847"/>
                    <a:pt x="3161411" y="3448812"/>
                  </a:cubicBezTo>
                  <a:cubicBezTo>
                    <a:pt x="2924810" y="3263011"/>
                    <a:pt x="2687574" y="3077972"/>
                    <a:pt x="2450338" y="2892298"/>
                  </a:cubicBezTo>
                  <a:cubicBezTo>
                    <a:pt x="2395855" y="2849499"/>
                    <a:pt x="2340737" y="2807462"/>
                    <a:pt x="2281936" y="2761742"/>
                  </a:cubicBezTo>
                  <a:cubicBezTo>
                    <a:pt x="2229739" y="3281299"/>
                    <a:pt x="2178177" y="3794252"/>
                    <a:pt x="2125980" y="4312412"/>
                  </a:cubicBezTo>
                  <a:close/>
                  <a:moveTo>
                    <a:pt x="3390011" y="3474974"/>
                  </a:moveTo>
                  <a:cubicBezTo>
                    <a:pt x="3738245" y="3747135"/>
                    <a:pt x="4082288" y="4016248"/>
                    <a:pt x="4431284" y="4289044"/>
                  </a:cubicBezTo>
                  <a:cubicBezTo>
                    <a:pt x="4410964" y="4148963"/>
                    <a:pt x="4392041" y="4016883"/>
                    <a:pt x="4372483" y="3884930"/>
                  </a:cubicBezTo>
                  <a:cubicBezTo>
                    <a:pt x="4347083" y="3713734"/>
                    <a:pt x="4320921" y="3541776"/>
                    <a:pt x="4294886" y="3370453"/>
                  </a:cubicBezTo>
                  <a:cubicBezTo>
                    <a:pt x="4271645" y="3216656"/>
                    <a:pt x="4249928" y="3062859"/>
                    <a:pt x="4225925" y="2909697"/>
                  </a:cubicBezTo>
                  <a:cubicBezTo>
                    <a:pt x="4218686" y="2862580"/>
                    <a:pt x="4185285" y="2851658"/>
                    <a:pt x="4147566" y="2880614"/>
                  </a:cubicBezTo>
                  <a:cubicBezTo>
                    <a:pt x="4070604" y="2940812"/>
                    <a:pt x="3993769" y="3001010"/>
                    <a:pt x="3916807" y="3061335"/>
                  </a:cubicBezTo>
                  <a:cubicBezTo>
                    <a:pt x="3742690" y="3198495"/>
                    <a:pt x="3568572" y="3334893"/>
                    <a:pt x="3390011" y="3474974"/>
                  </a:cubicBezTo>
                  <a:close/>
                  <a:moveTo>
                    <a:pt x="4788281" y="8189976"/>
                  </a:moveTo>
                  <a:cubicBezTo>
                    <a:pt x="4789043" y="8187055"/>
                    <a:pt x="4789678" y="8184896"/>
                    <a:pt x="4791202" y="8181975"/>
                  </a:cubicBezTo>
                  <a:cubicBezTo>
                    <a:pt x="4318127" y="7897495"/>
                    <a:pt x="3845687" y="7613142"/>
                    <a:pt x="3369056" y="7325741"/>
                  </a:cubicBezTo>
                  <a:cubicBezTo>
                    <a:pt x="3373374" y="7618095"/>
                    <a:pt x="3378454" y="7903337"/>
                    <a:pt x="3382899" y="8189214"/>
                  </a:cubicBezTo>
                  <a:cubicBezTo>
                    <a:pt x="3853053" y="8189976"/>
                    <a:pt x="4321048" y="8189976"/>
                    <a:pt x="4788408" y="8189976"/>
                  </a:cubicBezTo>
                  <a:close/>
                  <a:moveTo>
                    <a:pt x="3259455" y="8194294"/>
                  </a:moveTo>
                  <a:cubicBezTo>
                    <a:pt x="3255137" y="7906893"/>
                    <a:pt x="3251454" y="7626097"/>
                    <a:pt x="3247136" y="7337299"/>
                  </a:cubicBezTo>
                  <a:cubicBezTo>
                    <a:pt x="2783459" y="7623938"/>
                    <a:pt x="2325624" y="7906893"/>
                    <a:pt x="1861947" y="8194294"/>
                  </a:cubicBezTo>
                  <a:cubicBezTo>
                    <a:pt x="2331466" y="8194294"/>
                    <a:pt x="2792222" y="8194294"/>
                    <a:pt x="3259455" y="8194294"/>
                  </a:cubicBezTo>
                  <a:close/>
                  <a:moveTo>
                    <a:pt x="4556125" y="6261354"/>
                  </a:moveTo>
                  <a:cubicBezTo>
                    <a:pt x="4556887" y="6259195"/>
                    <a:pt x="4557522" y="6257036"/>
                    <a:pt x="4559046" y="6254877"/>
                  </a:cubicBezTo>
                  <a:cubicBezTo>
                    <a:pt x="4154170" y="5977636"/>
                    <a:pt x="3748532" y="5699760"/>
                    <a:pt x="3339338" y="5418963"/>
                  </a:cubicBezTo>
                  <a:cubicBezTo>
                    <a:pt x="3344418" y="5709920"/>
                    <a:pt x="3348736" y="5992241"/>
                    <a:pt x="3353816" y="6275197"/>
                  </a:cubicBezTo>
                  <a:cubicBezTo>
                    <a:pt x="3756533" y="6270117"/>
                    <a:pt x="4156329" y="6265799"/>
                    <a:pt x="4556125" y="6261354"/>
                  </a:cubicBezTo>
                  <a:close/>
                  <a:moveTo>
                    <a:pt x="3293491" y="1357630"/>
                  </a:moveTo>
                  <a:cubicBezTo>
                    <a:pt x="3290570" y="1358392"/>
                    <a:pt x="3287649" y="1358392"/>
                    <a:pt x="3285490" y="1359027"/>
                  </a:cubicBezTo>
                  <a:cubicBezTo>
                    <a:pt x="3289808" y="1768983"/>
                    <a:pt x="3294888" y="2178939"/>
                    <a:pt x="3299333" y="2593213"/>
                  </a:cubicBezTo>
                  <a:cubicBezTo>
                    <a:pt x="3575812" y="2597531"/>
                    <a:pt x="3847846" y="2602611"/>
                    <a:pt x="4126484" y="2607056"/>
                  </a:cubicBezTo>
                  <a:cubicBezTo>
                    <a:pt x="3844925" y="2184781"/>
                    <a:pt x="3569208" y="1771142"/>
                    <a:pt x="3293491" y="1357630"/>
                  </a:cubicBezTo>
                  <a:close/>
                  <a:moveTo>
                    <a:pt x="2048383" y="6290310"/>
                  </a:moveTo>
                  <a:cubicBezTo>
                    <a:pt x="2448941" y="6285230"/>
                    <a:pt x="2837815" y="6280912"/>
                    <a:pt x="3230372" y="6276467"/>
                  </a:cubicBezTo>
                  <a:cubicBezTo>
                    <a:pt x="3226054" y="5989066"/>
                    <a:pt x="3221609" y="5706110"/>
                    <a:pt x="3217291" y="5415915"/>
                  </a:cubicBezTo>
                  <a:cubicBezTo>
                    <a:pt x="2826131" y="5707634"/>
                    <a:pt x="2441575" y="5995670"/>
                    <a:pt x="2048383" y="6290310"/>
                  </a:cubicBezTo>
                  <a:close/>
                  <a:moveTo>
                    <a:pt x="3162935" y="1399032"/>
                  </a:moveTo>
                  <a:cubicBezTo>
                    <a:pt x="3160776" y="1398270"/>
                    <a:pt x="3157855" y="1397635"/>
                    <a:pt x="3155696" y="1396111"/>
                  </a:cubicBezTo>
                  <a:cubicBezTo>
                    <a:pt x="2897378" y="1787906"/>
                    <a:pt x="2639060" y="2179701"/>
                    <a:pt x="2378583" y="2575941"/>
                  </a:cubicBezTo>
                  <a:cubicBezTo>
                    <a:pt x="2648458" y="2581021"/>
                    <a:pt x="2911856" y="2585339"/>
                    <a:pt x="3177413" y="2590419"/>
                  </a:cubicBezTo>
                  <a:cubicBezTo>
                    <a:pt x="3172333" y="2190623"/>
                    <a:pt x="3168015" y="1794383"/>
                    <a:pt x="3162935" y="1399032"/>
                  </a:cubicBezTo>
                  <a:close/>
                  <a:moveTo>
                    <a:pt x="3366135" y="7124064"/>
                  </a:moveTo>
                  <a:cubicBezTo>
                    <a:pt x="3765931" y="6876669"/>
                    <a:pt x="4158488" y="6633590"/>
                    <a:pt x="4551807" y="6390512"/>
                  </a:cubicBezTo>
                  <a:cubicBezTo>
                    <a:pt x="4551045" y="6387591"/>
                    <a:pt x="4549647" y="6385432"/>
                    <a:pt x="4548886" y="6382511"/>
                  </a:cubicBezTo>
                  <a:cubicBezTo>
                    <a:pt x="4150487" y="6386829"/>
                    <a:pt x="3752850" y="6391274"/>
                    <a:pt x="3354577" y="6396354"/>
                  </a:cubicBezTo>
                  <a:cubicBezTo>
                    <a:pt x="3358261" y="6642353"/>
                    <a:pt x="3361817" y="6879589"/>
                    <a:pt x="3366134" y="7124192"/>
                  </a:cubicBezTo>
                  <a:close/>
                  <a:moveTo>
                    <a:pt x="2096389" y="6411468"/>
                  </a:moveTo>
                  <a:cubicBezTo>
                    <a:pt x="2095627" y="6414389"/>
                    <a:pt x="2094992" y="6417309"/>
                    <a:pt x="2094230" y="6420231"/>
                  </a:cubicBezTo>
                  <a:cubicBezTo>
                    <a:pt x="2475230" y="6649465"/>
                    <a:pt x="2856865" y="6878827"/>
                    <a:pt x="3243580" y="7111746"/>
                  </a:cubicBezTo>
                  <a:cubicBezTo>
                    <a:pt x="3239897" y="6870064"/>
                    <a:pt x="3236341" y="6636512"/>
                    <a:pt x="3232023" y="6399149"/>
                  </a:cubicBezTo>
                  <a:cubicBezTo>
                    <a:pt x="2851023" y="6402832"/>
                    <a:pt x="2473706" y="6407150"/>
                    <a:pt x="2096516" y="6411468"/>
                  </a:cubicBezTo>
                  <a:close/>
                  <a:moveTo>
                    <a:pt x="3310255" y="3564890"/>
                  </a:moveTo>
                  <a:cubicBezTo>
                    <a:pt x="3314573" y="3834765"/>
                    <a:pt x="3319018" y="4097528"/>
                    <a:pt x="3323336" y="4359402"/>
                  </a:cubicBezTo>
                  <a:cubicBezTo>
                    <a:pt x="3658616" y="4359402"/>
                    <a:pt x="3989451" y="4359402"/>
                    <a:pt x="4326128" y="4359402"/>
                  </a:cubicBezTo>
                  <a:cubicBezTo>
                    <a:pt x="3985768" y="4093083"/>
                    <a:pt x="3650615" y="3831209"/>
                    <a:pt x="3310255" y="3564890"/>
                  </a:cubicBezTo>
                  <a:close/>
                  <a:moveTo>
                    <a:pt x="3067177" y="1313307"/>
                  </a:moveTo>
                  <a:cubicBezTo>
                    <a:pt x="3046857" y="1313307"/>
                    <a:pt x="3034538" y="1313307"/>
                    <a:pt x="3021457" y="1313307"/>
                  </a:cubicBezTo>
                  <a:cubicBezTo>
                    <a:pt x="2853055" y="1314704"/>
                    <a:pt x="2685542" y="1315466"/>
                    <a:pt x="2517140" y="1316990"/>
                  </a:cubicBezTo>
                  <a:cubicBezTo>
                    <a:pt x="2489581" y="1316990"/>
                    <a:pt x="2453259" y="1308989"/>
                    <a:pt x="2436622" y="1322832"/>
                  </a:cubicBezTo>
                  <a:cubicBezTo>
                    <a:pt x="2420620" y="1335913"/>
                    <a:pt x="2425065" y="1373632"/>
                    <a:pt x="2420620" y="1399794"/>
                  </a:cubicBezTo>
                  <a:cubicBezTo>
                    <a:pt x="2420620" y="1401191"/>
                    <a:pt x="2419858" y="1401953"/>
                    <a:pt x="2419858" y="1403477"/>
                  </a:cubicBezTo>
                  <a:cubicBezTo>
                    <a:pt x="2403856" y="1559433"/>
                    <a:pt x="2387981" y="1715516"/>
                    <a:pt x="2371979" y="1871472"/>
                  </a:cubicBezTo>
                  <a:cubicBezTo>
                    <a:pt x="2358136" y="2007108"/>
                    <a:pt x="2344420" y="2142871"/>
                    <a:pt x="2330577" y="2278507"/>
                  </a:cubicBezTo>
                  <a:cubicBezTo>
                    <a:pt x="2324735" y="2333625"/>
                    <a:pt x="2320417" y="2388743"/>
                    <a:pt x="2314575" y="2443226"/>
                  </a:cubicBezTo>
                  <a:cubicBezTo>
                    <a:pt x="2316734" y="2443988"/>
                    <a:pt x="2318893" y="2443988"/>
                    <a:pt x="2321052" y="2444623"/>
                  </a:cubicBezTo>
                  <a:cubicBezTo>
                    <a:pt x="2568448" y="2070227"/>
                    <a:pt x="2815209" y="1695069"/>
                    <a:pt x="3066923" y="1313434"/>
                  </a:cubicBezTo>
                  <a:close/>
                  <a:moveTo>
                    <a:pt x="3202813" y="4487799"/>
                  </a:moveTo>
                  <a:cubicBezTo>
                    <a:pt x="2865374" y="4487799"/>
                    <a:pt x="2531618" y="4487799"/>
                    <a:pt x="2189861" y="4487799"/>
                  </a:cubicBezTo>
                  <a:cubicBezTo>
                    <a:pt x="2533777" y="4722876"/>
                    <a:pt x="2870454" y="4954397"/>
                    <a:pt x="3213735" y="5189474"/>
                  </a:cubicBezTo>
                  <a:cubicBezTo>
                    <a:pt x="3210052" y="4950079"/>
                    <a:pt x="3206496" y="4718558"/>
                    <a:pt x="3202813" y="4487799"/>
                  </a:cubicBezTo>
                  <a:close/>
                  <a:moveTo>
                    <a:pt x="3200654" y="4360037"/>
                  </a:moveTo>
                  <a:cubicBezTo>
                    <a:pt x="3196971" y="4118356"/>
                    <a:pt x="3193415" y="3878199"/>
                    <a:pt x="3189732" y="3631565"/>
                  </a:cubicBezTo>
                  <a:cubicBezTo>
                    <a:pt x="2877058" y="3876802"/>
                    <a:pt x="2570734" y="4116324"/>
                    <a:pt x="2260219" y="4360037"/>
                  </a:cubicBezTo>
                  <a:cubicBezTo>
                    <a:pt x="2577338" y="4360037"/>
                    <a:pt x="2886456" y="4360037"/>
                    <a:pt x="3200654" y="4360037"/>
                  </a:cubicBezTo>
                  <a:close/>
                  <a:moveTo>
                    <a:pt x="4145407" y="2420620"/>
                  </a:moveTo>
                  <a:cubicBezTo>
                    <a:pt x="4147566" y="2419858"/>
                    <a:pt x="4149090" y="2419223"/>
                    <a:pt x="4151249" y="2418461"/>
                  </a:cubicBezTo>
                  <a:cubicBezTo>
                    <a:pt x="4143248" y="2358263"/>
                    <a:pt x="4135247" y="2298065"/>
                    <a:pt x="4126611" y="2237740"/>
                  </a:cubicBezTo>
                  <a:cubicBezTo>
                    <a:pt x="4081653" y="1938020"/>
                    <a:pt x="4035933" y="1637665"/>
                    <a:pt x="3991610" y="1337945"/>
                  </a:cubicBezTo>
                  <a:cubicBezTo>
                    <a:pt x="3987927" y="1312545"/>
                    <a:pt x="3979291" y="1306703"/>
                    <a:pt x="3956050" y="1306703"/>
                  </a:cubicBezTo>
                  <a:cubicBezTo>
                    <a:pt x="3846449" y="1308100"/>
                    <a:pt x="3736213" y="1308862"/>
                    <a:pt x="3626612" y="1309624"/>
                  </a:cubicBezTo>
                  <a:cubicBezTo>
                    <a:pt x="3556254" y="1309624"/>
                    <a:pt x="3485134" y="1309624"/>
                    <a:pt x="3406013" y="1309624"/>
                  </a:cubicBezTo>
                  <a:cubicBezTo>
                    <a:pt x="3655568" y="1685544"/>
                    <a:pt x="3900932" y="2052701"/>
                    <a:pt x="4145407" y="2420493"/>
                  </a:cubicBezTo>
                  <a:close/>
                  <a:moveTo>
                    <a:pt x="3335528" y="5177155"/>
                  </a:moveTo>
                  <a:cubicBezTo>
                    <a:pt x="3645408" y="4945634"/>
                    <a:pt x="3948684" y="4718558"/>
                    <a:pt x="4257040" y="4487799"/>
                  </a:cubicBezTo>
                  <a:cubicBezTo>
                    <a:pt x="3941445" y="4487799"/>
                    <a:pt x="3632962" y="4487799"/>
                    <a:pt x="3324606" y="4487799"/>
                  </a:cubicBezTo>
                  <a:cubicBezTo>
                    <a:pt x="3328289" y="4717034"/>
                    <a:pt x="3331845" y="4942713"/>
                    <a:pt x="3335528" y="5177155"/>
                  </a:cubicBezTo>
                  <a:close/>
                  <a:moveTo>
                    <a:pt x="3305048" y="3390773"/>
                  </a:moveTo>
                  <a:cubicBezTo>
                    <a:pt x="3589528" y="3167253"/>
                    <a:pt x="3865245" y="2951734"/>
                    <a:pt x="4147439" y="2730500"/>
                  </a:cubicBezTo>
                  <a:cubicBezTo>
                    <a:pt x="3858641" y="2725420"/>
                    <a:pt x="3580003" y="2719578"/>
                    <a:pt x="3305048" y="2714498"/>
                  </a:cubicBezTo>
                  <a:cubicBezTo>
                    <a:pt x="3305048" y="2940177"/>
                    <a:pt x="3305048" y="3160014"/>
                    <a:pt x="3305048" y="3390773"/>
                  </a:cubicBezTo>
                  <a:close/>
                  <a:moveTo>
                    <a:pt x="3179572" y="2713101"/>
                  </a:moveTo>
                  <a:cubicBezTo>
                    <a:pt x="2917571" y="2708021"/>
                    <a:pt x="2662936" y="2702941"/>
                    <a:pt x="2408301" y="2698623"/>
                  </a:cubicBezTo>
                  <a:cubicBezTo>
                    <a:pt x="2407539" y="2701544"/>
                    <a:pt x="2407539" y="2703703"/>
                    <a:pt x="2406904" y="2706624"/>
                  </a:cubicBezTo>
                  <a:cubicBezTo>
                    <a:pt x="2663825" y="2907665"/>
                    <a:pt x="2920619" y="3108579"/>
                    <a:pt x="3179699" y="3311017"/>
                  </a:cubicBezTo>
                  <a:cubicBezTo>
                    <a:pt x="3179699" y="3110738"/>
                    <a:pt x="3179699" y="2914142"/>
                    <a:pt x="3179699" y="2713101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4971630" y="5352142"/>
            <a:ext cx="532014" cy="536457"/>
            <a:chOff x="0" y="0"/>
            <a:chExt cx="709352" cy="715276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709295" cy="715264"/>
            </a:xfrm>
            <a:custGeom>
              <a:avLst/>
              <a:gdLst/>
              <a:ahLst/>
              <a:cxnLst/>
              <a:rect l="l" t="t" r="r" b="b"/>
              <a:pathLst>
                <a:path w="709295" h="715264">
                  <a:moveTo>
                    <a:pt x="385826" y="235331"/>
                  </a:moveTo>
                  <a:cubicBezTo>
                    <a:pt x="316865" y="216789"/>
                    <a:pt x="245872" y="257810"/>
                    <a:pt x="227330" y="326771"/>
                  </a:cubicBezTo>
                  <a:cubicBezTo>
                    <a:pt x="208788" y="395732"/>
                    <a:pt x="249809" y="466725"/>
                    <a:pt x="318770" y="485267"/>
                  </a:cubicBezTo>
                  <a:cubicBezTo>
                    <a:pt x="387731" y="503809"/>
                    <a:pt x="458851" y="462788"/>
                    <a:pt x="477393" y="393700"/>
                  </a:cubicBezTo>
                  <a:cubicBezTo>
                    <a:pt x="495935" y="324612"/>
                    <a:pt x="454914" y="253746"/>
                    <a:pt x="385953" y="235204"/>
                  </a:cubicBezTo>
                  <a:close/>
                  <a:moveTo>
                    <a:pt x="408813" y="149479"/>
                  </a:moveTo>
                  <a:cubicBezTo>
                    <a:pt x="525272" y="180721"/>
                    <a:pt x="594360" y="300355"/>
                    <a:pt x="563118" y="416814"/>
                  </a:cubicBezTo>
                  <a:cubicBezTo>
                    <a:pt x="531876" y="533273"/>
                    <a:pt x="412369" y="602361"/>
                    <a:pt x="295910" y="571119"/>
                  </a:cubicBezTo>
                  <a:cubicBezTo>
                    <a:pt x="179451" y="539877"/>
                    <a:pt x="110236" y="420243"/>
                    <a:pt x="141478" y="303784"/>
                  </a:cubicBezTo>
                  <a:cubicBezTo>
                    <a:pt x="172720" y="187325"/>
                    <a:pt x="292354" y="118110"/>
                    <a:pt x="408813" y="149352"/>
                  </a:cubicBezTo>
                  <a:close/>
                  <a:moveTo>
                    <a:pt x="417195" y="118237"/>
                  </a:moveTo>
                  <a:cubicBezTo>
                    <a:pt x="283591" y="82296"/>
                    <a:pt x="146050" y="161671"/>
                    <a:pt x="110236" y="295402"/>
                  </a:cubicBezTo>
                  <a:cubicBezTo>
                    <a:pt x="74422" y="429133"/>
                    <a:pt x="153797" y="566547"/>
                    <a:pt x="287528" y="602361"/>
                  </a:cubicBezTo>
                  <a:cubicBezTo>
                    <a:pt x="421259" y="638175"/>
                    <a:pt x="558673" y="558800"/>
                    <a:pt x="594487" y="425069"/>
                  </a:cubicBezTo>
                  <a:cubicBezTo>
                    <a:pt x="630301" y="291338"/>
                    <a:pt x="550926" y="153924"/>
                    <a:pt x="417195" y="118110"/>
                  </a:cubicBezTo>
                  <a:close/>
                  <a:moveTo>
                    <a:pt x="709295" y="169545"/>
                  </a:moveTo>
                  <a:lnTo>
                    <a:pt x="708279" y="173482"/>
                  </a:lnTo>
                  <a:lnTo>
                    <a:pt x="707136" y="171831"/>
                  </a:lnTo>
                  <a:close/>
                  <a:moveTo>
                    <a:pt x="497205" y="27940"/>
                  </a:moveTo>
                  <a:lnTo>
                    <a:pt x="495681" y="116713"/>
                  </a:lnTo>
                  <a:lnTo>
                    <a:pt x="493014" y="115951"/>
                  </a:lnTo>
                  <a:cubicBezTo>
                    <a:pt x="515239" y="128397"/>
                    <a:pt x="535305" y="143764"/>
                    <a:pt x="552323" y="161925"/>
                  </a:cubicBezTo>
                  <a:lnTo>
                    <a:pt x="631317" y="142240"/>
                  </a:lnTo>
                  <a:lnTo>
                    <a:pt x="681990" y="237490"/>
                  </a:lnTo>
                  <a:lnTo>
                    <a:pt x="625729" y="288290"/>
                  </a:lnTo>
                  <a:cubicBezTo>
                    <a:pt x="632841" y="313944"/>
                    <a:pt x="636143" y="340868"/>
                    <a:pt x="634873" y="368300"/>
                  </a:cubicBezTo>
                  <a:lnTo>
                    <a:pt x="705231" y="407289"/>
                  </a:lnTo>
                  <a:lnTo>
                    <a:pt x="677291" y="511429"/>
                  </a:lnTo>
                  <a:lnTo>
                    <a:pt x="591947" y="510032"/>
                  </a:lnTo>
                  <a:cubicBezTo>
                    <a:pt x="581152" y="528066"/>
                    <a:pt x="568071" y="544322"/>
                    <a:pt x="553466" y="558800"/>
                  </a:cubicBezTo>
                  <a:lnTo>
                    <a:pt x="581533" y="631952"/>
                  </a:lnTo>
                  <a:lnTo>
                    <a:pt x="493141" y="693801"/>
                  </a:lnTo>
                  <a:lnTo>
                    <a:pt x="426085" y="635635"/>
                  </a:lnTo>
                  <a:lnTo>
                    <a:pt x="434213" y="629920"/>
                  </a:lnTo>
                  <a:cubicBezTo>
                    <a:pt x="408559" y="638175"/>
                    <a:pt x="381381" y="642239"/>
                    <a:pt x="353695" y="642112"/>
                  </a:cubicBezTo>
                  <a:lnTo>
                    <a:pt x="313055" y="715264"/>
                  </a:lnTo>
                  <a:lnTo>
                    <a:pt x="208915" y="687324"/>
                  </a:lnTo>
                  <a:lnTo>
                    <a:pt x="210312" y="603631"/>
                  </a:lnTo>
                  <a:cubicBezTo>
                    <a:pt x="188214" y="591058"/>
                    <a:pt x="168275" y="575691"/>
                    <a:pt x="151384" y="557403"/>
                  </a:cubicBezTo>
                  <a:lnTo>
                    <a:pt x="152781" y="560324"/>
                  </a:lnTo>
                  <a:lnTo>
                    <a:pt x="65659" y="577215"/>
                  </a:lnTo>
                  <a:lnTo>
                    <a:pt x="20066" y="479425"/>
                  </a:lnTo>
                  <a:lnTo>
                    <a:pt x="78994" y="431673"/>
                  </a:lnTo>
                  <a:cubicBezTo>
                    <a:pt x="72644" y="408559"/>
                    <a:pt x="69469" y="384556"/>
                    <a:pt x="69469" y="360172"/>
                  </a:cubicBezTo>
                  <a:lnTo>
                    <a:pt x="0" y="321691"/>
                  </a:lnTo>
                  <a:lnTo>
                    <a:pt x="27940" y="217551"/>
                  </a:lnTo>
                  <a:lnTo>
                    <a:pt x="107442" y="218948"/>
                  </a:lnTo>
                  <a:cubicBezTo>
                    <a:pt x="118237" y="199898"/>
                    <a:pt x="131318" y="182499"/>
                    <a:pt x="146050" y="167005"/>
                  </a:cubicBezTo>
                  <a:lnTo>
                    <a:pt x="119380" y="84709"/>
                  </a:lnTo>
                  <a:lnTo>
                    <a:pt x="210820" y="27559"/>
                  </a:lnTo>
                  <a:lnTo>
                    <a:pt x="274701" y="89154"/>
                  </a:lnTo>
                  <a:lnTo>
                    <a:pt x="274066" y="89535"/>
                  </a:lnTo>
                  <a:cubicBezTo>
                    <a:pt x="299212" y="81661"/>
                    <a:pt x="325755" y="77978"/>
                    <a:pt x="352679" y="78232"/>
                  </a:cubicBezTo>
                  <a:lnTo>
                    <a:pt x="350012" y="77470"/>
                  </a:lnTo>
                  <a:lnTo>
                    <a:pt x="393065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70" name="TextBox 70"/>
          <p:cNvSpPr txBox="1"/>
          <p:nvPr/>
        </p:nvSpPr>
        <p:spPr>
          <a:xfrm>
            <a:off x="5099114" y="6396177"/>
            <a:ext cx="831951" cy="819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en-US" sz="4000" spc="47">
                <a:solidFill>
                  <a:srgbClr val="404040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grpSp>
        <p:nvGrpSpPr>
          <p:cNvPr id="71" name="Group 71"/>
          <p:cNvGrpSpPr>
            <a:grpSpLocks noChangeAspect="1"/>
          </p:cNvGrpSpPr>
          <p:nvPr/>
        </p:nvGrpSpPr>
        <p:grpSpPr>
          <a:xfrm rot="5400000">
            <a:off x="6687696" y="6133394"/>
            <a:ext cx="595447" cy="594657"/>
            <a:chOff x="0" y="0"/>
            <a:chExt cx="793930" cy="792876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794004" cy="792861"/>
            </a:xfrm>
            <a:custGeom>
              <a:avLst/>
              <a:gdLst/>
              <a:ahLst/>
              <a:cxnLst/>
              <a:rect l="l" t="t" r="r" b="b"/>
              <a:pathLst>
                <a:path w="794004" h="792861">
                  <a:moveTo>
                    <a:pt x="503047" y="165862"/>
                  </a:moveTo>
                  <a:lnTo>
                    <a:pt x="503047" y="51308"/>
                  </a:lnTo>
                  <a:lnTo>
                    <a:pt x="714502" y="51308"/>
                  </a:lnTo>
                  <a:lnTo>
                    <a:pt x="714502" y="165862"/>
                  </a:lnTo>
                  <a:close/>
                  <a:moveTo>
                    <a:pt x="414909" y="342138"/>
                  </a:moveTo>
                  <a:lnTo>
                    <a:pt x="414909" y="227584"/>
                  </a:lnTo>
                  <a:lnTo>
                    <a:pt x="714502" y="227584"/>
                  </a:lnTo>
                  <a:lnTo>
                    <a:pt x="714502" y="342138"/>
                  </a:lnTo>
                  <a:close/>
                  <a:moveTo>
                    <a:pt x="326771" y="518287"/>
                  </a:moveTo>
                  <a:lnTo>
                    <a:pt x="326771" y="403733"/>
                  </a:lnTo>
                  <a:lnTo>
                    <a:pt x="714502" y="403733"/>
                  </a:lnTo>
                  <a:lnTo>
                    <a:pt x="714502" y="518287"/>
                  </a:lnTo>
                  <a:close/>
                  <a:moveTo>
                    <a:pt x="238760" y="694563"/>
                  </a:moveTo>
                  <a:lnTo>
                    <a:pt x="238760" y="580009"/>
                  </a:lnTo>
                  <a:lnTo>
                    <a:pt x="714502" y="580009"/>
                  </a:lnTo>
                  <a:lnTo>
                    <a:pt x="714502" y="694563"/>
                  </a:lnTo>
                  <a:close/>
                  <a:moveTo>
                    <a:pt x="2667" y="648716"/>
                  </a:moveTo>
                  <a:lnTo>
                    <a:pt x="285877" y="158115"/>
                  </a:lnTo>
                  <a:lnTo>
                    <a:pt x="254254" y="139827"/>
                  </a:lnTo>
                  <a:lnTo>
                    <a:pt x="375412" y="76200"/>
                  </a:lnTo>
                  <a:lnTo>
                    <a:pt x="381000" y="212979"/>
                  </a:lnTo>
                  <a:lnTo>
                    <a:pt x="349377" y="194691"/>
                  </a:lnTo>
                  <a:lnTo>
                    <a:pt x="66040" y="685292"/>
                  </a:lnTo>
                  <a:close/>
                  <a:moveTo>
                    <a:pt x="0" y="792861"/>
                  </a:moveTo>
                  <a:lnTo>
                    <a:pt x="0" y="748792"/>
                  </a:lnTo>
                  <a:lnTo>
                    <a:pt x="749935" y="748792"/>
                  </a:lnTo>
                  <a:lnTo>
                    <a:pt x="749935" y="0"/>
                  </a:lnTo>
                  <a:lnTo>
                    <a:pt x="794004" y="0"/>
                  </a:lnTo>
                  <a:lnTo>
                    <a:pt x="794004" y="792861"/>
                  </a:lnTo>
                  <a:lnTo>
                    <a:pt x="792988" y="792861"/>
                  </a:lnTo>
                  <a:lnTo>
                    <a:pt x="749935" y="79286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 rot="-5400000">
            <a:off x="8163706" y="7027851"/>
            <a:ext cx="589767" cy="590156"/>
            <a:chOff x="0" y="0"/>
            <a:chExt cx="786356" cy="786874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786384" cy="786892"/>
            </a:xfrm>
            <a:custGeom>
              <a:avLst/>
              <a:gdLst/>
              <a:ahLst/>
              <a:cxnLst/>
              <a:rect l="l" t="t" r="r" b="b"/>
              <a:pathLst>
                <a:path w="786384" h="786892">
                  <a:moveTo>
                    <a:pt x="188595" y="578612"/>
                  </a:moveTo>
                  <a:cubicBezTo>
                    <a:pt x="139954" y="557022"/>
                    <a:pt x="95123" y="526923"/>
                    <a:pt x="56769" y="489204"/>
                  </a:cubicBezTo>
                  <a:cubicBezTo>
                    <a:pt x="73279" y="549021"/>
                    <a:pt x="105664" y="602234"/>
                    <a:pt x="149098" y="644017"/>
                  </a:cubicBezTo>
                  <a:cubicBezTo>
                    <a:pt x="164846" y="623443"/>
                    <a:pt x="177927" y="601472"/>
                    <a:pt x="188595" y="578612"/>
                  </a:cubicBezTo>
                  <a:close/>
                  <a:moveTo>
                    <a:pt x="193421" y="212979"/>
                  </a:moveTo>
                  <a:cubicBezTo>
                    <a:pt x="182118" y="187833"/>
                    <a:pt x="168148" y="163449"/>
                    <a:pt x="151003" y="140970"/>
                  </a:cubicBezTo>
                  <a:cubicBezTo>
                    <a:pt x="103505" y="186055"/>
                    <a:pt x="68961" y="244602"/>
                    <a:pt x="53213" y="310515"/>
                  </a:cubicBezTo>
                  <a:cubicBezTo>
                    <a:pt x="93472" y="269113"/>
                    <a:pt x="141224" y="236220"/>
                    <a:pt x="193421" y="212979"/>
                  </a:cubicBezTo>
                  <a:close/>
                  <a:moveTo>
                    <a:pt x="231013" y="413004"/>
                  </a:moveTo>
                  <a:lnTo>
                    <a:pt x="56007" y="413004"/>
                  </a:lnTo>
                  <a:cubicBezTo>
                    <a:pt x="97028" y="464820"/>
                    <a:pt x="149479" y="505079"/>
                    <a:pt x="208407" y="531495"/>
                  </a:cubicBezTo>
                  <a:cubicBezTo>
                    <a:pt x="221615" y="493014"/>
                    <a:pt x="229235" y="453136"/>
                    <a:pt x="231013" y="413004"/>
                  </a:cubicBezTo>
                  <a:close/>
                  <a:moveTo>
                    <a:pt x="231140" y="368554"/>
                  </a:moveTo>
                  <a:cubicBezTo>
                    <a:pt x="229362" y="332105"/>
                    <a:pt x="222885" y="295910"/>
                    <a:pt x="211582" y="260858"/>
                  </a:cubicBezTo>
                  <a:cubicBezTo>
                    <a:pt x="157226" y="285496"/>
                    <a:pt x="108585" y="321945"/>
                    <a:pt x="69596" y="368554"/>
                  </a:cubicBezTo>
                  <a:close/>
                  <a:moveTo>
                    <a:pt x="362839" y="620903"/>
                  </a:moveTo>
                  <a:cubicBezTo>
                    <a:pt x="316738" y="619125"/>
                    <a:pt x="271653" y="610362"/>
                    <a:pt x="228981" y="595249"/>
                  </a:cubicBezTo>
                  <a:cubicBezTo>
                    <a:pt x="216408" y="622300"/>
                    <a:pt x="200914" y="648335"/>
                    <a:pt x="182245" y="672592"/>
                  </a:cubicBezTo>
                  <a:cubicBezTo>
                    <a:pt x="233172" y="711454"/>
                    <a:pt x="295275" y="736346"/>
                    <a:pt x="362839" y="741934"/>
                  </a:cubicBezTo>
                  <a:close/>
                  <a:moveTo>
                    <a:pt x="362839" y="413004"/>
                  </a:moveTo>
                  <a:lnTo>
                    <a:pt x="274574" y="413004"/>
                  </a:lnTo>
                  <a:cubicBezTo>
                    <a:pt x="272796" y="458724"/>
                    <a:pt x="264160" y="504063"/>
                    <a:pt x="248793" y="547751"/>
                  </a:cubicBezTo>
                  <a:cubicBezTo>
                    <a:pt x="285242" y="560451"/>
                    <a:pt x="323596" y="567944"/>
                    <a:pt x="362839" y="569722"/>
                  </a:cubicBezTo>
                  <a:close/>
                  <a:moveTo>
                    <a:pt x="362839" y="221869"/>
                  </a:moveTo>
                  <a:cubicBezTo>
                    <a:pt x="324612" y="224028"/>
                    <a:pt x="287401" y="231648"/>
                    <a:pt x="252095" y="244348"/>
                  </a:cubicBezTo>
                  <a:cubicBezTo>
                    <a:pt x="265303" y="284734"/>
                    <a:pt x="272923" y="326517"/>
                    <a:pt x="274701" y="368554"/>
                  </a:cubicBezTo>
                  <a:lnTo>
                    <a:pt x="362966" y="368554"/>
                  </a:lnTo>
                  <a:close/>
                  <a:moveTo>
                    <a:pt x="362839" y="44958"/>
                  </a:moveTo>
                  <a:cubicBezTo>
                    <a:pt x="296164" y="50546"/>
                    <a:pt x="234950" y="74803"/>
                    <a:pt x="184277" y="112776"/>
                  </a:cubicBezTo>
                  <a:cubicBezTo>
                    <a:pt x="204470" y="138938"/>
                    <a:pt x="220726" y="167259"/>
                    <a:pt x="233807" y="196596"/>
                  </a:cubicBezTo>
                  <a:cubicBezTo>
                    <a:pt x="274955" y="181737"/>
                    <a:pt x="318262" y="172974"/>
                    <a:pt x="362712" y="170815"/>
                  </a:cubicBezTo>
                  <a:close/>
                  <a:moveTo>
                    <a:pt x="530733" y="244983"/>
                  </a:moveTo>
                  <a:cubicBezTo>
                    <a:pt x="491363" y="231013"/>
                    <a:pt x="449834" y="222885"/>
                    <a:pt x="407289" y="221488"/>
                  </a:cubicBezTo>
                  <a:lnTo>
                    <a:pt x="407289" y="368554"/>
                  </a:lnTo>
                  <a:lnTo>
                    <a:pt x="509524" y="368554"/>
                  </a:lnTo>
                  <a:cubicBezTo>
                    <a:pt x="510794" y="326771"/>
                    <a:pt x="518033" y="285115"/>
                    <a:pt x="530860" y="244856"/>
                  </a:cubicBezTo>
                  <a:close/>
                  <a:moveTo>
                    <a:pt x="535432" y="542925"/>
                  </a:moveTo>
                  <a:cubicBezTo>
                    <a:pt x="520573" y="500888"/>
                    <a:pt x="511937" y="457073"/>
                    <a:pt x="509905" y="413131"/>
                  </a:cubicBezTo>
                  <a:lnTo>
                    <a:pt x="407289" y="413131"/>
                  </a:lnTo>
                  <a:lnTo>
                    <a:pt x="407289" y="569595"/>
                  </a:lnTo>
                  <a:cubicBezTo>
                    <a:pt x="451612" y="567690"/>
                    <a:pt x="494792" y="558419"/>
                    <a:pt x="535432" y="542925"/>
                  </a:cubicBezTo>
                  <a:close/>
                  <a:moveTo>
                    <a:pt x="598043" y="110363"/>
                  </a:moveTo>
                  <a:cubicBezTo>
                    <a:pt x="544195" y="70993"/>
                    <a:pt x="478536" y="46863"/>
                    <a:pt x="407289" y="44196"/>
                  </a:cubicBezTo>
                  <a:lnTo>
                    <a:pt x="407289" y="170307"/>
                  </a:lnTo>
                  <a:cubicBezTo>
                    <a:pt x="455930" y="171577"/>
                    <a:pt x="503555" y="180848"/>
                    <a:pt x="548513" y="196850"/>
                  </a:cubicBezTo>
                  <a:cubicBezTo>
                    <a:pt x="561721" y="166751"/>
                    <a:pt x="578104" y="137668"/>
                    <a:pt x="598043" y="110363"/>
                  </a:cubicBezTo>
                  <a:close/>
                  <a:moveTo>
                    <a:pt x="604139" y="672084"/>
                  </a:moveTo>
                  <a:cubicBezTo>
                    <a:pt x="584073" y="646557"/>
                    <a:pt x="567690" y="619125"/>
                    <a:pt x="554482" y="590423"/>
                  </a:cubicBezTo>
                  <a:cubicBezTo>
                    <a:pt x="507873" y="608330"/>
                    <a:pt x="458216" y="618998"/>
                    <a:pt x="407289" y="620903"/>
                  </a:cubicBezTo>
                  <a:lnTo>
                    <a:pt x="407289" y="742823"/>
                  </a:lnTo>
                  <a:cubicBezTo>
                    <a:pt x="481203" y="740029"/>
                    <a:pt x="549148" y="714248"/>
                    <a:pt x="604139" y="672084"/>
                  </a:cubicBezTo>
                  <a:close/>
                  <a:moveTo>
                    <a:pt x="710692" y="368681"/>
                  </a:moveTo>
                  <a:cubicBezTo>
                    <a:pt x="672211" y="322834"/>
                    <a:pt x="624459" y="286766"/>
                    <a:pt x="571246" y="261874"/>
                  </a:cubicBezTo>
                  <a:cubicBezTo>
                    <a:pt x="560578" y="296672"/>
                    <a:pt x="554355" y="332613"/>
                    <a:pt x="553085" y="368681"/>
                  </a:cubicBezTo>
                  <a:close/>
                  <a:moveTo>
                    <a:pt x="713613" y="413131"/>
                  </a:moveTo>
                  <a:lnTo>
                    <a:pt x="553466" y="413131"/>
                  </a:lnTo>
                  <a:cubicBezTo>
                    <a:pt x="555371" y="451104"/>
                    <a:pt x="562737" y="488823"/>
                    <a:pt x="575183" y="525272"/>
                  </a:cubicBezTo>
                  <a:cubicBezTo>
                    <a:pt x="628396" y="498729"/>
                    <a:pt x="675894" y="460756"/>
                    <a:pt x="713613" y="413131"/>
                  </a:cubicBezTo>
                  <a:close/>
                  <a:moveTo>
                    <a:pt x="733933" y="317119"/>
                  </a:moveTo>
                  <a:cubicBezTo>
                    <a:pt x="718820" y="247396"/>
                    <a:pt x="682625" y="185547"/>
                    <a:pt x="632333" y="138557"/>
                  </a:cubicBezTo>
                  <a:cubicBezTo>
                    <a:pt x="614553" y="162052"/>
                    <a:pt x="600202" y="187452"/>
                    <a:pt x="588645" y="213741"/>
                  </a:cubicBezTo>
                  <a:cubicBezTo>
                    <a:pt x="643001" y="238252"/>
                    <a:pt x="692404" y="273304"/>
                    <a:pt x="733933" y="317119"/>
                  </a:cubicBezTo>
                  <a:close/>
                  <a:moveTo>
                    <a:pt x="734187" y="468376"/>
                  </a:moveTo>
                  <a:cubicBezTo>
                    <a:pt x="694309" y="511937"/>
                    <a:pt x="646684" y="547243"/>
                    <a:pt x="594233" y="572643"/>
                  </a:cubicBezTo>
                  <a:cubicBezTo>
                    <a:pt x="605790" y="597535"/>
                    <a:pt x="620014" y="621411"/>
                    <a:pt x="637286" y="643636"/>
                  </a:cubicBezTo>
                  <a:cubicBezTo>
                    <a:pt x="685292" y="596900"/>
                    <a:pt x="719709" y="536321"/>
                    <a:pt x="734060" y="468376"/>
                  </a:cubicBezTo>
                  <a:close/>
                  <a:moveTo>
                    <a:pt x="786257" y="393446"/>
                  </a:moveTo>
                  <a:cubicBezTo>
                    <a:pt x="786257" y="610743"/>
                    <a:pt x="610108" y="786892"/>
                    <a:pt x="392811" y="786892"/>
                  </a:cubicBezTo>
                  <a:cubicBezTo>
                    <a:pt x="182245" y="786892"/>
                    <a:pt x="10160" y="621284"/>
                    <a:pt x="508" y="413004"/>
                  </a:cubicBezTo>
                  <a:lnTo>
                    <a:pt x="0" y="413004"/>
                  </a:lnTo>
                  <a:lnTo>
                    <a:pt x="0" y="368554"/>
                  </a:lnTo>
                  <a:lnTo>
                    <a:pt x="635" y="368554"/>
                  </a:lnTo>
                  <a:cubicBezTo>
                    <a:pt x="12446" y="172847"/>
                    <a:pt x="167767" y="15875"/>
                    <a:pt x="362839" y="1524"/>
                  </a:cubicBezTo>
                  <a:lnTo>
                    <a:pt x="362839" y="0"/>
                  </a:lnTo>
                  <a:lnTo>
                    <a:pt x="392938" y="0"/>
                  </a:lnTo>
                  <a:lnTo>
                    <a:pt x="407289" y="0"/>
                  </a:lnTo>
                  <a:lnTo>
                    <a:pt x="407289" y="762"/>
                  </a:lnTo>
                  <a:cubicBezTo>
                    <a:pt x="617855" y="7874"/>
                    <a:pt x="786384" y="180975"/>
                    <a:pt x="786384" y="393446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9812728" y="7970161"/>
            <a:ext cx="529524" cy="529524"/>
            <a:chOff x="0" y="0"/>
            <a:chExt cx="706032" cy="706032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706120" cy="706120"/>
            </a:xfrm>
            <a:custGeom>
              <a:avLst/>
              <a:gdLst/>
              <a:ahLst/>
              <a:cxnLst/>
              <a:rect l="l" t="t" r="r" b="b"/>
              <a:pathLst>
                <a:path w="706120" h="706120">
                  <a:moveTo>
                    <a:pt x="440055" y="547116"/>
                  </a:moveTo>
                  <a:lnTo>
                    <a:pt x="440055" y="609600"/>
                  </a:lnTo>
                  <a:lnTo>
                    <a:pt x="635127" y="609600"/>
                  </a:lnTo>
                  <a:lnTo>
                    <a:pt x="635127" y="547116"/>
                  </a:lnTo>
                  <a:close/>
                  <a:moveTo>
                    <a:pt x="440055" y="453517"/>
                  </a:moveTo>
                  <a:lnTo>
                    <a:pt x="440055" y="515874"/>
                  </a:lnTo>
                  <a:lnTo>
                    <a:pt x="635127" y="515874"/>
                  </a:lnTo>
                  <a:lnTo>
                    <a:pt x="635127" y="453517"/>
                  </a:lnTo>
                  <a:close/>
                  <a:moveTo>
                    <a:pt x="126492" y="440563"/>
                  </a:moveTo>
                  <a:lnTo>
                    <a:pt x="82423" y="484632"/>
                  </a:lnTo>
                  <a:lnTo>
                    <a:pt x="129286" y="531495"/>
                  </a:lnTo>
                  <a:lnTo>
                    <a:pt x="82423" y="578358"/>
                  </a:lnTo>
                  <a:lnTo>
                    <a:pt x="126492" y="622427"/>
                  </a:lnTo>
                  <a:lnTo>
                    <a:pt x="173355" y="575564"/>
                  </a:lnTo>
                  <a:lnTo>
                    <a:pt x="220218" y="622427"/>
                  </a:lnTo>
                  <a:lnTo>
                    <a:pt x="264287" y="578358"/>
                  </a:lnTo>
                  <a:lnTo>
                    <a:pt x="217424" y="531495"/>
                  </a:lnTo>
                  <a:lnTo>
                    <a:pt x="264287" y="484632"/>
                  </a:lnTo>
                  <a:lnTo>
                    <a:pt x="220218" y="440563"/>
                  </a:lnTo>
                  <a:lnTo>
                    <a:pt x="173355" y="487426"/>
                  </a:lnTo>
                  <a:close/>
                  <a:moveTo>
                    <a:pt x="360807" y="360934"/>
                  </a:moveTo>
                  <a:lnTo>
                    <a:pt x="705993" y="360934"/>
                  </a:lnTo>
                  <a:lnTo>
                    <a:pt x="705993" y="588391"/>
                  </a:lnTo>
                  <a:cubicBezTo>
                    <a:pt x="705993" y="653415"/>
                    <a:pt x="653288" y="706120"/>
                    <a:pt x="588264" y="706120"/>
                  </a:cubicBezTo>
                  <a:lnTo>
                    <a:pt x="360807" y="706120"/>
                  </a:lnTo>
                  <a:close/>
                  <a:moveTo>
                    <a:pt x="0" y="360807"/>
                  </a:moveTo>
                  <a:lnTo>
                    <a:pt x="345186" y="360807"/>
                  </a:lnTo>
                  <a:lnTo>
                    <a:pt x="345186" y="705993"/>
                  </a:lnTo>
                  <a:lnTo>
                    <a:pt x="117729" y="705993"/>
                  </a:lnTo>
                  <a:cubicBezTo>
                    <a:pt x="52705" y="705993"/>
                    <a:pt x="0" y="653288"/>
                    <a:pt x="0" y="588391"/>
                  </a:cubicBezTo>
                  <a:close/>
                  <a:moveTo>
                    <a:pt x="537591" y="208788"/>
                  </a:moveTo>
                  <a:cubicBezTo>
                    <a:pt x="520319" y="208788"/>
                    <a:pt x="506349" y="222758"/>
                    <a:pt x="506349" y="240030"/>
                  </a:cubicBezTo>
                  <a:cubicBezTo>
                    <a:pt x="506349" y="257302"/>
                    <a:pt x="520319" y="271272"/>
                    <a:pt x="537591" y="271272"/>
                  </a:cubicBezTo>
                  <a:cubicBezTo>
                    <a:pt x="554863" y="271272"/>
                    <a:pt x="568833" y="257302"/>
                    <a:pt x="568833" y="240030"/>
                  </a:cubicBezTo>
                  <a:cubicBezTo>
                    <a:pt x="568833" y="222758"/>
                    <a:pt x="554863" y="208788"/>
                    <a:pt x="537591" y="208788"/>
                  </a:cubicBezTo>
                  <a:close/>
                  <a:moveTo>
                    <a:pt x="440055" y="138557"/>
                  </a:moveTo>
                  <a:lnTo>
                    <a:pt x="440055" y="200914"/>
                  </a:lnTo>
                  <a:lnTo>
                    <a:pt x="635127" y="200914"/>
                  </a:lnTo>
                  <a:lnTo>
                    <a:pt x="635127" y="138557"/>
                  </a:lnTo>
                  <a:close/>
                  <a:moveTo>
                    <a:pt x="142240" y="72263"/>
                  </a:moveTo>
                  <a:lnTo>
                    <a:pt x="142240" y="138557"/>
                  </a:lnTo>
                  <a:lnTo>
                    <a:pt x="75946" y="138557"/>
                  </a:lnTo>
                  <a:lnTo>
                    <a:pt x="75946" y="200914"/>
                  </a:lnTo>
                  <a:lnTo>
                    <a:pt x="142240" y="200914"/>
                  </a:lnTo>
                  <a:lnTo>
                    <a:pt x="142240" y="267208"/>
                  </a:lnTo>
                  <a:lnTo>
                    <a:pt x="204597" y="267208"/>
                  </a:lnTo>
                  <a:lnTo>
                    <a:pt x="204597" y="200914"/>
                  </a:lnTo>
                  <a:lnTo>
                    <a:pt x="270891" y="200914"/>
                  </a:lnTo>
                  <a:lnTo>
                    <a:pt x="270891" y="138557"/>
                  </a:lnTo>
                  <a:lnTo>
                    <a:pt x="204597" y="138557"/>
                  </a:lnTo>
                  <a:lnTo>
                    <a:pt x="204597" y="72263"/>
                  </a:lnTo>
                  <a:close/>
                  <a:moveTo>
                    <a:pt x="537591" y="68326"/>
                  </a:moveTo>
                  <a:cubicBezTo>
                    <a:pt x="520319" y="68326"/>
                    <a:pt x="506349" y="82296"/>
                    <a:pt x="506349" y="99568"/>
                  </a:cubicBezTo>
                  <a:cubicBezTo>
                    <a:pt x="506349" y="116840"/>
                    <a:pt x="520319" y="130810"/>
                    <a:pt x="537591" y="130810"/>
                  </a:cubicBezTo>
                  <a:cubicBezTo>
                    <a:pt x="554863" y="130810"/>
                    <a:pt x="568833" y="116840"/>
                    <a:pt x="568833" y="99568"/>
                  </a:cubicBezTo>
                  <a:cubicBezTo>
                    <a:pt x="568833" y="82296"/>
                    <a:pt x="554863" y="68326"/>
                    <a:pt x="537591" y="68326"/>
                  </a:cubicBezTo>
                  <a:close/>
                  <a:moveTo>
                    <a:pt x="117729" y="0"/>
                  </a:moveTo>
                  <a:lnTo>
                    <a:pt x="588391" y="0"/>
                  </a:lnTo>
                  <a:cubicBezTo>
                    <a:pt x="653415" y="0"/>
                    <a:pt x="706120" y="52705"/>
                    <a:pt x="706120" y="117729"/>
                  </a:cubicBezTo>
                  <a:lnTo>
                    <a:pt x="706120" y="345186"/>
                  </a:lnTo>
                  <a:lnTo>
                    <a:pt x="360807" y="345186"/>
                  </a:lnTo>
                  <a:lnTo>
                    <a:pt x="360807" y="0"/>
                  </a:lnTo>
                  <a:lnTo>
                    <a:pt x="345186" y="0"/>
                  </a:lnTo>
                  <a:lnTo>
                    <a:pt x="345186" y="345186"/>
                  </a:lnTo>
                  <a:lnTo>
                    <a:pt x="0" y="345186"/>
                  </a:lnTo>
                  <a:lnTo>
                    <a:pt x="0" y="117729"/>
                  </a:lnTo>
                  <a:cubicBezTo>
                    <a:pt x="0" y="52705"/>
                    <a:pt x="52705" y="0"/>
                    <a:pt x="11772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 rot="-5400000">
            <a:off x="14940500" y="8069039"/>
            <a:ext cx="1187947" cy="1826252"/>
            <a:chOff x="0" y="0"/>
            <a:chExt cx="1583929" cy="2435002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1583944" cy="2434971"/>
            </a:xfrm>
            <a:custGeom>
              <a:avLst/>
              <a:gdLst/>
              <a:ahLst/>
              <a:cxnLst/>
              <a:rect l="l" t="t" r="r" b="b"/>
              <a:pathLst>
                <a:path w="1583944" h="2434971">
                  <a:moveTo>
                    <a:pt x="519557" y="0"/>
                  </a:moveTo>
                  <a:lnTo>
                    <a:pt x="148336" y="0"/>
                  </a:lnTo>
                  <a:lnTo>
                    <a:pt x="148336" y="116332"/>
                  </a:lnTo>
                  <a:lnTo>
                    <a:pt x="0" y="116332"/>
                  </a:lnTo>
                  <a:lnTo>
                    <a:pt x="0" y="2434971"/>
                  </a:lnTo>
                  <a:lnTo>
                    <a:pt x="1583944" y="2434971"/>
                  </a:lnTo>
                  <a:lnTo>
                    <a:pt x="1583944" y="116332"/>
                  </a:lnTo>
                  <a:lnTo>
                    <a:pt x="519557" y="11633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 rot="-5400000">
            <a:off x="15107742" y="8236281"/>
            <a:ext cx="853463" cy="1826252"/>
            <a:chOff x="0" y="0"/>
            <a:chExt cx="1137951" cy="2435002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137920" cy="2434971"/>
            </a:xfrm>
            <a:custGeom>
              <a:avLst/>
              <a:gdLst/>
              <a:ahLst/>
              <a:cxnLst/>
              <a:rect l="l" t="t" r="r" b="b"/>
              <a:pathLst>
                <a:path w="1137920" h="2434971">
                  <a:moveTo>
                    <a:pt x="521462" y="0"/>
                  </a:moveTo>
                  <a:lnTo>
                    <a:pt x="148844" y="0"/>
                  </a:lnTo>
                  <a:lnTo>
                    <a:pt x="148844" y="116332"/>
                  </a:lnTo>
                  <a:lnTo>
                    <a:pt x="0" y="116332"/>
                  </a:lnTo>
                  <a:lnTo>
                    <a:pt x="0" y="2434971"/>
                  </a:lnTo>
                  <a:lnTo>
                    <a:pt x="1137920" y="2434971"/>
                  </a:lnTo>
                  <a:lnTo>
                    <a:pt x="1137920" y="116332"/>
                  </a:lnTo>
                  <a:lnTo>
                    <a:pt x="521462" y="116332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 rot="-5400000">
            <a:off x="15432574" y="8449889"/>
            <a:ext cx="198231" cy="1831821"/>
            <a:chOff x="0" y="0"/>
            <a:chExt cx="264308" cy="2442428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264287" cy="2442464"/>
            </a:xfrm>
            <a:custGeom>
              <a:avLst/>
              <a:gdLst/>
              <a:ahLst/>
              <a:cxnLst/>
              <a:rect l="l" t="t" r="r" b="b"/>
              <a:pathLst>
                <a:path w="264287" h="2442464">
                  <a:moveTo>
                    <a:pt x="264287" y="0"/>
                  </a:moveTo>
                  <a:lnTo>
                    <a:pt x="0" y="0"/>
                  </a:lnTo>
                  <a:lnTo>
                    <a:pt x="0" y="2442464"/>
                  </a:lnTo>
                  <a:lnTo>
                    <a:pt x="264287" y="2442464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 rot="-5400000">
            <a:off x="14080146" y="8921937"/>
            <a:ext cx="1370270" cy="122289"/>
            <a:chOff x="0" y="0"/>
            <a:chExt cx="1827026" cy="163052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827022" cy="163068"/>
            </a:xfrm>
            <a:custGeom>
              <a:avLst/>
              <a:gdLst/>
              <a:ahLst/>
              <a:cxnLst/>
              <a:rect l="l" t="t" r="r" b="b"/>
              <a:pathLst>
                <a:path w="1827022" h="163068">
                  <a:moveTo>
                    <a:pt x="1827022" y="81534"/>
                  </a:moveTo>
                  <a:cubicBezTo>
                    <a:pt x="1827022" y="36449"/>
                    <a:pt x="1790573" y="0"/>
                    <a:pt x="1745488" y="0"/>
                  </a:cubicBez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1745488" y="163068"/>
                  </a:lnTo>
                  <a:cubicBezTo>
                    <a:pt x="1790573" y="163068"/>
                    <a:pt x="1827022" y="126619"/>
                    <a:pt x="1827022" y="8153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 rot="-5400000">
            <a:off x="14620748" y="8921937"/>
            <a:ext cx="1370270" cy="122289"/>
            <a:chOff x="0" y="0"/>
            <a:chExt cx="1827026" cy="163052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827022" cy="163068"/>
            </a:xfrm>
            <a:custGeom>
              <a:avLst/>
              <a:gdLst/>
              <a:ahLst/>
              <a:cxnLst/>
              <a:rect l="l" t="t" r="r" b="b"/>
              <a:pathLst>
                <a:path w="1827022" h="163068">
                  <a:moveTo>
                    <a:pt x="1827022" y="81534"/>
                  </a:moveTo>
                  <a:cubicBezTo>
                    <a:pt x="1827022" y="36449"/>
                    <a:pt x="1790573" y="0"/>
                    <a:pt x="1745488" y="0"/>
                  </a:cubicBez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1745488" y="163068"/>
                  </a:lnTo>
                  <a:cubicBezTo>
                    <a:pt x="1790573" y="163068"/>
                    <a:pt x="1827022" y="126619"/>
                    <a:pt x="1827022" y="8153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 rot="-5400000">
            <a:off x="15161139" y="8921937"/>
            <a:ext cx="1370270" cy="122289"/>
            <a:chOff x="0" y="0"/>
            <a:chExt cx="1827026" cy="163052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827022" cy="163068"/>
            </a:xfrm>
            <a:custGeom>
              <a:avLst/>
              <a:gdLst/>
              <a:ahLst/>
              <a:cxnLst/>
              <a:rect l="l" t="t" r="r" b="b"/>
              <a:pathLst>
                <a:path w="1827022" h="163068">
                  <a:moveTo>
                    <a:pt x="1827022" y="81534"/>
                  </a:moveTo>
                  <a:cubicBezTo>
                    <a:pt x="1827022" y="36449"/>
                    <a:pt x="1790573" y="0"/>
                    <a:pt x="1745488" y="0"/>
                  </a:cubicBez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1745488" y="163068"/>
                  </a:lnTo>
                  <a:cubicBezTo>
                    <a:pt x="1790573" y="163068"/>
                    <a:pt x="1827022" y="126619"/>
                    <a:pt x="1827022" y="8153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 rot="-5400000">
            <a:off x="15701531" y="8921937"/>
            <a:ext cx="1370270" cy="122289"/>
            <a:chOff x="0" y="0"/>
            <a:chExt cx="1827026" cy="163052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827022" cy="163068"/>
            </a:xfrm>
            <a:custGeom>
              <a:avLst/>
              <a:gdLst/>
              <a:ahLst/>
              <a:cxnLst/>
              <a:rect l="l" t="t" r="r" b="b"/>
              <a:pathLst>
                <a:path w="1827022" h="163068">
                  <a:moveTo>
                    <a:pt x="1827022" y="81534"/>
                  </a:moveTo>
                  <a:cubicBezTo>
                    <a:pt x="1827022" y="36449"/>
                    <a:pt x="1790573" y="0"/>
                    <a:pt x="1745488" y="0"/>
                  </a:cubicBez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1745488" y="163068"/>
                  </a:lnTo>
                  <a:cubicBezTo>
                    <a:pt x="1790573" y="163068"/>
                    <a:pt x="1827022" y="126619"/>
                    <a:pt x="1827022" y="8153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 rot="-5400000">
            <a:off x="15176844" y="8065217"/>
            <a:ext cx="798049" cy="1743463"/>
            <a:chOff x="0" y="0"/>
            <a:chExt cx="1064065" cy="2324617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1064133" cy="2324608"/>
            </a:xfrm>
            <a:custGeom>
              <a:avLst/>
              <a:gdLst/>
              <a:ahLst/>
              <a:cxnLst/>
              <a:rect l="l" t="t" r="r" b="b"/>
              <a:pathLst>
                <a:path w="1064133" h="2324608">
                  <a:moveTo>
                    <a:pt x="982599" y="2161540"/>
                  </a:moveTo>
                  <a:lnTo>
                    <a:pt x="81534" y="2161540"/>
                  </a:lnTo>
                  <a:cubicBezTo>
                    <a:pt x="36449" y="2161540"/>
                    <a:pt x="0" y="2197989"/>
                    <a:pt x="0" y="2243074"/>
                  </a:cubicBezTo>
                  <a:cubicBezTo>
                    <a:pt x="0" y="2288159"/>
                    <a:pt x="36449" y="2324608"/>
                    <a:pt x="81534" y="2324608"/>
                  </a:cubicBezTo>
                  <a:lnTo>
                    <a:pt x="982599" y="2324608"/>
                  </a:lnTo>
                  <a:cubicBezTo>
                    <a:pt x="1027684" y="2324608"/>
                    <a:pt x="1064133" y="2288159"/>
                    <a:pt x="1064133" y="2243074"/>
                  </a:cubicBezTo>
                  <a:cubicBezTo>
                    <a:pt x="1064133" y="2197989"/>
                    <a:pt x="1027684" y="2161540"/>
                    <a:pt x="982599" y="2161540"/>
                  </a:cubicBezTo>
                  <a:close/>
                  <a:moveTo>
                    <a:pt x="982599" y="1441069"/>
                  </a:moveTo>
                  <a:lnTo>
                    <a:pt x="81534" y="1441069"/>
                  </a:lnTo>
                  <a:cubicBezTo>
                    <a:pt x="36449" y="1441069"/>
                    <a:pt x="0" y="1477518"/>
                    <a:pt x="0" y="1522603"/>
                  </a:cubicBezTo>
                  <a:cubicBezTo>
                    <a:pt x="0" y="1567688"/>
                    <a:pt x="36449" y="1604137"/>
                    <a:pt x="81534" y="1604137"/>
                  </a:cubicBezTo>
                  <a:lnTo>
                    <a:pt x="982599" y="1604137"/>
                  </a:lnTo>
                  <a:cubicBezTo>
                    <a:pt x="1027684" y="1604137"/>
                    <a:pt x="1064133" y="1567688"/>
                    <a:pt x="1064133" y="1522603"/>
                  </a:cubicBezTo>
                  <a:cubicBezTo>
                    <a:pt x="1064133" y="1477518"/>
                    <a:pt x="1027684" y="1441069"/>
                    <a:pt x="982599" y="1441069"/>
                  </a:cubicBezTo>
                  <a:close/>
                  <a:moveTo>
                    <a:pt x="982599" y="720598"/>
                  </a:moveTo>
                  <a:lnTo>
                    <a:pt x="81534" y="720598"/>
                  </a:lnTo>
                  <a:cubicBezTo>
                    <a:pt x="36449" y="720471"/>
                    <a:pt x="0" y="757047"/>
                    <a:pt x="0" y="802005"/>
                  </a:cubicBezTo>
                  <a:cubicBezTo>
                    <a:pt x="0" y="846963"/>
                    <a:pt x="36449" y="883539"/>
                    <a:pt x="81534" y="883539"/>
                  </a:cubicBezTo>
                  <a:lnTo>
                    <a:pt x="982599" y="883539"/>
                  </a:lnTo>
                  <a:cubicBezTo>
                    <a:pt x="1027684" y="883539"/>
                    <a:pt x="1064133" y="847090"/>
                    <a:pt x="1064133" y="802005"/>
                  </a:cubicBezTo>
                  <a:cubicBezTo>
                    <a:pt x="1064133" y="756920"/>
                    <a:pt x="1027684" y="720471"/>
                    <a:pt x="982599" y="720471"/>
                  </a:cubicBezTo>
                  <a:close/>
                  <a:moveTo>
                    <a:pt x="982599" y="0"/>
                  </a:move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982599" y="163068"/>
                  </a:lnTo>
                  <a:cubicBezTo>
                    <a:pt x="1027684" y="163068"/>
                    <a:pt x="1064133" y="126619"/>
                    <a:pt x="1064133" y="81534"/>
                  </a:cubicBezTo>
                  <a:cubicBezTo>
                    <a:pt x="1064133" y="36449"/>
                    <a:pt x="1027557" y="0"/>
                    <a:pt x="982599" y="0"/>
                  </a:cubicBez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 rot="-5400000">
            <a:off x="15464313" y="8511858"/>
            <a:ext cx="223110" cy="1743463"/>
            <a:chOff x="0" y="0"/>
            <a:chExt cx="297480" cy="2324617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297434" cy="2324608"/>
            </a:xfrm>
            <a:custGeom>
              <a:avLst/>
              <a:gdLst/>
              <a:ahLst/>
              <a:cxnLst/>
              <a:rect l="l" t="t" r="r" b="b"/>
              <a:pathLst>
                <a:path w="297434" h="2324608">
                  <a:moveTo>
                    <a:pt x="297434" y="2161540"/>
                  </a:moveTo>
                  <a:lnTo>
                    <a:pt x="81534" y="2161540"/>
                  </a:lnTo>
                  <a:cubicBezTo>
                    <a:pt x="36449" y="2161540"/>
                    <a:pt x="0" y="2197989"/>
                    <a:pt x="0" y="2243074"/>
                  </a:cubicBezTo>
                  <a:cubicBezTo>
                    <a:pt x="0" y="2288159"/>
                    <a:pt x="36449" y="2324608"/>
                    <a:pt x="81534" y="2324608"/>
                  </a:cubicBezTo>
                  <a:lnTo>
                    <a:pt x="297434" y="2324608"/>
                  </a:lnTo>
                  <a:cubicBezTo>
                    <a:pt x="252349" y="2324608"/>
                    <a:pt x="215900" y="2288159"/>
                    <a:pt x="215900" y="2243074"/>
                  </a:cubicBezTo>
                  <a:cubicBezTo>
                    <a:pt x="215900" y="2197989"/>
                    <a:pt x="252349" y="2161540"/>
                    <a:pt x="297434" y="2161540"/>
                  </a:cubicBezTo>
                  <a:close/>
                  <a:moveTo>
                    <a:pt x="297434" y="1441069"/>
                  </a:moveTo>
                  <a:lnTo>
                    <a:pt x="81534" y="1441069"/>
                  </a:lnTo>
                  <a:cubicBezTo>
                    <a:pt x="36449" y="1441069"/>
                    <a:pt x="0" y="1477518"/>
                    <a:pt x="0" y="1522603"/>
                  </a:cubicBezTo>
                  <a:cubicBezTo>
                    <a:pt x="0" y="1567688"/>
                    <a:pt x="36449" y="1604137"/>
                    <a:pt x="81534" y="1604137"/>
                  </a:cubicBezTo>
                  <a:lnTo>
                    <a:pt x="297434" y="1604137"/>
                  </a:lnTo>
                  <a:cubicBezTo>
                    <a:pt x="252349" y="1604137"/>
                    <a:pt x="215900" y="1567688"/>
                    <a:pt x="215900" y="1522603"/>
                  </a:cubicBezTo>
                  <a:cubicBezTo>
                    <a:pt x="215900" y="1477518"/>
                    <a:pt x="252349" y="1441069"/>
                    <a:pt x="297434" y="1441069"/>
                  </a:cubicBezTo>
                  <a:close/>
                  <a:moveTo>
                    <a:pt x="297434" y="720598"/>
                  </a:moveTo>
                  <a:lnTo>
                    <a:pt x="81534" y="720598"/>
                  </a:lnTo>
                  <a:cubicBezTo>
                    <a:pt x="36449" y="720471"/>
                    <a:pt x="0" y="757047"/>
                    <a:pt x="0" y="802005"/>
                  </a:cubicBezTo>
                  <a:cubicBezTo>
                    <a:pt x="0" y="846963"/>
                    <a:pt x="36449" y="883539"/>
                    <a:pt x="81534" y="883539"/>
                  </a:cubicBezTo>
                  <a:lnTo>
                    <a:pt x="297434" y="883539"/>
                  </a:lnTo>
                  <a:cubicBezTo>
                    <a:pt x="252349" y="883539"/>
                    <a:pt x="215900" y="847090"/>
                    <a:pt x="215900" y="802005"/>
                  </a:cubicBezTo>
                  <a:cubicBezTo>
                    <a:pt x="215900" y="756920"/>
                    <a:pt x="252349" y="720471"/>
                    <a:pt x="297434" y="720471"/>
                  </a:cubicBezTo>
                  <a:close/>
                  <a:moveTo>
                    <a:pt x="297434" y="0"/>
                  </a:moveTo>
                  <a:lnTo>
                    <a:pt x="81534" y="0"/>
                  </a:lnTo>
                  <a:cubicBezTo>
                    <a:pt x="36449" y="0"/>
                    <a:pt x="0" y="36449"/>
                    <a:pt x="0" y="81534"/>
                  </a:cubicBezTo>
                  <a:cubicBezTo>
                    <a:pt x="0" y="126619"/>
                    <a:pt x="36449" y="163068"/>
                    <a:pt x="81534" y="163068"/>
                  </a:cubicBezTo>
                  <a:lnTo>
                    <a:pt x="297434" y="163068"/>
                  </a:lnTo>
                  <a:cubicBezTo>
                    <a:pt x="252476" y="163068"/>
                    <a:pt x="215900" y="126492"/>
                    <a:pt x="215900" y="81534"/>
                  </a:cubicBezTo>
                  <a:cubicBezTo>
                    <a:pt x="215900" y="36576"/>
                    <a:pt x="252476" y="0"/>
                    <a:pt x="297434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 rot="-5400000">
            <a:off x="15447055" y="8820754"/>
            <a:ext cx="239672" cy="324654"/>
            <a:chOff x="0" y="0"/>
            <a:chExt cx="319563" cy="432873"/>
          </a:xfrm>
        </p:grpSpPr>
        <p:sp>
          <p:nvSpPr>
            <p:cNvPr id="96" name="Freeform 96"/>
            <p:cNvSpPr/>
            <p:nvPr/>
          </p:nvSpPr>
          <p:spPr>
            <a:xfrm>
              <a:off x="-4953" y="-1270"/>
              <a:ext cx="325120" cy="445135"/>
            </a:xfrm>
            <a:custGeom>
              <a:avLst/>
              <a:gdLst/>
              <a:ahLst/>
              <a:cxnLst/>
              <a:rect l="l" t="t" r="r" b="b"/>
              <a:pathLst>
                <a:path w="325120" h="445135">
                  <a:moveTo>
                    <a:pt x="324485" y="277749"/>
                  </a:moveTo>
                  <a:cubicBezTo>
                    <a:pt x="325120" y="255016"/>
                    <a:pt x="317754" y="234442"/>
                    <a:pt x="309118" y="214122"/>
                  </a:cubicBezTo>
                  <a:cubicBezTo>
                    <a:pt x="291465" y="173355"/>
                    <a:pt x="267716" y="136144"/>
                    <a:pt x="242316" y="99949"/>
                  </a:cubicBezTo>
                  <a:cubicBezTo>
                    <a:pt x="219329" y="66929"/>
                    <a:pt x="194564" y="35179"/>
                    <a:pt x="168910" y="4191"/>
                  </a:cubicBezTo>
                  <a:cubicBezTo>
                    <a:pt x="165354" y="0"/>
                    <a:pt x="163957" y="635"/>
                    <a:pt x="160782" y="4572"/>
                  </a:cubicBezTo>
                  <a:cubicBezTo>
                    <a:pt x="115570" y="60198"/>
                    <a:pt x="72771" y="117602"/>
                    <a:pt x="37973" y="180340"/>
                  </a:cubicBezTo>
                  <a:cubicBezTo>
                    <a:pt x="29083" y="196215"/>
                    <a:pt x="21463" y="212725"/>
                    <a:pt x="14732" y="229616"/>
                  </a:cubicBezTo>
                  <a:cubicBezTo>
                    <a:pt x="0" y="266192"/>
                    <a:pt x="2540" y="302387"/>
                    <a:pt x="18288" y="337439"/>
                  </a:cubicBezTo>
                  <a:cubicBezTo>
                    <a:pt x="42672" y="391414"/>
                    <a:pt x="84455" y="424180"/>
                    <a:pt x="143129" y="432562"/>
                  </a:cubicBezTo>
                  <a:cubicBezTo>
                    <a:pt x="231902" y="445135"/>
                    <a:pt x="310896" y="384048"/>
                    <a:pt x="322834" y="297434"/>
                  </a:cubicBezTo>
                  <a:cubicBezTo>
                    <a:pt x="323977" y="290957"/>
                    <a:pt x="324231" y="284353"/>
                    <a:pt x="324485" y="27774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 rot="2774141">
            <a:off x="14360157" y="9166748"/>
            <a:ext cx="314099" cy="473025"/>
            <a:chOff x="0" y="0"/>
            <a:chExt cx="418798" cy="63070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418846" cy="630682"/>
            </a:xfrm>
            <a:custGeom>
              <a:avLst/>
              <a:gdLst/>
              <a:ahLst/>
              <a:cxnLst/>
              <a:rect l="l" t="t" r="r" b="b"/>
              <a:pathLst>
                <a:path w="418846" h="630682">
                  <a:moveTo>
                    <a:pt x="0" y="630682"/>
                  </a:moveTo>
                  <a:lnTo>
                    <a:pt x="116713" y="0"/>
                  </a:lnTo>
                  <a:lnTo>
                    <a:pt x="418846" y="0"/>
                  </a:lnTo>
                  <a:lnTo>
                    <a:pt x="302006" y="63068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12571335" y="9413886"/>
            <a:ext cx="2093595" cy="253652"/>
            <a:chOff x="0" y="0"/>
            <a:chExt cx="2791460" cy="338202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2791460" cy="338201"/>
            </a:xfrm>
            <a:custGeom>
              <a:avLst/>
              <a:gdLst/>
              <a:ahLst/>
              <a:cxnLst/>
              <a:rect l="l" t="t" r="r" b="b"/>
              <a:pathLst>
                <a:path w="2791460" h="338201">
                  <a:moveTo>
                    <a:pt x="0" y="169164"/>
                  </a:moveTo>
                  <a:cubicBezTo>
                    <a:pt x="0" y="75692"/>
                    <a:pt x="624840" y="0"/>
                    <a:pt x="1395730" y="0"/>
                  </a:cubicBezTo>
                  <a:cubicBezTo>
                    <a:pt x="2166620" y="0"/>
                    <a:pt x="2791460" y="75692"/>
                    <a:pt x="2791460" y="169164"/>
                  </a:cubicBezTo>
                  <a:cubicBezTo>
                    <a:pt x="2791460" y="262636"/>
                    <a:pt x="2166620" y="338201"/>
                    <a:pt x="1395730" y="338201"/>
                  </a:cubicBezTo>
                  <a:cubicBezTo>
                    <a:pt x="624840" y="338201"/>
                    <a:pt x="0" y="262509"/>
                    <a:pt x="0" y="169164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32216" y="748203"/>
            <a:ext cx="8118913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-78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 اقتصادی</a:t>
            </a:r>
            <a:endParaRPr lang="en-US" sz="4800" spc="-78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32216" y="2088573"/>
            <a:ext cx="811891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7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قیمت نفت</a:t>
            </a:r>
            <a:endParaRPr lang="en-US" sz="4800" spc="7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32216" y="3428941"/>
            <a:ext cx="811891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fa-IR" sz="4800" spc="7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</a:t>
            </a:r>
            <a:endParaRPr lang="en-US" sz="4800" spc="7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32216" y="4862140"/>
            <a:ext cx="8118915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800" dirty="0">
                <a:solidFill>
                  <a:srgbClr val="FFFFFF"/>
                </a:solidFill>
                <a:latin typeface="Arimo Bold"/>
                <a:cs typeface="B Nazanin" pitchFamily="2" charset="-78"/>
              </a:rPr>
              <a:t>2023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44200" y="2288508"/>
            <a:ext cx="6126945" cy="14465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16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6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708620" y="1055197"/>
            <a:ext cx="536252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اینفوگرافیک به سبک نمونه کارها</a:t>
            </a:r>
            <a:endParaRPr lang="en-US" sz="2400" spc="35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-19050" y="9727357"/>
            <a:ext cx="18287997" cy="528983"/>
            <a:chOff x="0" y="0"/>
            <a:chExt cx="24383996" cy="70531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4384000" cy="705358"/>
            </a:xfrm>
            <a:custGeom>
              <a:avLst/>
              <a:gdLst/>
              <a:ahLst/>
              <a:cxnLst/>
              <a:rect l="l" t="t" r="r" b="b"/>
              <a:pathLst>
                <a:path w="24384000" h="705358">
                  <a:moveTo>
                    <a:pt x="24384000" y="0"/>
                  </a:moveTo>
                  <a:lnTo>
                    <a:pt x="0" y="0"/>
                  </a:lnTo>
                  <a:lnTo>
                    <a:pt x="0" y="705358"/>
                  </a:lnTo>
                  <a:lnTo>
                    <a:pt x="24384000" y="70535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322776" y="7812038"/>
            <a:ext cx="2281935" cy="2034317"/>
            <a:chOff x="0" y="0"/>
            <a:chExt cx="3042580" cy="271242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042666" cy="2712466"/>
            </a:xfrm>
            <a:custGeom>
              <a:avLst/>
              <a:gdLst/>
              <a:ahLst/>
              <a:cxnLst/>
              <a:rect l="l" t="t" r="r" b="b"/>
              <a:pathLst>
                <a:path w="3042666" h="2712466">
                  <a:moveTo>
                    <a:pt x="2637663" y="2254504"/>
                  </a:moveTo>
                  <a:cubicBezTo>
                    <a:pt x="2637663" y="2201672"/>
                    <a:pt x="2632075" y="2137029"/>
                    <a:pt x="2665730" y="2060702"/>
                  </a:cubicBezTo>
                  <a:cubicBezTo>
                    <a:pt x="2727579" y="1937385"/>
                    <a:pt x="2682621" y="1802384"/>
                    <a:pt x="2536317" y="1761236"/>
                  </a:cubicBezTo>
                  <a:cubicBezTo>
                    <a:pt x="2446274" y="1737741"/>
                    <a:pt x="2390140" y="1684909"/>
                    <a:pt x="2322576" y="1632077"/>
                  </a:cubicBezTo>
                  <a:cubicBezTo>
                    <a:pt x="2204466" y="1532255"/>
                    <a:pt x="2091944" y="1432433"/>
                    <a:pt x="1973834" y="1326769"/>
                  </a:cubicBezTo>
                  <a:cubicBezTo>
                    <a:pt x="1895094" y="1256284"/>
                    <a:pt x="1810766" y="1179957"/>
                    <a:pt x="1732026" y="1109599"/>
                  </a:cubicBezTo>
                  <a:cubicBezTo>
                    <a:pt x="1664589" y="1050925"/>
                    <a:pt x="1597025" y="998093"/>
                    <a:pt x="1529588" y="939292"/>
                  </a:cubicBezTo>
                  <a:cubicBezTo>
                    <a:pt x="1450848" y="874649"/>
                    <a:pt x="1372108" y="810133"/>
                    <a:pt x="1293368" y="739648"/>
                  </a:cubicBezTo>
                  <a:cubicBezTo>
                    <a:pt x="1282065" y="727964"/>
                    <a:pt x="1282065" y="698500"/>
                    <a:pt x="1287780" y="680974"/>
                  </a:cubicBezTo>
                  <a:cubicBezTo>
                    <a:pt x="1327150" y="551815"/>
                    <a:pt x="1377823" y="422656"/>
                    <a:pt x="1422781" y="293497"/>
                  </a:cubicBezTo>
                  <a:cubicBezTo>
                    <a:pt x="1450848" y="223012"/>
                    <a:pt x="1450848" y="158496"/>
                    <a:pt x="1377823" y="105664"/>
                  </a:cubicBezTo>
                  <a:cubicBezTo>
                    <a:pt x="1349756" y="88011"/>
                    <a:pt x="1332865" y="58674"/>
                    <a:pt x="1304671" y="35179"/>
                  </a:cubicBezTo>
                  <a:cubicBezTo>
                    <a:pt x="1265428" y="0"/>
                    <a:pt x="1220343" y="17653"/>
                    <a:pt x="1181100" y="41148"/>
                  </a:cubicBezTo>
                  <a:cubicBezTo>
                    <a:pt x="1085469" y="99822"/>
                    <a:pt x="984250" y="164465"/>
                    <a:pt x="888619" y="223139"/>
                  </a:cubicBezTo>
                  <a:cubicBezTo>
                    <a:pt x="821182" y="264287"/>
                    <a:pt x="753618" y="305308"/>
                    <a:pt x="703072" y="352298"/>
                  </a:cubicBezTo>
                  <a:cubicBezTo>
                    <a:pt x="663702" y="387477"/>
                    <a:pt x="646811" y="446278"/>
                    <a:pt x="624332" y="493141"/>
                  </a:cubicBezTo>
                  <a:cubicBezTo>
                    <a:pt x="573659" y="598805"/>
                    <a:pt x="528701" y="698627"/>
                    <a:pt x="483743" y="804291"/>
                  </a:cubicBezTo>
                  <a:cubicBezTo>
                    <a:pt x="410591" y="962787"/>
                    <a:pt x="331851" y="1127252"/>
                    <a:pt x="258826" y="1285748"/>
                  </a:cubicBezTo>
                  <a:cubicBezTo>
                    <a:pt x="247523" y="1303401"/>
                    <a:pt x="253238" y="1344422"/>
                    <a:pt x="264414" y="1356233"/>
                  </a:cubicBezTo>
                  <a:cubicBezTo>
                    <a:pt x="303784" y="1403223"/>
                    <a:pt x="320675" y="1444244"/>
                    <a:pt x="320675" y="1508887"/>
                  </a:cubicBezTo>
                  <a:cubicBezTo>
                    <a:pt x="315087" y="1649730"/>
                    <a:pt x="320675" y="1790700"/>
                    <a:pt x="315087" y="1931543"/>
                  </a:cubicBezTo>
                  <a:cubicBezTo>
                    <a:pt x="315087" y="2002028"/>
                    <a:pt x="343154" y="2019554"/>
                    <a:pt x="410718" y="2002028"/>
                  </a:cubicBezTo>
                  <a:cubicBezTo>
                    <a:pt x="410718" y="1978533"/>
                    <a:pt x="410718" y="1955038"/>
                    <a:pt x="410718" y="1931543"/>
                  </a:cubicBezTo>
                  <a:cubicBezTo>
                    <a:pt x="410718" y="1796542"/>
                    <a:pt x="422021" y="1661414"/>
                    <a:pt x="410718" y="1526413"/>
                  </a:cubicBezTo>
                  <a:cubicBezTo>
                    <a:pt x="399415" y="1432433"/>
                    <a:pt x="450088" y="1397254"/>
                    <a:pt x="511937" y="1356106"/>
                  </a:cubicBezTo>
                  <a:cubicBezTo>
                    <a:pt x="618744" y="1273937"/>
                    <a:pt x="731266" y="1191768"/>
                    <a:pt x="838073" y="1115441"/>
                  </a:cubicBezTo>
                  <a:cubicBezTo>
                    <a:pt x="911225" y="1062609"/>
                    <a:pt x="978662" y="1009777"/>
                    <a:pt x="1046099" y="956945"/>
                  </a:cubicBezTo>
                  <a:cubicBezTo>
                    <a:pt x="1085469" y="927608"/>
                    <a:pt x="1113536" y="927608"/>
                    <a:pt x="1141730" y="956945"/>
                  </a:cubicBezTo>
                  <a:cubicBezTo>
                    <a:pt x="1209167" y="1015619"/>
                    <a:pt x="1276731" y="1080262"/>
                    <a:pt x="1344168" y="1133094"/>
                  </a:cubicBezTo>
                  <a:cubicBezTo>
                    <a:pt x="1332865" y="1168273"/>
                    <a:pt x="1316101" y="1197737"/>
                    <a:pt x="1310386" y="1227074"/>
                  </a:cubicBezTo>
                  <a:cubicBezTo>
                    <a:pt x="1248537" y="1426718"/>
                    <a:pt x="1192276" y="1620393"/>
                    <a:pt x="1130427" y="1820037"/>
                  </a:cubicBezTo>
                  <a:cubicBezTo>
                    <a:pt x="1079754" y="1996186"/>
                    <a:pt x="1023620" y="2166366"/>
                    <a:pt x="972947" y="2342515"/>
                  </a:cubicBezTo>
                  <a:cubicBezTo>
                    <a:pt x="961644" y="2389505"/>
                    <a:pt x="944880" y="2407158"/>
                    <a:pt x="899795" y="2407158"/>
                  </a:cubicBezTo>
                  <a:cubicBezTo>
                    <a:pt x="815467" y="2407158"/>
                    <a:pt x="731012" y="2407158"/>
                    <a:pt x="646684" y="2407158"/>
                  </a:cubicBezTo>
                  <a:cubicBezTo>
                    <a:pt x="635381" y="2407158"/>
                    <a:pt x="612902" y="2407158"/>
                    <a:pt x="607314" y="2395474"/>
                  </a:cubicBezTo>
                  <a:cubicBezTo>
                    <a:pt x="579247" y="2324989"/>
                    <a:pt x="517271" y="2360295"/>
                    <a:pt x="461137" y="2354326"/>
                  </a:cubicBezTo>
                  <a:cubicBezTo>
                    <a:pt x="461137" y="2330831"/>
                    <a:pt x="461137" y="2313178"/>
                    <a:pt x="466725" y="2283841"/>
                  </a:cubicBezTo>
                  <a:cubicBezTo>
                    <a:pt x="494792" y="2283841"/>
                    <a:pt x="517398" y="2283841"/>
                    <a:pt x="545465" y="2277999"/>
                  </a:cubicBezTo>
                  <a:cubicBezTo>
                    <a:pt x="545465" y="2225167"/>
                    <a:pt x="545465" y="2172335"/>
                    <a:pt x="545465" y="2119503"/>
                  </a:cubicBezTo>
                  <a:cubicBezTo>
                    <a:pt x="421767" y="2119503"/>
                    <a:pt x="303657" y="2119503"/>
                    <a:pt x="179959" y="2119503"/>
                  </a:cubicBezTo>
                  <a:cubicBezTo>
                    <a:pt x="179959" y="2172335"/>
                    <a:pt x="179959" y="2225167"/>
                    <a:pt x="179959" y="2272157"/>
                  </a:cubicBezTo>
                  <a:cubicBezTo>
                    <a:pt x="213741" y="2295652"/>
                    <a:pt x="292481" y="2254504"/>
                    <a:pt x="281178" y="2336800"/>
                  </a:cubicBezTo>
                  <a:cubicBezTo>
                    <a:pt x="202438" y="2360295"/>
                    <a:pt x="129286" y="2383790"/>
                    <a:pt x="61849" y="2407285"/>
                  </a:cubicBezTo>
                  <a:cubicBezTo>
                    <a:pt x="44958" y="2413127"/>
                    <a:pt x="33782" y="2424938"/>
                    <a:pt x="22479" y="2442464"/>
                  </a:cubicBezTo>
                  <a:cubicBezTo>
                    <a:pt x="16891" y="2448306"/>
                    <a:pt x="22479" y="2465959"/>
                    <a:pt x="22479" y="2471801"/>
                  </a:cubicBezTo>
                  <a:cubicBezTo>
                    <a:pt x="22479" y="2712466"/>
                    <a:pt x="0" y="2659634"/>
                    <a:pt x="191262" y="2665603"/>
                  </a:cubicBezTo>
                  <a:cubicBezTo>
                    <a:pt x="590550" y="2665603"/>
                    <a:pt x="989838" y="2665603"/>
                    <a:pt x="1389126" y="2665603"/>
                  </a:cubicBezTo>
                  <a:cubicBezTo>
                    <a:pt x="1912112" y="2665603"/>
                    <a:pt x="2429510" y="2665603"/>
                    <a:pt x="2947035" y="2665603"/>
                  </a:cubicBezTo>
                  <a:cubicBezTo>
                    <a:pt x="3020187" y="2665603"/>
                    <a:pt x="3042666" y="2647950"/>
                    <a:pt x="3042666" y="2565781"/>
                  </a:cubicBezTo>
                  <a:cubicBezTo>
                    <a:pt x="3042666" y="2542286"/>
                    <a:pt x="3042666" y="2524633"/>
                    <a:pt x="3042666" y="2501138"/>
                  </a:cubicBezTo>
                  <a:cubicBezTo>
                    <a:pt x="3037078" y="2424811"/>
                    <a:pt x="3020187" y="2401316"/>
                    <a:pt x="2947035" y="2407158"/>
                  </a:cubicBezTo>
                  <a:cubicBezTo>
                    <a:pt x="2890774" y="2407158"/>
                    <a:pt x="2856992" y="2389505"/>
                    <a:pt x="2817622" y="2348484"/>
                  </a:cubicBezTo>
                  <a:cubicBezTo>
                    <a:pt x="2772664" y="2301494"/>
                    <a:pt x="2705100" y="2289810"/>
                    <a:pt x="2637663" y="2254504"/>
                  </a:cubicBezTo>
                  <a:close/>
                  <a:moveTo>
                    <a:pt x="1895348" y="1626362"/>
                  </a:moveTo>
                  <a:cubicBezTo>
                    <a:pt x="1900936" y="1626362"/>
                    <a:pt x="1906651" y="1620520"/>
                    <a:pt x="1912239" y="1620520"/>
                  </a:cubicBezTo>
                  <a:cubicBezTo>
                    <a:pt x="1974088" y="1679194"/>
                    <a:pt x="2030349" y="1743837"/>
                    <a:pt x="2097786" y="1790827"/>
                  </a:cubicBezTo>
                  <a:cubicBezTo>
                    <a:pt x="2204593" y="1861312"/>
                    <a:pt x="2277745" y="1949323"/>
                    <a:pt x="2322703" y="2078482"/>
                  </a:cubicBezTo>
                  <a:cubicBezTo>
                    <a:pt x="2356485" y="2189988"/>
                    <a:pt x="2339594" y="2289810"/>
                    <a:pt x="2345182" y="2401443"/>
                  </a:cubicBezTo>
                  <a:cubicBezTo>
                    <a:pt x="2227072" y="2401443"/>
                    <a:pt x="2120265" y="2401443"/>
                    <a:pt x="2007743" y="2401443"/>
                  </a:cubicBezTo>
                  <a:cubicBezTo>
                    <a:pt x="1973961" y="2137283"/>
                    <a:pt x="1934591" y="1884807"/>
                    <a:pt x="1895221" y="1626489"/>
                  </a:cubicBezTo>
                  <a:close/>
                  <a:moveTo>
                    <a:pt x="1647952" y="2096008"/>
                  </a:moveTo>
                  <a:cubicBezTo>
                    <a:pt x="1501775" y="2172335"/>
                    <a:pt x="1372362" y="2248662"/>
                    <a:pt x="1226185" y="2324989"/>
                  </a:cubicBezTo>
                  <a:cubicBezTo>
                    <a:pt x="1276858" y="2172335"/>
                    <a:pt x="1321816" y="2037334"/>
                    <a:pt x="1366774" y="1896364"/>
                  </a:cubicBezTo>
                  <a:cubicBezTo>
                    <a:pt x="1456817" y="1961007"/>
                    <a:pt x="1546733" y="2025523"/>
                    <a:pt x="1647952" y="2096008"/>
                  </a:cubicBezTo>
                  <a:close/>
                  <a:moveTo>
                    <a:pt x="1760474" y="2401316"/>
                  </a:moveTo>
                  <a:cubicBezTo>
                    <a:pt x="1647952" y="2401316"/>
                    <a:pt x="1546733" y="2401316"/>
                    <a:pt x="1423035" y="2401316"/>
                  </a:cubicBezTo>
                  <a:cubicBezTo>
                    <a:pt x="1535557" y="2336673"/>
                    <a:pt x="1636776" y="2283841"/>
                    <a:pt x="1743583" y="2225167"/>
                  </a:cubicBezTo>
                  <a:cubicBezTo>
                    <a:pt x="1749171" y="2289810"/>
                    <a:pt x="1754886" y="2342642"/>
                    <a:pt x="1760474" y="2401316"/>
                  </a:cubicBezTo>
                  <a:close/>
                  <a:moveTo>
                    <a:pt x="1659255" y="1655699"/>
                  </a:moveTo>
                  <a:cubicBezTo>
                    <a:pt x="1670558" y="1755521"/>
                    <a:pt x="1681734" y="1837690"/>
                    <a:pt x="1693037" y="1937512"/>
                  </a:cubicBezTo>
                  <a:cubicBezTo>
                    <a:pt x="1614297" y="1872869"/>
                    <a:pt x="1541145" y="1820037"/>
                    <a:pt x="1468120" y="1761363"/>
                  </a:cubicBezTo>
                  <a:cubicBezTo>
                    <a:pt x="1535557" y="1720215"/>
                    <a:pt x="1591818" y="1690878"/>
                    <a:pt x="1659382" y="1655699"/>
                  </a:cubicBezTo>
                  <a:close/>
                  <a:moveTo>
                    <a:pt x="1541145" y="1326896"/>
                  </a:moveTo>
                  <a:cubicBezTo>
                    <a:pt x="1636776" y="1344549"/>
                    <a:pt x="1636776" y="1426718"/>
                    <a:pt x="1619885" y="1467739"/>
                  </a:cubicBezTo>
                  <a:cubicBezTo>
                    <a:pt x="1597406" y="1514729"/>
                    <a:pt x="1529842" y="1538224"/>
                    <a:pt x="1479296" y="1573403"/>
                  </a:cubicBezTo>
                  <a:cubicBezTo>
                    <a:pt x="1479296" y="1514729"/>
                    <a:pt x="1484884" y="1479423"/>
                    <a:pt x="1501775" y="1438402"/>
                  </a:cubicBezTo>
                  <a:cubicBezTo>
                    <a:pt x="1513078" y="1403223"/>
                    <a:pt x="1529842" y="1367917"/>
                    <a:pt x="1541145" y="1326896"/>
                  </a:cubicBezTo>
                  <a:close/>
                  <a:moveTo>
                    <a:pt x="2525395" y="2307336"/>
                  </a:moveTo>
                  <a:cubicBezTo>
                    <a:pt x="2429764" y="2319020"/>
                    <a:pt x="2412873" y="2295652"/>
                    <a:pt x="2446655" y="2189861"/>
                  </a:cubicBezTo>
                  <a:cubicBezTo>
                    <a:pt x="2474722" y="2189861"/>
                    <a:pt x="2497328" y="2189861"/>
                    <a:pt x="2525395" y="2189861"/>
                  </a:cubicBezTo>
                  <a:cubicBezTo>
                    <a:pt x="2525395" y="2231009"/>
                    <a:pt x="2525395" y="2266188"/>
                    <a:pt x="2525395" y="2307336"/>
                  </a:cubicBezTo>
                  <a:close/>
                  <a:moveTo>
                    <a:pt x="2474722" y="1890522"/>
                  </a:moveTo>
                  <a:cubicBezTo>
                    <a:pt x="2508504" y="1925701"/>
                    <a:pt x="2530983" y="1943354"/>
                    <a:pt x="2547874" y="1966849"/>
                  </a:cubicBezTo>
                  <a:cubicBezTo>
                    <a:pt x="2530983" y="1984502"/>
                    <a:pt x="2514092" y="2013839"/>
                    <a:pt x="2486025" y="2019681"/>
                  </a:cubicBezTo>
                  <a:cubicBezTo>
                    <a:pt x="2474722" y="2025523"/>
                    <a:pt x="2441067" y="1990344"/>
                    <a:pt x="2435352" y="1972691"/>
                  </a:cubicBezTo>
                  <a:cubicBezTo>
                    <a:pt x="2429637" y="1955038"/>
                    <a:pt x="2452243" y="1925701"/>
                    <a:pt x="2474722" y="189052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19050" y="0"/>
            <a:ext cx="18288000" cy="11850624"/>
          </a:xfrm>
          <a:custGeom>
            <a:avLst/>
            <a:gdLst/>
            <a:ahLst/>
            <a:cxnLst/>
            <a:rect l="l" t="t" r="r" b="b"/>
            <a:pathLst>
              <a:path w="18288000" h="11850624">
                <a:moveTo>
                  <a:pt x="0" y="0"/>
                </a:moveTo>
                <a:lnTo>
                  <a:pt x="18288000" y="0"/>
                </a:lnTo>
                <a:lnTo>
                  <a:pt x="18288000" y="11850624"/>
                </a:lnTo>
                <a:lnTo>
                  <a:pt x="0" y="11850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77" b="-67"/>
            </a:stretch>
          </a:blipFill>
        </p:spPr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329184" y="285716"/>
            <a:ext cx="17638776" cy="11164824"/>
            <a:chOff x="0" y="0"/>
            <a:chExt cx="23518368" cy="148864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18368" cy="14886432"/>
            </a:xfrm>
            <a:custGeom>
              <a:avLst/>
              <a:gdLst/>
              <a:ahLst/>
              <a:cxnLst/>
              <a:rect l="l" t="t" r="r" b="b"/>
              <a:pathLst>
                <a:path w="23518368" h="14886432">
                  <a:moveTo>
                    <a:pt x="0" y="0"/>
                  </a:moveTo>
                  <a:lnTo>
                    <a:pt x="23518368" y="0"/>
                  </a:lnTo>
                  <a:lnTo>
                    <a:pt x="23518368" y="14886432"/>
                  </a:lnTo>
                  <a:lnTo>
                    <a:pt x="0" y="14886432"/>
                  </a:lnTo>
                  <a:close/>
                </a:path>
              </a:pathLst>
            </a:custGeom>
            <a:solidFill>
              <a:srgbClr val="FFFFFF">
                <a:alpha val="19608"/>
              </a:srgbClr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4214778" y="6000756"/>
            <a:ext cx="10158059" cy="1171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9239"/>
              </a:lnSpc>
            </a:pPr>
            <a:r>
              <a:rPr lang="fa-IR" sz="7699" spc="114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شکستن بخش</a:t>
            </a:r>
            <a:endParaRPr lang="en-US" sz="7699" spc="114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214778" y="7143764"/>
            <a:ext cx="10157938" cy="561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439"/>
              </a:lnSpc>
            </a:pPr>
            <a:r>
              <a:rPr lang="fa-IR" sz="3699" spc="54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زیرنویس ارائه خود را وارد کنید</a:t>
            </a:r>
            <a:endParaRPr lang="en-US" sz="3699" spc="54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7948612" y="2355576"/>
            <a:ext cx="3488532" cy="3588545"/>
            <a:chOff x="0" y="0"/>
            <a:chExt cx="4651376" cy="478472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651502" cy="4784725"/>
            </a:xfrm>
            <a:custGeom>
              <a:avLst/>
              <a:gdLst/>
              <a:ahLst/>
              <a:cxnLst/>
              <a:rect l="l" t="t" r="r" b="b"/>
              <a:pathLst>
                <a:path w="4651502" h="4784725">
                  <a:moveTo>
                    <a:pt x="2348230" y="4438650"/>
                  </a:moveTo>
                  <a:cubicBezTo>
                    <a:pt x="2709545" y="4438650"/>
                    <a:pt x="3085846" y="4438650"/>
                    <a:pt x="3447161" y="4438650"/>
                  </a:cubicBezTo>
                  <a:cubicBezTo>
                    <a:pt x="3447161" y="4559046"/>
                    <a:pt x="3447161" y="4664329"/>
                    <a:pt x="3447161" y="4784725"/>
                  </a:cubicBezTo>
                  <a:cubicBezTo>
                    <a:pt x="2303145" y="4784725"/>
                    <a:pt x="1144016" y="4784725"/>
                    <a:pt x="0" y="4784725"/>
                  </a:cubicBezTo>
                  <a:cubicBezTo>
                    <a:pt x="0" y="4664329"/>
                    <a:pt x="0" y="4559046"/>
                    <a:pt x="0" y="4438650"/>
                  </a:cubicBezTo>
                  <a:cubicBezTo>
                    <a:pt x="75311" y="4438650"/>
                    <a:pt x="135509" y="4438650"/>
                    <a:pt x="225806" y="4438650"/>
                  </a:cubicBezTo>
                  <a:cubicBezTo>
                    <a:pt x="225806" y="4393565"/>
                    <a:pt x="225806" y="4348353"/>
                    <a:pt x="225806" y="4303268"/>
                  </a:cubicBezTo>
                  <a:cubicBezTo>
                    <a:pt x="225806" y="3039364"/>
                    <a:pt x="225806" y="1775460"/>
                    <a:pt x="225806" y="496570"/>
                  </a:cubicBezTo>
                  <a:cubicBezTo>
                    <a:pt x="225806" y="180594"/>
                    <a:pt x="406400" y="0"/>
                    <a:pt x="737616" y="0"/>
                  </a:cubicBezTo>
                  <a:cubicBezTo>
                    <a:pt x="1399921" y="0"/>
                    <a:pt x="2047240" y="0"/>
                    <a:pt x="2709545" y="0"/>
                  </a:cubicBezTo>
                  <a:cubicBezTo>
                    <a:pt x="2965450" y="0"/>
                    <a:pt x="3221355" y="165481"/>
                    <a:pt x="3206242" y="481457"/>
                  </a:cubicBezTo>
                  <a:cubicBezTo>
                    <a:pt x="3191129" y="872617"/>
                    <a:pt x="3206242" y="1263904"/>
                    <a:pt x="3206242" y="1640078"/>
                  </a:cubicBezTo>
                  <a:cubicBezTo>
                    <a:pt x="3236341" y="1594993"/>
                    <a:pt x="3281553" y="1519682"/>
                    <a:pt x="3296539" y="1519682"/>
                  </a:cubicBezTo>
                  <a:cubicBezTo>
                    <a:pt x="3371850" y="1549781"/>
                    <a:pt x="3462147" y="1579880"/>
                    <a:pt x="3522345" y="1640078"/>
                  </a:cubicBezTo>
                  <a:cubicBezTo>
                    <a:pt x="3567557" y="1685163"/>
                    <a:pt x="3582543" y="1775460"/>
                    <a:pt x="3582543" y="1850771"/>
                  </a:cubicBezTo>
                  <a:cubicBezTo>
                    <a:pt x="3582543" y="2377440"/>
                    <a:pt x="3582543" y="2903982"/>
                    <a:pt x="3582543" y="3430651"/>
                  </a:cubicBezTo>
                  <a:cubicBezTo>
                    <a:pt x="3582543" y="3551047"/>
                    <a:pt x="3582543" y="3671443"/>
                    <a:pt x="3597656" y="3791712"/>
                  </a:cubicBezTo>
                  <a:cubicBezTo>
                    <a:pt x="3597656" y="3821811"/>
                    <a:pt x="3627755" y="3866896"/>
                    <a:pt x="3657854" y="3866896"/>
                  </a:cubicBezTo>
                  <a:cubicBezTo>
                    <a:pt x="3687953" y="3881882"/>
                    <a:pt x="3733165" y="3851910"/>
                    <a:pt x="3748151" y="3821811"/>
                  </a:cubicBezTo>
                  <a:cubicBezTo>
                    <a:pt x="3943858" y="3445637"/>
                    <a:pt x="4139565" y="3069463"/>
                    <a:pt x="4305173" y="2678303"/>
                  </a:cubicBezTo>
                  <a:cubicBezTo>
                    <a:pt x="4365371" y="2512822"/>
                    <a:pt x="4365371" y="2317242"/>
                    <a:pt x="4380484" y="2121535"/>
                  </a:cubicBezTo>
                  <a:cubicBezTo>
                    <a:pt x="4380484" y="2106549"/>
                    <a:pt x="4335272" y="2076450"/>
                    <a:pt x="4320286" y="2061337"/>
                  </a:cubicBezTo>
                  <a:cubicBezTo>
                    <a:pt x="3943985" y="1865757"/>
                    <a:pt x="3989070" y="1940941"/>
                    <a:pt x="3989070" y="1504569"/>
                  </a:cubicBezTo>
                  <a:cubicBezTo>
                    <a:pt x="3989070" y="1429385"/>
                    <a:pt x="3989070" y="1339088"/>
                    <a:pt x="3989070" y="1233678"/>
                  </a:cubicBezTo>
                  <a:cubicBezTo>
                    <a:pt x="4049268" y="1248664"/>
                    <a:pt x="4094480" y="1263777"/>
                    <a:pt x="4169664" y="1293876"/>
                  </a:cubicBezTo>
                  <a:cubicBezTo>
                    <a:pt x="3943858" y="1083183"/>
                    <a:pt x="3687953" y="947801"/>
                    <a:pt x="3432048" y="842518"/>
                  </a:cubicBezTo>
                  <a:cubicBezTo>
                    <a:pt x="3432048" y="782320"/>
                    <a:pt x="3447161" y="752221"/>
                    <a:pt x="3447161" y="677037"/>
                  </a:cubicBezTo>
                  <a:cubicBezTo>
                    <a:pt x="3657854" y="767334"/>
                    <a:pt x="3853561" y="842518"/>
                    <a:pt x="4034282" y="947928"/>
                  </a:cubicBezTo>
                  <a:cubicBezTo>
                    <a:pt x="4214876" y="1068324"/>
                    <a:pt x="4395597" y="1218819"/>
                    <a:pt x="4561078" y="1369187"/>
                  </a:cubicBezTo>
                  <a:cubicBezTo>
                    <a:pt x="4606290" y="1414272"/>
                    <a:pt x="4636389" y="1489583"/>
                    <a:pt x="4636389" y="1549781"/>
                  </a:cubicBezTo>
                  <a:cubicBezTo>
                    <a:pt x="4651502" y="1880743"/>
                    <a:pt x="4651502" y="2196719"/>
                    <a:pt x="4636389" y="2512695"/>
                  </a:cubicBezTo>
                  <a:cubicBezTo>
                    <a:pt x="4621276" y="2617978"/>
                    <a:pt x="4591177" y="2723388"/>
                    <a:pt x="4546092" y="2813558"/>
                  </a:cubicBezTo>
                  <a:cubicBezTo>
                    <a:pt x="4365498" y="3174619"/>
                    <a:pt x="4184777" y="3550793"/>
                    <a:pt x="4004183" y="3926967"/>
                  </a:cubicBezTo>
                  <a:cubicBezTo>
                    <a:pt x="3928873" y="4092448"/>
                    <a:pt x="3793491" y="4167759"/>
                    <a:pt x="3627882" y="4137660"/>
                  </a:cubicBezTo>
                  <a:cubicBezTo>
                    <a:pt x="3462274" y="4122674"/>
                    <a:pt x="3326766" y="3987165"/>
                    <a:pt x="3311779" y="3821684"/>
                  </a:cubicBezTo>
                  <a:cubicBezTo>
                    <a:pt x="3311779" y="3716401"/>
                    <a:pt x="3311779" y="3610991"/>
                    <a:pt x="3311779" y="3520821"/>
                  </a:cubicBezTo>
                  <a:cubicBezTo>
                    <a:pt x="3311779" y="3009265"/>
                    <a:pt x="3311779" y="2497709"/>
                    <a:pt x="3311779" y="1986153"/>
                  </a:cubicBezTo>
                  <a:cubicBezTo>
                    <a:pt x="3311779" y="1910969"/>
                    <a:pt x="3296666" y="1865757"/>
                    <a:pt x="3206369" y="1895856"/>
                  </a:cubicBezTo>
                  <a:cubicBezTo>
                    <a:pt x="3206369" y="2708402"/>
                    <a:pt x="3206369" y="3520821"/>
                    <a:pt x="3206369" y="4363466"/>
                  </a:cubicBezTo>
                  <a:cubicBezTo>
                    <a:pt x="2920365" y="4378452"/>
                    <a:pt x="2634361" y="4408551"/>
                    <a:pt x="2348357" y="4423664"/>
                  </a:cubicBezTo>
                  <a:cubicBezTo>
                    <a:pt x="2348357" y="4438650"/>
                    <a:pt x="2348357" y="4438650"/>
                    <a:pt x="2348357" y="4438650"/>
                  </a:cubicBezTo>
                  <a:close/>
                  <a:moveTo>
                    <a:pt x="1384935" y="2196719"/>
                  </a:moveTo>
                  <a:cubicBezTo>
                    <a:pt x="1430147" y="2196719"/>
                    <a:pt x="1460246" y="2211705"/>
                    <a:pt x="1490345" y="2211705"/>
                  </a:cubicBezTo>
                  <a:cubicBezTo>
                    <a:pt x="1896745" y="2211705"/>
                    <a:pt x="2303145" y="2211705"/>
                    <a:pt x="2694559" y="2211705"/>
                  </a:cubicBezTo>
                  <a:cubicBezTo>
                    <a:pt x="2890266" y="2211705"/>
                    <a:pt x="2935351" y="2166620"/>
                    <a:pt x="2935351" y="1955927"/>
                  </a:cubicBezTo>
                  <a:cubicBezTo>
                    <a:pt x="2935351" y="1489456"/>
                    <a:pt x="2935351" y="1007999"/>
                    <a:pt x="2935351" y="541528"/>
                  </a:cubicBezTo>
                  <a:cubicBezTo>
                    <a:pt x="2935351" y="330835"/>
                    <a:pt x="2890139" y="270637"/>
                    <a:pt x="2679446" y="270637"/>
                  </a:cubicBezTo>
                  <a:cubicBezTo>
                    <a:pt x="2062226" y="270637"/>
                    <a:pt x="1460119" y="270637"/>
                    <a:pt x="858012" y="270637"/>
                  </a:cubicBezTo>
                  <a:cubicBezTo>
                    <a:pt x="797814" y="270637"/>
                    <a:pt x="737616" y="270637"/>
                    <a:pt x="677418" y="270637"/>
                  </a:cubicBezTo>
                  <a:cubicBezTo>
                    <a:pt x="557022" y="285623"/>
                    <a:pt x="511810" y="345821"/>
                    <a:pt x="496824" y="466217"/>
                  </a:cubicBezTo>
                  <a:cubicBezTo>
                    <a:pt x="496824" y="992886"/>
                    <a:pt x="496824" y="1504442"/>
                    <a:pt x="511937" y="2030984"/>
                  </a:cubicBezTo>
                  <a:cubicBezTo>
                    <a:pt x="511937" y="2151380"/>
                    <a:pt x="557149" y="2196465"/>
                    <a:pt x="677545" y="2211578"/>
                  </a:cubicBezTo>
                  <a:cubicBezTo>
                    <a:pt x="873252" y="2211578"/>
                    <a:pt x="1068959" y="2211578"/>
                    <a:pt x="1249553" y="2211578"/>
                  </a:cubicBezTo>
                  <a:cubicBezTo>
                    <a:pt x="1339850" y="2211578"/>
                    <a:pt x="1369949" y="2136394"/>
                    <a:pt x="1324864" y="2061083"/>
                  </a:cubicBezTo>
                  <a:cubicBezTo>
                    <a:pt x="1309751" y="2030984"/>
                    <a:pt x="1294765" y="2015998"/>
                    <a:pt x="1279652" y="1985899"/>
                  </a:cubicBezTo>
                  <a:cubicBezTo>
                    <a:pt x="1189355" y="1820418"/>
                    <a:pt x="1099058" y="1669923"/>
                    <a:pt x="1174242" y="1489329"/>
                  </a:cubicBezTo>
                  <a:cubicBezTo>
                    <a:pt x="1204341" y="1399032"/>
                    <a:pt x="1219454" y="1293749"/>
                    <a:pt x="1264539" y="1203452"/>
                  </a:cubicBezTo>
                  <a:cubicBezTo>
                    <a:pt x="1309624" y="1113155"/>
                    <a:pt x="1339850" y="992759"/>
                    <a:pt x="1415034" y="947674"/>
                  </a:cubicBezTo>
                  <a:cubicBezTo>
                    <a:pt x="1520444" y="857377"/>
                    <a:pt x="1580642" y="752094"/>
                    <a:pt x="1701038" y="691896"/>
                  </a:cubicBezTo>
                  <a:cubicBezTo>
                    <a:pt x="1851533" y="616712"/>
                    <a:pt x="2017141" y="586613"/>
                    <a:pt x="2182749" y="541401"/>
                  </a:cubicBezTo>
                  <a:cubicBezTo>
                    <a:pt x="2197862" y="571500"/>
                    <a:pt x="2212848" y="601599"/>
                    <a:pt x="2212848" y="631698"/>
                  </a:cubicBezTo>
                  <a:cubicBezTo>
                    <a:pt x="2242947" y="797179"/>
                    <a:pt x="2288159" y="962660"/>
                    <a:pt x="2303145" y="1128268"/>
                  </a:cubicBezTo>
                  <a:cubicBezTo>
                    <a:pt x="2303145" y="1248664"/>
                    <a:pt x="2288032" y="1384046"/>
                    <a:pt x="2257933" y="1504442"/>
                  </a:cubicBezTo>
                  <a:cubicBezTo>
                    <a:pt x="2197735" y="1685036"/>
                    <a:pt x="2137537" y="1895602"/>
                    <a:pt x="1926717" y="1970913"/>
                  </a:cubicBezTo>
                  <a:cubicBezTo>
                    <a:pt x="1791208" y="2015998"/>
                    <a:pt x="1640713" y="2046097"/>
                    <a:pt x="1460119" y="2106295"/>
                  </a:cubicBezTo>
                  <a:cubicBezTo>
                    <a:pt x="1520317" y="1880616"/>
                    <a:pt x="1595628" y="1685036"/>
                    <a:pt x="1655826" y="1504442"/>
                  </a:cubicBezTo>
                  <a:cubicBezTo>
                    <a:pt x="1640713" y="1489456"/>
                    <a:pt x="1625727" y="1489456"/>
                    <a:pt x="1625727" y="1489456"/>
                  </a:cubicBezTo>
                  <a:cubicBezTo>
                    <a:pt x="1535430" y="1730248"/>
                    <a:pt x="1460119" y="1955927"/>
                    <a:pt x="1384935" y="219659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5664239" y="9495261"/>
            <a:ext cx="2281935" cy="1949375"/>
            <a:chOff x="0" y="0"/>
            <a:chExt cx="3042580" cy="2599166"/>
          </a:xfrm>
        </p:grpSpPr>
        <p:sp>
          <p:nvSpPr>
            <p:cNvPr id="13" name="Freeform 13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5" name="Freeform 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5400000">
            <a:off x="75791" y="3601873"/>
            <a:ext cx="8228095" cy="3821033"/>
            <a:chOff x="0" y="0"/>
            <a:chExt cx="10970794" cy="509471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0970768" cy="5094732"/>
            </a:xfrm>
            <a:custGeom>
              <a:avLst/>
              <a:gdLst/>
              <a:ahLst/>
              <a:cxnLst/>
              <a:rect l="l" t="t" r="r" b="b"/>
              <a:pathLst>
                <a:path w="10970768" h="5094732">
                  <a:moveTo>
                    <a:pt x="0" y="0"/>
                  </a:moveTo>
                  <a:lnTo>
                    <a:pt x="8958961" y="0"/>
                  </a:lnTo>
                  <a:lnTo>
                    <a:pt x="10970768" y="2547366"/>
                  </a:lnTo>
                  <a:lnTo>
                    <a:pt x="8958961" y="5094732"/>
                  </a:lnTo>
                  <a:lnTo>
                    <a:pt x="0" y="5094732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901985" y="1710526"/>
            <a:ext cx="4549056" cy="3674922"/>
            <a:chOff x="0" y="0"/>
            <a:chExt cx="6065408" cy="4899896"/>
          </a:xfrm>
        </p:grpSpPr>
        <p:sp>
          <p:nvSpPr>
            <p:cNvPr id="9" name="Freeform 9"/>
            <p:cNvSpPr/>
            <p:nvPr/>
          </p:nvSpPr>
          <p:spPr>
            <a:xfrm>
              <a:off x="-5842" y="-3048"/>
              <a:ext cx="6080760" cy="4908169"/>
            </a:xfrm>
            <a:custGeom>
              <a:avLst/>
              <a:gdLst/>
              <a:ahLst/>
              <a:cxnLst/>
              <a:rect l="l" t="t" r="r" b="b"/>
              <a:pathLst>
                <a:path w="6080760" h="4908169">
                  <a:moveTo>
                    <a:pt x="5583555" y="26924"/>
                  </a:moveTo>
                  <a:cubicBezTo>
                    <a:pt x="5720842" y="28448"/>
                    <a:pt x="5856605" y="33274"/>
                    <a:pt x="5992368" y="28448"/>
                  </a:cubicBezTo>
                  <a:cubicBezTo>
                    <a:pt x="6055487" y="26924"/>
                    <a:pt x="6069711" y="47371"/>
                    <a:pt x="6069711" y="107315"/>
                  </a:cubicBezTo>
                  <a:cubicBezTo>
                    <a:pt x="6068187" y="1245235"/>
                    <a:pt x="6068187" y="2383028"/>
                    <a:pt x="6068187" y="3519424"/>
                  </a:cubicBezTo>
                  <a:cubicBezTo>
                    <a:pt x="6068187" y="3945509"/>
                    <a:pt x="6068187" y="4370070"/>
                    <a:pt x="6068187" y="4796155"/>
                  </a:cubicBezTo>
                  <a:cubicBezTo>
                    <a:pt x="6068187" y="4822952"/>
                    <a:pt x="6080760" y="4854575"/>
                    <a:pt x="6055614" y="4878197"/>
                  </a:cubicBezTo>
                  <a:cubicBezTo>
                    <a:pt x="5997194" y="4908169"/>
                    <a:pt x="5932551" y="4901819"/>
                    <a:pt x="5870956" y="4901819"/>
                  </a:cubicBezTo>
                  <a:cubicBezTo>
                    <a:pt x="5774690" y="4901819"/>
                    <a:pt x="5676900" y="4904994"/>
                    <a:pt x="5580507" y="4900295"/>
                  </a:cubicBezTo>
                  <a:cubicBezTo>
                    <a:pt x="5533136" y="4904994"/>
                    <a:pt x="5485765" y="4901819"/>
                    <a:pt x="5438521" y="4901819"/>
                  </a:cubicBezTo>
                  <a:cubicBezTo>
                    <a:pt x="3828796" y="4901819"/>
                    <a:pt x="2217420" y="4901819"/>
                    <a:pt x="607695" y="4901819"/>
                  </a:cubicBezTo>
                  <a:cubicBezTo>
                    <a:pt x="573024" y="4901819"/>
                    <a:pt x="539877" y="4903343"/>
                    <a:pt x="505079" y="4900295"/>
                  </a:cubicBezTo>
                  <a:cubicBezTo>
                    <a:pt x="380365" y="4903470"/>
                    <a:pt x="255778" y="4900295"/>
                    <a:pt x="129413" y="4901819"/>
                  </a:cubicBezTo>
                  <a:cubicBezTo>
                    <a:pt x="89916" y="4901819"/>
                    <a:pt x="52070" y="4893945"/>
                    <a:pt x="15748" y="4876546"/>
                  </a:cubicBezTo>
                  <a:cubicBezTo>
                    <a:pt x="0" y="4849749"/>
                    <a:pt x="7874" y="4819777"/>
                    <a:pt x="7874" y="4791329"/>
                  </a:cubicBezTo>
                  <a:cubicBezTo>
                    <a:pt x="7874" y="3232023"/>
                    <a:pt x="7874" y="1674368"/>
                    <a:pt x="6350" y="115189"/>
                  </a:cubicBezTo>
                  <a:cubicBezTo>
                    <a:pt x="6350" y="42545"/>
                    <a:pt x="25273" y="23622"/>
                    <a:pt x="96266" y="25273"/>
                  </a:cubicBezTo>
                  <a:cubicBezTo>
                    <a:pt x="227203" y="29972"/>
                    <a:pt x="358267" y="25273"/>
                    <a:pt x="490855" y="23749"/>
                  </a:cubicBezTo>
                  <a:cubicBezTo>
                    <a:pt x="522351" y="0"/>
                    <a:pt x="560197" y="3175"/>
                    <a:pt x="596519" y="3175"/>
                  </a:cubicBezTo>
                  <a:cubicBezTo>
                    <a:pt x="2223643" y="3175"/>
                    <a:pt x="3849243" y="3175"/>
                    <a:pt x="5476367" y="3175"/>
                  </a:cubicBezTo>
                  <a:cubicBezTo>
                    <a:pt x="5512689" y="6350"/>
                    <a:pt x="5550535" y="4699"/>
                    <a:pt x="5583682" y="267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909380" y="5366923"/>
            <a:ext cx="363381" cy="271055"/>
            <a:chOff x="0" y="0"/>
            <a:chExt cx="484508" cy="361407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92379" cy="361442"/>
            </a:xfrm>
            <a:custGeom>
              <a:avLst/>
              <a:gdLst/>
              <a:ahLst/>
              <a:cxnLst/>
              <a:rect l="l" t="t" r="r" b="b"/>
              <a:pathLst>
                <a:path w="492379" h="361442">
                  <a:moveTo>
                    <a:pt x="484505" y="0"/>
                  </a:moveTo>
                  <a:cubicBezTo>
                    <a:pt x="471932" y="119888"/>
                    <a:pt x="492379" y="241427"/>
                    <a:pt x="473456" y="361442"/>
                  </a:cubicBezTo>
                  <a:cubicBezTo>
                    <a:pt x="315595" y="241427"/>
                    <a:pt x="157861" y="121539"/>
                    <a:pt x="0" y="1524"/>
                  </a:cubicBezTo>
                  <a:cubicBezTo>
                    <a:pt x="162560" y="0"/>
                    <a:pt x="323469" y="0"/>
                    <a:pt x="484505" y="0"/>
                  </a:cubicBezTo>
                  <a:close/>
                </a:path>
              </a:pathLst>
            </a:custGeom>
            <a:solidFill>
              <a:srgbClr val="8B0F11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6082928" y="5366923"/>
            <a:ext cx="356278" cy="269870"/>
            <a:chOff x="0" y="0"/>
            <a:chExt cx="475037" cy="35982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74980" cy="359791"/>
            </a:xfrm>
            <a:custGeom>
              <a:avLst/>
              <a:gdLst/>
              <a:ahLst/>
              <a:cxnLst/>
              <a:rect l="l" t="t" r="r" b="b"/>
              <a:pathLst>
                <a:path w="474980" h="359791">
                  <a:moveTo>
                    <a:pt x="3175" y="359791"/>
                  </a:moveTo>
                  <a:cubicBezTo>
                    <a:pt x="1524" y="239903"/>
                    <a:pt x="0" y="119888"/>
                    <a:pt x="0" y="0"/>
                  </a:cubicBezTo>
                  <a:cubicBezTo>
                    <a:pt x="157861" y="0"/>
                    <a:pt x="317246" y="0"/>
                    <a:pt x="474980" y="0"/>
                  </a:cubicBezTo>
                  <a:cubicBezTo>
                    <a:pt x="325120" y="129413"/>
                    <a:pt x="161036" y="241427"/>
                    <a:pt x="3175" y="359791"/>
                  </a:cubicBezTo>
                  <a:close/>
                </a:path>
              </a:pathLst>
            </a:custGeom>
            <a:solidFill>
              <a:srgbClr val="8B0F11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2501760" y="2450487"/>
            <a:ext cx="334950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قیمت نفت</a:t>
            </a:r>
            <a:endParaRPr lang="en-US" sz="2799" spc="4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501760" y="3467103"/>
            <a:ext cx="3349503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 اقتصادی</a:t>
            </a:r>
            <a:endParaRPr lang="en-US" sz="2799" spc="41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3215397" y="5951496"/>
            <a:ext cx="2036256" cy="2009838"/>
            <a:chOff x="0" y="0"/>
            <a:chExt cx="2715008" cy="2679784"/>
          </a:xfrm>
        </p:grpSpPr>
        <p:sp>
          <p:nvSpPr>
            <p:cNvPr id="17" name="Freeform 17"/>
            <p:cNvSpPr/>
            <p:nvPr/>
          </p:nvSpPr>
          <p:spPr>
            <a:xfrm>
              <a:off x="254" y="0"/>
              <a:ext cx="2714752" cy="2679827"/>
            </a:xfrm>
            <a:custGeom>
              <a:avLst/>
              <a:gdLst/>
              <a:ahLst/>
              <a:cxnLst/>
              <a:rect l="l" t="t" r="r" b="b"/>
              <a:pathLst>
                <a:path w="2714752" h="2679827">
                  <a:moveTo>
                    <a:pt x="449834" y="0"/>
                  </a:moveTo>
                  <a:cubicBezTo>
                    <a:pt x="504952" y="41148"/>
                    <a:pt x="560324" y="82296"/>
                    <a:pt x="615569" y="123444"/>
                  </a:cubicBezTo>
                  <a:cubicBezTo>
                    <a:pt x="618363" y="125603"/>
                    <a:pt x="621030" y="127635"/>
                    <a:pt x="624459" y="130429"/>
                  </a:cubicBezTo>
                  <a:cubicBezTo>
                    <a:pt x="606171" y="154813"/>
                    <a:pt x="588391" y="178816"/>
                    <a:pt x="570357" y="202819"/>
                  </a:cubicBezTo>
                  <a:cubicBezTo>
                    <a:pt x="559308" y="217424"/>
                    <a:pt x="548894" y="232791"/>
                    <a:pt x="537210" y="246761"/>
                  </a:cubicBezTo>
                  <a:cubicBezTo>
                    <a:pt x="499872" y="290957"/>
                    <a:pt x="480314" y="344805"/>
                    <a:pt x="454279" y="395097"/>
                  </a:cubicBezTo>
                  <a:cubicBezTo>
                    <a:pt x="442341" y="418211"/>
                    <a:pt x="432054" y="441960"/>
                    <a:pt x="420116" y="467233"/>
                  </a:cubicBezTo>
                  <a:cubicBezTo>
                    <a:pt x="968248" y="624078"/>
                    <a:pt x="1513078" y="780034"/>
                    <a:pt x="2059305" y="936117"/>
                  </a:cubicBezTo>
                  <a:cubicBezTo>
                    <a:pt x="2066544" y="910209"/>
                    <a:pt x="2073529" y="884809"/>
                    <a:pt x="2080514" y="859282"/>
                  </a:cubicBezTo>
                  <a:cubicBezTo>
                    <a:pt x="2292223" y="896620"/>
                    <a:pt x="2503170" y="933958"/>
                    <a:pt x="2714752" y="971550"/>
                  </a:cubicBezTo>
                  <a:cubicBezTo>
                    <a:pt x="2672080" y="1130427"/>
                    <a:pt x="2629916" y="1287907"/>
                    <a:pt x="2587498" y="1446403"/>
                  </a:cubicBezTo>
                  <a:cubicBezTo>
                    <a:pt x="2386584" y="1367282"/>
                    <a:pt x="2186686" y="1288288"/>
                    <a:pt x="1985518" y="1209167"/>
                  </a:cubicBezTo>
                  <a:cubicBezTo>
                    <a:pt x="1995678" y="1171194"/>
                    <a:pt x="2005838" y="1133602"/>
                    <a:pt x="2016506" y="1094740"/>
                  </a:cubicBezTo>
                  <a:cubicBezTo>
                    <a:pt x="1849882" y="1046988"/>
                    <a:pt x="1684274" y="999617"/>
                    <a:pt x="1515745" y="951484"/>
                  </a:cubicBezTo>
                  <a:cubicBezTo>
                    <a:pt x="1747266" y="1507490"/>
                    <a:pt x="1977898" y="2061210"/>
                    <a:pt x="2209038" y="2615946"/>
                  </a:cubicBezTo>
                  <a:cubicBezTo>
                    <a:pt x="2183511" y="2626614"/>
                    <a:pt x="2158746" y="2637155"/>
                    <a:pt x="2133727" y="2647569"/>
                  </a:cubicBezTo>
                  <a:cubicBezTo>
                    <a:pt x="2111883" y="2656713"/>
                    <a:pt x="2090166" y="2665857"/>
                    <a:pt x="2068322" y="2675001"/>
                  </a:cubicBezTo>
                  <a:cubicBezTo>
                    <a:pt x="2065528" y="2676271"/>
                    <a:pt x="2062988" y="2677922"/>
                    <a:pt x="2060321" y="2679446"/>
                  </a:cubicBezTo>
                  <a:cubicBezTo>
                    <a:pt x="2058797" y="2679446"/>
                    <a:pt x="2057527" y="2679446"/>
                    <a:pt x="2056130" y="2679446"/>
                  </a:cubicBezTo>
                  <a:cubicBezTo>
                    <a:pt x="2055749" y="2677541"/>
                    <a:pt x="2055241" y="2675382"/>
                    <a:pt x="2054479" y="2673477"/>
                  </a:cubicBezTo>
                  <a:cubicBezTo>
                    <a:pt x="2020570" y="2591816"/>
                    <a:pt x="1986407" y="2510028"/>
                    <a:pt x="1952625" y="2428367"/>
                  </a:cubicBezTo>
                  <a:cubicBezTo>
                    <a:pt x="1949704" y="2421128"/>
                    <a:pt x="1945640" y="2417064"/>
                    <a:pt x="1938655" y="2414143"/>
                  </a:cubicBezTo>
                  <a:cubicBezTo>
                    <a:pt x="1639062" y="2286254"/>
                    <a:pt x="1339596" y="2158238"/>
                    <a:pt x="1040257" y="2030349"/>
                  </a:cubicBezTo>
                  <a:cubicBezTo>
                    <a:pt x="1018032" y="2020824"/>
                    <a:pt x="995680" y="2011426"/>
                    <a:pt x="972566" y="2001520"/>
                  </a:cubicBezTo>
                  <a:cubicBezTo>
                    <a:pt x="970407" y="2006346"/>
                    <a:pt x="968502" y="2010664"/>
                    <a:pt x="966851" y="2014728"/>
                  </a:cubicBezTo>
                  <a:cubicBezTo>
                    <a:pt x="917194" y="2133727"/>
                    <a:pt x="867283" y="2252853"/>
                    <a:pt x="817626" y="2372106"/>
                  </a:cubicBezTo>
                  <a:cubicBezTo>
                    <a:pt x="774954" y="2474595"/>
                    <a:pt x="732282" y="2577084"/>
                    <a:pt x="689737" y="2679827"/>
                  </a:cubicBezTo>
                  <a:cubicBezTo>
                    <a:pt x="689102" y="2679827"/>
                    <a:pt x="688213" y="2679827"/>
                    <a:pt x="687578" y="2679827"/>
                  </a:cubicBezTo>
                  <a:cubicBezTo>
                    <a:pt x="684403" y="2678303"/>
                    <a:pt x="681482" y="2676652"/>
                    <a:pt x="678053" y="2675382"/>
                  </a:cubicBezTo>
                  <a:cubicBezTo>
                    <a:pt x="635889" y="2657602"/>
                    <a:pt x="593598" y="2639949"/>
                    <a:pt x="551180" y="2622296"/>
                  </a:cubicBezTo>
                  <a:cubicBezTo>
                    <a:pt x="546735" y="2620391"/>
                    <a:pt x="542417" y="2618486"/>
                    <a:pt x="537591" y="2616200"/>
                  </a:cubicBezTo>
                  <a:cubicBezTo>
                    <a:pt x="779272" y="2036699"/>
                    <a:pt x="1020572" y="1458214"/>
                    <a:pt x="1261999" y="879221"/>
                  </a:cubicBezTo>
                  <a:cubicBezTo>
                    <a:pt x="967105" y="795020"/>
                    <a:pt x="673354" y="710946"/>
                    <a:pt x="378841" y="626745"/>
                  </a:cubicBezTo>
                  <a:cubicBezTo>
                    <a:pt x="378460" y="630809"/>
                    <a:pt x="378206" y="633095"/>
                    <a:pt x="377952" y="635635"/>
                  </a:cubicBezTo>
                  <a:cubicBezTo>
                    <a:pt x="374777" y="669798"/>
                    <a:pt x="371856" y="703961"/>
                    <a:pt x="368554" y="737870"/>
                  </a:cubicBezTo>
                  <a:cubicBezTo>
                    <a:pt x="363220" y="794131"/>
                    <a:pt x="355854" y="850392"/>
                    <a:pt x="363220" y="907034"/>
                  </a:cubicBezTo>
                  <a:cubicBezTo>
                    <a:pt x="368046" y="945388"/>
                    <a:pt x="374015" y="983869"/>
                    <a:pt x="379984" y="1022223"/>
                  </a:cubicBezTo>
                  <a:cubicBezTo>
                    <a:pt x="382143" y="1036066"/>
                    <a:pt x="385699" y="1049655"/>
                    <a:pt x="388620" y="1063117"/>
                  </a:cubicBezTo>
                  <a:cubicBezTo>
                    <a:pt x="386969" y="1064006"/>
                    <a:pt x="386080" y="1064641"/>
                    <a:pt x="385064" y="1064768"/>
                  </a:cubicBezTo>
                  <a:cubicBezTo>
                    <a:pt x="342392" y="1074166"/>
                    <a:pt x="299593" y="1083437"/>
                    <a:pt x="256667" y="1092200"/>
                  </a:cubicBezTo>
                  <a:cubicBezTo>
                    <a:pt x="247777" y="1093851"/>
                    <a:pt x="245618" y="1097280"/>
                    <a:pt x="245618" y="1106043"/>
                  </a:cubicBezTo>
                  <a:cubicBezTo>
                    <a:pt x="245872" y="1464691"/>
                    <a:pt x="245872" y="1823212"/>
                    <a:pt x="245872" y="2181606"/>
                  </a:cubicBezTo>
                  <a:cubicBezTo>
                    <a:pt x="245872" y="2185416"/>
                    <a:pt x="246126" y="2188972"/>
                    <a:pt x="246253" y="2193925"/>
                  </a:cubicBezTo>
                  <a:cubicBezTo>
                    <a:pt x="310388" y="2193925"/>
                    <a:pt x="373380" y="2193925"/>
                    <a:pt x="436372" y="2193925"/>
                  </a:cubicBezTo>
                  <a:cubicBezTo>
                    <a:pt x="436372" y="2345817"/>
                    <a:pt x="436372" y="2496693"/>
                    <a:pt x="436372" y="2648458"/>
                  </a:cubicBezTo>
                  <a:cubicBezTo>
                    <a:pt x="431927" y="2648458"/>
                    <a:pt x="428117" y="2648458"/>
                    <a:pt x="424307" y="2648458"/>
                  </a:cubicBezTo>
                  <a:cubicBezTo>
                    <a:pt x="364236" y="2648458"/>
                    <a:pt x="304038" y="2648712"/>
                    <a:pt x="243967" y="2648458"/>
                  </a:cubicBezTo>
                  <a:cubicBezTo>
                    <a:pt x="162687" y="2648458"/>
                    <a:pt x="81153" y="2648204"/>
                    <a:pt x="0" y="2648077"/>
                  </a:cubicBezTo>
                  <a:cubicBezTo>
                    <a:pt x="0" y="2496820"/>
                    <a:pt x="0" y="2345309"/>
                    <a:pt x="0" y="2193925"/>
                  </a:cubicBezTo>
                  <a:cubicBezTo>
                    <a:pt x="63500" y="2193925"/>
                    <a:pt x="126873" y="2193925"/>
                    <a:pt x="190373" y="2193925"/>
                  </a:cubicBezTo>
                  <a:cubicBezTo>
                    <a:pt x="190373" y="1830451"/>
                    <a:pt x="190373" y="1469136"/>
                    <a:pt x="190373" y="1107059"/>
                  </a:cubicBezTo>
                  <a:cubicBezTo>
                    <a:pt x="185039" y="1107948"/>
                    <a:pt x="180213" y="1108710"/>
                    <a:pt x="175133" y="1109599"/>
                  </a:cubicBezTo>
                  <a:cubicBezTo>
                    <a:pt x="174244" y="1106678"/>
                    <a:pt x="172974" y="1104138"/>
                    <a:pt x="172593" y="1101344"/>
                  </a:cubicBezTo>
                  <a:cubicBezTo>
                    <a:pt x="164084" y="1051306"/>
                    <a:pt x="152908" y="1001395"/>
                    <a:pt x="147828" y="951103"/>
                  </a:cubicBezTo>
                  <a:cubicBezTo>
                    <a:pt x="142748" y="900557"/>
                    <a:pt x="141478" y="849503"/>
                    <a:pt x="143002" y="798703"/>
                  </a:cubicBezTo>
                  <a:cubicBezTo>
                    <a:pt x="144526" y="749046"/>
                    <a:pt x="151003" y="699389"/>
                    <a:pt x="155702" y="649986"/>
                  </a:cubicBezTo>
                  <a:cubicBezTo>
                    <a:pt x="157607" y="630047"/>
                    <a:pt x="158242" y="609473"/>
                    <a:pt x="162941" y="590169"/>
                  </a:cubicBezTo>
                  <a:cubicBezTo>
                    <a:pt x="174371" y="543941"/>
                    <a:pt x="187325" y="498094"/>
                    <a:pt x="200660" y="452501"/>
                  </a:cubicBezTo>
                  <a:cubicBezTo>
                    <a:pt x="210693" y="418719"/>
                    <a:pt x="219329" y="384175"/>
                    <a:pt x="233807" y="352298"/>
                  </a:cubicBezTo>
                  <a:cubicBezTo>
                    <a:pt x="259207" y="295402"/>
                    <a:pt x="288290" y="240030"/>
                    <a:pt x="316357" y="184277"/>
                  </a:cubicBezTo>
                  <a:cubicBezTo>
                    <a:pt x="322326" y="172339"/>
                    <a:pt x="329565" y="160909"/>
                    <a:pt x="337312" y="150114"/>
                  </a:cubicBezTo>
                  <a:cubicBezTo>
                    <a:pt x="367284" y="109982"/>
                    <a:pt x="397129" y="70104"/>
                    <a:pt x="427101" y="30226"/>
                  </a:cubicBezTo>
                  <a:cubicBezTo>
                    <a:pt x="434340" y="20447"/>
                    <a:pt x="441071" y="10033"/>
                    <a:pt x="448056" y="127"/>
                  </a:cubicBezTo>
                  <a:cubicBezTo>
                    <a:pt x="448691" y="127"/>
                    <a:pt x="449580" y="127"/>
                    <a:pt x="450215" y="127"/>
                  </a:cubicBezTo>
                  <a:close/>
                  <a:moveTo>
                    <a:pt x="1131316" y="1892935"/>
                  </a:moveTo>
                  <a:cubicBezTo>
                    <a:pt x="1374648" y="1996948"/>
                    <a:pt x="1615567" y="2099818"/>
                    <a:pt x="1858772" y="2203831"/>
                  </a:cubicBezTo>
                  <a:cubicBezTo>
                    <a:pt x="1786382" y="2030222"/>
                    <a:pt x="1715389" y="1859280"/>
                    <a:pt x="1643761" y="1687576"/>
                  </a:cubicBezTo>
                  <a:cubicBezTo>
                    <a:pt x="1472946" y="1756156"/>
                    <a:pt x="1303401" y="1823974"/>
                    <a:pt x="1131316" y="1892935"/>
                  </a:cubicBezTo>
                  <a:close/>
                  <a:moveTo>
                    <a:pt x="1373632" y="1039241"/>
                  </a:moveTo>
                  <a:cubicBezTo>
                    <a:pt x="1276477" y="1272032"/>
                    <a:pt x="1180084" y="1503045"/>
                    <a:pt x="1083183" y="1735836"/>
                  </a:cubicBezTo>
                  <a:cubicBezTo>
                    <a:pt x="1250442" y="1668780"/>
                    <a:pt x="1415288" y="1602740"/>
                    <a:pt x="1580769" y="1536319"/>
                  </a:cubicBezTo>
                  <a:cubicBezTo>
                    <a:pt x="1511808" y="1370838"/>
                    <a:pt x="1443101" y="1205992"/>
                    <a:pt x="1373632" y="103911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8058150" y="1398340"/>
            <a:ext cx="9046871" cy="646330"/>
            <a:chOff x="0" y="0"/>
            <a:chExt cx="12062494" cy="86177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2062460" cy="861822"/>
            </a:xfrm>
            <a:custGeom>
              <a:avLst/>
              <a:gdLst/>
              <a:ahLst/>
              <a:cxnLst/>
              <a:rect l="l" t="t" r="r" b="b"/>
              <a:pathLst>
                <a:path w="12062460" h="861822">
                  <a:moveTo>
                    <a:pt x="0" y="0"/>
                  </a:moveTo>
                  <a:lnTo>
                    <a:pt x="12062460" y="0"/>
                  </a:lnTo>
                  <a:lnTo>
                    <a:pt x="12062460" y="861822"/>
                  </a:lnTo>
                  <a:lnTo>
                    <a:pt x="0" y="861822"/>
                  </a:lnTo>
                  <a:close/>
                </a:path>
              </a:pathLst>
            </a:custGeom>
            <a:solidFill>
              <a:srgbClr val="8B0F11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9525"/>
              <a:ext cx="12062494" cy="852249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3359"/>
                </a:lnSpc>
              </a:pPr>
              <a:r>
                <a:rPr lang="fa-IR" sz="2799" spc="41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هوش مصنوعی</a:t>
              </a:r>
              <a:endParaRPr lang="en-US" sz="2799" spc="41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8483151" y="2899922"/>
            <a:ext cx="8517657" cy="1461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47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چیدمان</a:t>
            </a:r>
          </a:p>
          <a:p>
            <a:pPr algn="ctr" rtl="1">
              <a:lnSpc>
                <a:spcPts val="3840"/>
              </a:lnSpc>
            </a:pPr>
            <a:r>
              <a:rPr lang="fa-IR" sz="3200" spc="47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 اسلاید متنی</a:t>
            </a:r>
          </a:p>
          <a:p>
            <a:pPr algn="ctr" rtl="1">
              <a:lnSpc>
                <a:spcPts val="3840"/>
              </a:lnSpc>
            </a:pPr>
            <a:r>
              <a:rPr lang="fa-IR" sz="3200" spc="47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برای </a:t>
            </a:r>
            <a:r>
              <a:rPr lang="en-US" sz="3200" spc="47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3200" spc="47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 شما</a:t>
            </a:r>
            <a:endParaRPr lang="en-US" sz="3200" spc="47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8483150" y="5503135"/>
            <a:ext cx="8517657" cy="29238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است.. 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</a:t>
            </a:r>
            <a:r>
              <a:rPr lang="en-US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 . </a:t>
            </a:r>
          </a:p>
          <a:p>
            <a:pPr algn="ctr" rtl="1">
              <a:lnSpc>
                <a:spcPct val="150000"/>
              </a:lnSpc>
            </a:pPr>
            <a:r>
              <a:rPr lang="fa-IR" sz="1600" spc="20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600" spc="20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15" name="Freeform 1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576734" y="612134"/>
            <a:ext cx="17176916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8029" y="4419506"/>
            <a:ext cx="3031941" cy="3580670"/>
          </a:xfrm>
          <a:custGeom>
            <a:avLst/>
            <a:gdLst/>
            <a:ahLst/>
            <a:cxnLst/>
            <a:rect l="l" t="t" r="r" b="b"/>
            <a:pathLst>
              <a:path w="3031941" h="3580670">
                <a:moveTo>
                  <a:pt x="0" y="0"/>
                </a:moveTo>
                <a:lnTo>
                  <a:pt x="3031942" y="0"/>
                </a:lnTo>
                <a:lnTo>
                  <a:pt x="3031942" y="3580669"/>
                </a:lnTo>
                <a:lnTo>
                  <a:pt x="0" y="358066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7628029" y="3999100"/>
            <a:ext cx="4198073" cy="2099036"/>
            <a:chOff x="0" y="0"/>
            <a:chExt cx="5597430" cy="2798715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597398" cy="2798699"/>
            </a:xfrm>
            <a:custGeom>
              <a:avLst/>
              <a:gdLst/>
              <a:ahLst/>
              <a:cxnLst/>
              <a:rect l="l" t="t" r="r" b="b"/>
              <a:pathLst>
                <a:path w="5597398" h="2798699">
                  <a:moveTo>
                    <a:pt x="0" y="582168"/>
                  </a:moveTo>
                  <a:lnTo>
                    <a:pt x="4198112" y="582168"/>
                  </a:lnTo>
                  <a:lnTo>
                    <a:pt x="4198112" y="0"/>
                  </a:lnTo>
                  <a:lnTo>
                    <a:pt x="5597398" y="1399413"/>
                  </a:lnTo>
                  <a:lnTo>
                    <a:pt x="4198112" y="2798699"/>
                  </a:lnTo>
                  <a:lnTo>
                    <a:pt x="4198112" y="2216531"/>
                  </a:lnTo>
                  <a:lnTo>
                    <a:pt x="0" y="221653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-10800000">
            <a:off x="6461898" y="6331361"/>
            <a:ext cx="4198073" cy="2099036"/>
            <a:chOff x="0" y="0"/>
            <a:chExt cx="5597430" cy="279871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597398" cy="2798699"/>
            </a:xfrm>
            <a:custGeom>
              <a:avLst/>
              <a:gdLst/>
              <a:ahLst/>
              <a:cxnLst/>
              <a:rect l="l" t="t" r="r" b="b"/>
              <a:pathLst>
                <a:path w="5597398" h="2798699">
                  <a:moveTo>
                    <a:pt x="0" y="582168"/>
                  </a:moveTo>
                  <a:lnTo>
                    <a:pt x="4198112" y="582168"/>
                  </a:lnTo>
                  <a:lnTo>
                    <a:pt x="4198112" y="0"/>
                  </a:lnTo>
                  <a:lnTo>
                    <a:pt x="5597398" y="1399413"/>
                  </a:lnTo>
                  <a:lnTo>
                    <a:pt x="4198112" y="2798699"/>
                  </a:lnTo>
                  <a:lnTo>
                    <a:pt x="4198112" y="2216531"/>
                  </a:lnTo>
                  <a:lnTo>
                    <a:pt x="0" y="2216531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2067162" y="6576505"/>
            <a:ext cx="47984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7869995" y="4848704"/>
            <a:ext cx="2271413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083162" y="7185623"/>
            <a:ext cx="2271412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pic>
        <p:nvPicPr>
          <p:cNvPr id="26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0510" y="3188128"/>
            <a:ext cx="3603221" cy="3547164"/>
          </a:xfrm>
          <a:prstGeom prst="rect">
            <a:avLst/>
          </a:prstGeom>
        </p:spPr>
      </p:pic>
      <p:sp>
        <p:nvSpPr>
          <p:cNvPr id="27" name="TextBox 27"/>
          <p:cNvSpPr txBox="1"/>
          <p:nvPr/>
        </p:nvSpPr>
        <p:spPr>
          <a:xfrm>
            <a:off x="13750232" y="4586029"/>
            <a:ext cx="15329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55%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670144" y="3021012"/>
            <a:ext cx="3592506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5">
                <a:solidFill>
                  <a:srgbClr val="EB494B"/>
                </a:solidFill>
                <a:latin typeface="Montserrat Bold"/>
                <a:cs typeface="B Nazanin" pitchFamily="2" charset="-78"/>
              </a:rPr>
              <a:t>$563,000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437620" y="6547321"/>
            <a:ext cx="4798470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محتوا در اینجا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37620" y="6978735"/>
            <a:ext cx="4798470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1600" spc="17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040602" y="3021012"/>
            <a:ext cx="3592506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en-US" sz="2400" spc="35">
                <a:solidFill>
                  <a:srgbClr val="3F3F3F"/>
                </a:solidFill>
                <a:latin typeface="Montserrat Bold"/>
                <a:cs typeface="B Nazanin" pitchFamily="2" charset="-78"/>
              </a:rPr>
              <a:t>$373,000</a:t>
            </a:r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0967" y="3188128"/>
            <a:ext cx="3603221" cy="3547164"/>
          </a:xfrm>
          <a:prstGeom prst="rect">
            <a:avLst/>
          </a:prstGeom>
        </p:spPr>
      </p:pic>
      <p:sp>
        <p:nvSpPr>
          <p:cNvPr id="33" name="TextBox 33"/>
          <p:cNvSpPr txBox="1"/>
          <p:nvPr/>
        </p:nvSpPr>
        <p:spPr>
          <a:xfrm>
            <a:off x="3120689" y="4586029"/>
            <a:ext cx="153294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25%</a:t>
            </a:r>
          </a:p>
        </p:txBody>
      </p: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0446015" y="4748421"/>
            <a:ext cx="541916" cy="541916"/>
            <a:chOff x="0" y="0"/>
            <a:chExt cx="722554" cy="722554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22503" cy="722503"/>
            </a:xfrm>
            <a:custGeom>
              <a:avLst/>
              <a:gdLst/>
              <a:ahLst/>
              <a:cxnLst/>
              <a:rect l="l" t="t" r="r" b="b"/>
              <a:pathLst>
                <a:path w="722503" h="722503">
                  <a:moveTo>
                    <a:pt x="315595" y="434340"/>
                  </a:moveTo>
                  <a:lnTo>
                    <a:pt x="186944" y="640461"/>
                  </a:lnTo>
                  <a:cubicBezTo>
                    <a:pt x="292735" y="706501"/>
                    <a:pt x="426847" y="707136"/>
                    <a:pt x="533273" y="641985"/>
                  </a:cubicBezTo>
                  <a:lnTo>
                    <a:pt x="406273" y="434721"/>
                  </a:lnTo>
                  <a:cubicBezTo>
                    <a:pt x="393319" y="442976"/>
                    <a:pt x="377825" y="447675"/>
                    <a:pt x="361315" y="447675"/>
                  </a:cubicBezTo>
                  <a:cubicBezTo>
                    <a:pt x="344551" y="447675"/>
                    <a:pt x="328803" y="442849"/>
                    <a:pt x="315722" y="434340"/>
                  </a:cubicBezTo>
                  <a:close/>
                  <a:moveTo>
                    <a:pt x="361188" y="301244"/>
                  </a:moveTo>
                  <a:cubicBezTo>
                    <a:pt x="328041" y="301244"/>
                    <a:pt x="301244" y="328168"/>
                    <a:pt x="301244" y="361188"/>
                  </a:cubicBezTo>
                  <a:cubicBezTo>
                    <a:pt x="301244" y="394208"/>
                    <a:pt x="328168" y="421132"/>
                    <a:pt x="361188" y="421132"/>
                  </a:cubicBezTo>
                  <a:cubicBezTo>
                    <a:pt x="394208" y="421132"/>
                    <a:pt x="421132" y="394208"/>
                    <a:pt x="421132" y="361188"/>
                  </a:cubicBezTo>
                  <a:cubicBezTo>
                    <a:pt x="421132" y="328168"/>
                    <a:pt x="394208" y="301244"/>
                    <a:pt x="361188" y="301244"/>
                  </a:cubicBezTo>
                  <a:close/>
                  <a:moveTo>
                    <a:pt x="518414" y="72009"/>
                  </a:moveTo>
                  <a:lnTo>
                    <a:pt x="402336" y="285750"/>
                  </a:lnTo>
                  <a:cubicBezTo>
                    <a:pt x="429387" y="299974"/>
                    <a:pt x="447675" y="328549"/>
                    <a:pt x="447675" y="361315"/>
                  </a:cubicBezTo>
                  <a:lnTo>
                    <a:pt x="447421" y="364363"/>
                  </a:lnTo>
                  <a:lnTo>
                    <a:pt x="690245" y="372745"/>
                  </a:lnTo>
                  <a:cubicBezTo>
                    <a:pt x="694563" y="248031"/>
                    <a:pt x="628015" y="131572"/>
                    <a:pt x="518414" y="72009"/>
                  </a:cubicBezTo>
                  <a:close/>
                  <a:moveTo>
                    <a:pt x="206756" y="70612"/>
                  </a:moveTo>
                  <a:cubicBezTo>
                    <a:pt x="96520" y="129286"/>
                    <a:pt x="28956" y="245110"/>
                    <a:pt x="32258" y="369824"/>
                  </a:cubicBezTo>
                  <a:lnTo>
                    <a:pt x="275209" y="363474"/>
                  </a:lnTo>
                  <a:cubicBezTo>
                    <a:pt x="274955" y="362712"/>
                    <a:pt x="274955" y="361950"/>
                    <a:pt x="274955" y="361188"/>
                  </a:cubicBezTo>
                  <a:cubicBezTo>
                    <a:pt x="274955" y="328168"/>
                    <a:pt x="293497" y="299466"/>
                    <a:pt x="320929" y="285242"/>
                  </a:cubicBezTo>
                  <a:close/>
                  <a:moveTo>
                    <a:pt x="361315" y="0"/>
                  </a:moveTo>
                  <a:cubicBezTo>
                    <a:pt x="560832" y="0"/>
                    <a:pt x="722503" y="161798"/>
                    <a:pt x="722503" y="361315"/>
                  </a:cubicBezTo>
                  <a:cubicBezTo>
                    <a:pt x="722503" y="560832"/>
                    <a:pt x="560832" y="722503"/>
                    <a:pt x="361315" y="722503"/>
                  </a:cubicBezTo>
                  <a:cubicBezTo>
                    <a:pt x="161798" y="722503"/>
                    <a:pt x="0" y="560832"/>
                    <a:pt x="0" y="361315"/>
                  </a:cubicBezTo>
                  <a:cubicBezTo>
                    <a:pt x="0" y="161798"/>
                    <a:pt x="161798" y="0"/>
                    <a:pt x="36131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7322316" y="7075168"/>
            <a:ext cx="611427" cy="611427"/>
            <a:chOff x="0" y="0"/>
            <a:chExt cx="815236" cy="815236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40" h="815340">
                  <a:moveTo>
                    <a:pt x="289941" y="232156"/>
                  </a:moveTo>
                  <a:lnTo>
                    <a:pt x="592455" y="407670"/>
                  </a:lnTo>
                  <a:lnTo>
                    <a:pt x="289941" y="583057"/>
                  </a:lnTo>
                  <a:close/>
                  <a:moveTo>
                    <a:pt x="407670" y="86106"/>
                  </a:moveTo>
                  <a:cubicBezTo>
                    <a:pt x="230124" y="86106"/>
                    <a:pt x="86106" y="230124"/>
                    <a:pt x="86106" y="407670"/>
                  </a:cubicBezTo>
                  <a:cubicBezTo>
                    <a:pt x="86106" y="585216"/>
                    <a:pt x="230124" y="729107"/>
                    <a:pt x="407670" y="729107"/>
                  </a:cubicBezTo>
                  <a:cubicBezTo>
                    <a:pt x="585216" y="729107"/>
                    <a:pt x="729107" y="585216"/>
                    <a:pt x="729107" y="407670"/>
                  </a:cubicBezTo>
                  <a:cubicBezTo>
                    <a:pt x="729107" y="230124"/>
                    <a:pt x="585216" y="86106"/>
                    <a:pt x="407670" y="86106"/>
                  </a:cubicBezTo>
                  <a:close/>
                  <a:moveTo>
                    <a:pt x="407670" y="0"/>
                  </a:moveTo>
                  <a:cubicBezTo>
                    <a:pt x="632841" y="0"/>
                    <a:pt x="815340" y="182499"/>
                    <a:pt x="815340" y="407670"/>
                  </a:cubicBezTo>
                  <a:cubicBezTo>
                    <a:pt x="815340" y="632841"/>
                    <a:pt x="632841" y="815340"/>
                    <a:pt x="407670" y="815340"/>
                  </a:cubicBezTo>
                  <a:cubicBezTo>
                    <a:pt x="182499" y="815340"/>
                    <a:pt x="0" y="632714"/>
                    <a:pt x="0" y="407670"/>
                  </a:cubicBezTo>
                  <a:cubicBezTo>
                    <a:pt x="0" y="182626"/>
                    <a:pt x="182499" y="0"/>
                    <a:pt x="40767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38" name="TextBox 30"/>
          <p:cNvSpPr txBox="1"/>
          <p:nvPr/>
        </p:nvSpPr>
        <p:spPr>
          <a:xfrm>
            <a:off x="11715768" y="7215202"/>
            <a:ext cx="4798470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fa-IR" sz="1600" spc="17" dirty="0">
                <a:solidFill>
                  <a:srgbClr val="595959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</a:t>
            </a:r>
            <a:r>
              <a:rPr lang="ar-SA" sz="16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16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12617562" y="1339209"/>
            <a:ext cx="5672667" cy="6430970"/>
            <a:chOff x="0" y="0"/>
            <a:chExt cx="7563556" cy="8574626"/>
          </a:xfrm>
        </p:grpSpPr>
        <p:sp>
          <p:nvSpPr>
            <p:cNvPr id="13" name="Freeform 13"/>
            <p:cNvSpPr/>
            <p:nvPr/>
          </p:nvSpPr>
          <p:spPr>
            <a:xfrm>
              <a:off x="-23495" y="0"/>
              <a:ext cx="7587107" cy="8574785"/>
            </a:xfrm>
            <a:custGeom>
              <a:avLst/>
              <a:gdLst/>
              <a:ahLst/>
              <a:cxnLst/>
              <a:rect l="l" t="t" r="r" b="b"/>
              <a:pathLst>
                <a:path w="7587107" h="8574785">
                  <a:moveTo>
                    <a:pt x="4759198" y="0"/>
                  </a:moveTo>
                  <a:cubicBezTo>
                    <a:pt x="4851654" y="107188"/>
                    <a:pt x="4943475" y="215011"/>
                    <a:pt x="5037201" y="321564"/>
                  </a:cubicBezTo>
                  <a:cubicBezTo>
                    <a:pt x="5047234" y="332994"/>
                    <a:pt x="5066665" y="340995"/>
                    <a:pt x="5082032" y="340995"/>
                  </a:cubicBezTo>
                  <a:lnTo>
                    <a:pt x="5731892" y="341630"/>
                  </a:lnTo>
                  <a:lnTo>
                    <a:pt x="5769357" y="341630"/>
                  </a:lnTo>
                  <a:lnTo>
                    <a:pt x="5769357" y="1130808"/>
                  </a:lnTo>
                  <a:lnTo>
                    <a:pt x="5334635" y="1130808"/>
                  </a:lnTo>
                  <a:lnTo>
                    <a:pt x="5524246" y="2401697"/>
                  </a:lnTo>
                  <a:cubicBezTo>
                    <a:pt x="5530215" y="2401062"/>
                    <a:pt x="5535676" y="2400300"/>
                    <a:pt x="5540375" y="2399030"/>
                  </a:cubicBezTo>
                  <a:cubicBezTo>
                    <a:pt x="5540375" y="2401697"/>
                    <a:pt x="5541772" y="2404364"/>
                    <a:pt x="5541010" y="2405761"/>
                  </a:cubicBezTo>
                  <a:cubicBezTo>
                    <a:pt x="5518912" y="2452624"/>
                    <a:pt x="5538978" y="2498852"/>
                    <a:pt x="5545709" y="2543810"/>
                  </a:cubicBezTo>
                  <a:cubicBezTo>
                    <a:pt x="5574538" y="2748788"/>
                    <a:pt x="5606034" y="2953131"/>
                    <a:pt x="5636768" y="3158109"/>
                  </a:cubicBezTo>
                  <a:lnTo>
                    <a:pt x="5715127" y="3676650"/>
                  </a:lnTo>
                  <a:cubicBezTo>
                    <a:pt x="5731256" y="3785870"/>
                    <a:pt x="5747893" y="3894328"/>
                    <a:pt x="5764022" y="4003548"/>
                  </a:cubicBezTo>
                  <a:cubicBezTo>
                    <a:pt x="5764657" y="4008882"/>
                    <a:pt x="5763387" y="4018280"/>
                    <a:pt x="5766054" y="4019677"/>
                  </a:cubicBezTo>
                  <a:cubicBezTo>
                    <a:pt x="5814949" y="4040505"/>
                    <a:pt x="5785485" y="4082669"/>
                    <a:pt x="5790184" y="4114165"/>
                  </a:cubicBezTo>
                  <a:cubicBezTo>
                    <a:pt x="5796153" y="4156329"/>
                    <a:pt x="5792851" y="4199890"/>
                    <a:pt x="5798947" y="4242181"/>
                  </a:cubicBezTo>
                  <a:cubicBezTo>
                    <a:pt x="5839841" y="4519549"/>
                    <a:pt x="5882640" y="4796917"/>
                    <a:pt x="5924169" y="5074284"/>
                  </a:cubicBezTo>
                  <a:cubicBezTo>
                    <a:pt x="5958332" y="5300725"/>
                    <a:pt x="5991860" y="5527801"/>
                    <a:pt x="6026023" y="5754243"/>
                  </a:cubicBezTo>
                  <a:cubicBezTo>
                    <a:pt x="6027420" y="5762244"/>
                    <a:pt x="6036691" y="5769609"/>
                    <a:pt x="6041390" y="5777738"/>
                  </a:cubicBezTo>
                  <a:cubicBezTo>
                    <a:pt x="6045454" y="5784469"/>
                    <a:pt x="6050788" y="5792470"/>
                    <a:pt x="6050153" y="5799836"/>
                  </a:cubicBezTo>
                  <a:cubicBezTo>
                    <a:pt x="6041390" y="5937884"/>
                    <a:pt x="6073648" y="6071108"/>
                    <a:pt x="6092317" y="6205855"/>
                  </a:cubicBezTo>
                  <a:cubicBezTo>
                    <a:pt x="6119114" y="6395465"/>
                    <a:pt x="6149213" y="6584314"/>
                    <a:pt x="6177407" y="6773290"/>
                  </a:cubicBezTo>
                  <a:cubicBezTo>
                    <a:pt x="6205601" y="6960234"/>
                    <a:pt x="6232398" y="7147813"/>
                    <a:pt x="6260465" y="7334758"/>
                  </a:cubicBezTo>
                  <a:cubicBezTo>
                    <a:pt x="6267196" y="7379589"/>
                    <a:pt x="6273165" y="7425182"/>
                    <a:pt x="6281293" y="7470139"/>
                  </a:cubicBezTo>
                  <a:cubicBezTo>
                    <a:pt x="6282690" y="7477506"/>
                    <a:pt x="6293993" y="7483601"/>
                    <a:pt x="6300724" y="7490206"/>
                  </a:cubicBezTo>
                  <a:cubicBezTo>
                    <a:pt x="6302121" y="7491602"/>
                    <a:pt x="6304788" y="7490206"/>
                    <a:pt x="6307455" y="7490206"/>
                  </a:cubicBezTo>
                  <a:lnTo>
                    <a:pt x="7587107" y="7489571"/>
                  </a:lnTo>
                  <a:lnTo>
                    <a:pt x="7587107" y="7650352"/>
                  </a:lnTo>
                  <a:cubicBezTo>
                    <a:pt x="7585075" y="7663052"/>
                    <a:pt x="7581773" y="7676514"/>
                    <a:pt x="7581138" y="7689214"/>
                  </a:cubicBezTo>
                  <a:cubicBezTo>
                    <a:pt x="7578471" y="7766938"/>
                    <a:pt x="7575805" y="7845297"/>
                    <a:pt x="7573772" y="7923021"/>
                  </a:cubicBezTo>
                  <a:cubicBezTo>
                    <a:pt x="7569708" y="8133333"/>
                    <a:pt x="7566406" y="8344407"/>
                    <a:pt x="7562342" y="8554719"/>
                  </a:cubicBezTo>
                  <a:cubicBezTo>
                    <a:pt x="7562342" y="8561450"/>
                    <a:pt x="7548498" y="8330310"/>
                    <a:pt x="7560310" y="8574785"/>
                  </a:cubicBezTo>
                  <a:lnTo>
                    <a:pt x="36957" y="8574785"/>
                  </a:lnTo>
                  <a:cubicBezTo>
                    <a:pt x="0" y="8037702"/>
                    <a:pt x="78359" y="7982457"/>
                    <a:pt x="23495" y="7502905"/>
                  </a:cubicBezTo>
                  <a:lnTo>
                    <a:pt x="3044190" y="7506207"/>
                  </a:lnTo>
                  <a:cubicBezTo>
                    <a:pt x="3050921" y="7441183"/>
                    <a:pt x="3058287" y="7378953"/>
                    <a:pt x="3064256" y="7315961"/>
                  </a:cubicBezTo>
                  <a:cubicBezTo>
                    <a:pt x="3079623" y="7166609"/>
                    <a:pt x="3095117" y="7016495"/>
                    <a:pt x="3109849" y="6867143"/>
                  </a:cubicBezTo>
                  <a:cubicBezTo>
                    <a:pt x="3121914" y="6746493"/>
                    <a:pt x="3132582" y="6625335"/>
                    <a:pt x="3145409" y="6504685"/>
                  </a:cubicBezTo>
                  <a:cubicBezTo>
                    <a:pt x="3160141" y="6360667"/>
                    <a:pt x="3175508" y="6216649"/>
                    <a:pt x="3190240" y="6072631"/>
                  </a:cubicBezTo>
                  <a:cubicBezTo>
                    <a:pt x="3195574" y="6023736"/>
                    <a:pt x="3199638" y="5974841"/>
                    <a:pt x="3204972" y="5926581"/>
                  </a:cubicBezTo>
                  <a:cubicBezTo>
                    <a:pt x="3207639" y="5902451"/>
                    <a:pt x="3207639" y="5879718"/>
                    <a:pt x="3172206" y="5870955"/>
                  </a:cubicBezTo>
                  <a:cubicBezTo>
                    <a:pt x="3236468" y="5836792"/>
                    <a:pt x="3217799" y="5778499"/>
                    <a:pt x="3223133" y="5730874"/>
                  </a:cubicBezTo>
                  <a:cubicBezTo>
                    <a:pt x="3246628" y="5533897"/>
                    <a:pt x="3264662" y="5336285"/>
                    <a:pt x="3284728" y="5139308"/>
                  </a:cubicBezTo>
                  <a:cubicBezTo>
                    <a:pt x="3301492" y="4973192"/>
                    <a:pt x="3316859" y="4806314"/>
                    <a:pt x="3332988" y="4640198"/>
                  </a:cubicBezTo>
                  <a:cubicBezTo>
                    <a:pt x="3348355" y="4484750"/>
                    <a:pt x="3362452" y="4329302"/>
                    <a:pt x="3381248" y="4174616"/>
                  </a:cubicBezTo>
                  <a:cubicBezTo>
                    <a:pt x="3385947" y="4139056"/>
                    <a:pt x="3359150" y="4135754"/>
                    <a:pt x="3343021" y="4115053"/>
                  </a:cubicBezTo>
                  <a:cubicBezTo>
                    <a:pt x="3401949" y="4092955"/>
                    <a:pt x="3393313" y="4040631"/>
                    <a:pt x="3398647" y="3994403"/>
                  </a:cubicBezTo>
                  <a:cubicBezTo>
                    <a:pt x="3414014" y="3846956"/>
                    <a:pt x="3428746" y="3699636"/>
                    <a:pt x="3444240" y="3552189"/>
                  </a:cubicBezTo>
                  <a:cubicBezTo>
                    <a:pt x="3456305" y="3433571"/>
                    <a:pt x="3467735" y="3315080"/>
                    <a:pt x="3479800" y="3196462"/>
                  </a:cubicBezTo>
                  <a:cubicBezTo>
                    <a:pt x="3494532" y="3050412"/>
                    <a:pt x="3509898" y="2903727"/>
                    <a:pt x="3524631" y="2757677"/>
                  </a:cubicBezTo>
                  <a:cubicBezTo>
                    <a:pt x="3536696" y="2639059"/>
                    <a:pt x="3548126" y="2520568"/>
                    <a:pt x="3560190" y="2401950"/>
                  </a:cubicBezTo>
                  <a:cubicBezTo>
                    <a:pt x="3574922" y="2254503"/>
                    <a:pt x="3591051" y="2107183"/>
                    <a:pt x="3605783" y="1959736"/>
                  </a:cubicBezTo>
                  <a:cubicBezTo>
                    <a:pt x="3617848" y="1842515"/>
                    <a:pt x="3628516" y="1724532"/>
                    <a:pt x="3640581" y="1607311"/>
                  </a:cubicBezTo>
                  <a:cubicBezTo>
                    <a:pt x="3655313" y="1459864"/>
                    <a:pt x="3670680" y="1312544"/>
                    <a:pt x="3686174" y="1165097"/>
                  </a:cubicBezTo>
                  <a:cubicBezTo>
                    <a:pt x="3686809" y="1157731"/>
                    <a:pt x="3686174" y="1150365"/>
                    <a:pt x="3686174" y="1136903"/>
                  </a:cubicBezTo>
                  <a:lnTo>
                    <a:pt x="3225038" y="1136903"/>
                  </a:lnTo>
                  <a:lnTo>
                    <a:pt x="3225038" y="343027"/>
                  </a:lnTo>
                  <a:lnTo>
                    <a:pt x="3269869" y="343027"/>
                  </a:lnTo>
                  <a:lnTo>
                    <a:pt x="3963289" y="343662"/>
                  </a:lnTo>
                  <a:cubicBezTo>
                    <a:pt x="3988689" y="343662"/>
                    <a:pt x="4006215" y="337693"/>
                    <a:pt x="4023614" y="317500"/>
                  </a:cubicBezTo>
                  <a:cubicBezTo>
                    <a:pt x="4102608" y="225044"/>
                    <a:pt x="4183761" y="133985"/>
                    <a:pt x="4262755" y="41529"/>
                  </a:cubicBezTo>
                  <a:cubicBezTo>
                    <a:pt x="4281551" y="20066"/>
                    <a:pt x="4298950" y="0"/>
                    <a:pt x="4330446" y="635"/>
                  </a:cubicBezTo>
                  <a:lnTo>
                    <a:pt x="4759198" y="0"/>
                  </a:lnTo>
                  <a:close/>
                  <a:moveTo>
                    <a:pt x="4717669" y="6669278"/>
                  </a:moveTo>
                  <a:lnTo>
                    <a:pt x="6178169" y="7548245"/>
                  </a:lnTo>
                  <a:lnTo>
                    <a:pt x="5934329" y="5916930"/>
                  </a:lnTo>
                  <a:lnTo>
                    <a:pt x="4717669" y="6669278"/>
                  </a:lnTo>
                  <a:close/>
                  <a:moveTo>
                    <a:pt x="3314192" y="5953760"/>
                  </a:moveTo>
                  <a:cubicBezTo>
                    <a:pt x="3261995" y="6472936"/>
                    <a:pt x="3209671" y="6986143"/>
                    <a:pt x="3157474" y="7506081"/>
                  </a:cubicBezTo>
                  <a:lnTo>
                    <a:pt x="4506595" y="6671310"/>
                  </a:lnTo>
                  <a:lnTo>
                    <a:pt x="3314065" y="5953760"/>
                  </a:lnTo>
                  <a:close/>
                  <a:moveTo>
                    <a:pt x="4665472" y="4891913"/>
                  </a:moveTo>
                  <a:lnTo>
                    <a:pt x="5908929" y="5744083"/>
                  </a:lnTo>
                  <a:cubicBezTo>
                    <a:pt x="5828538" y="5208143"/>
                    <a:pt x="5749544" y="4677537"/>
                    <a:pt x="5669788" y="4140962"/>
                  </a:cubicBezTo>
                  <a:lnTo>
                    <a:pt x="4665599" y="4891913"/>
                  </a:lnTo>
                  <a:close/>
                  <a:moveTo>
                    <a:pt x="3334893" y="5749417"/>
                  </a:moveTo>
                  <a:lnTo>
                    <a:pt x="4476496" y="4895215"/>
                  </a:lnTo>
                  <a:lnTo>
                    <a:pt x="3489706" y="4218559"/>
                  </a:lnTo>
                  <a:cubicBezTo>
                    <a:pt x="3438144" y="4729734"/>
                    <a:pt x="3387217" y="5234813"/>
                    <a:pt x="3334893" y="5749417"/>
                  </a:cubicBezTo>
                  <a:close/>
                  <a:moveTo>
                    <a:pt x="3513836" y="3981450"/>
                  </a:moveTo>
                  <a:cubicBezTo>
                    <a:pt x="3521837" y="3976751"/>
                    <a:pt x="3525266" y="3975481"/>
                    <a:pt x="3527298" y="3973449"/>
                  </a:cubicBezTo>
                  <a:lnTo>
                    <a:pt x="4469892" y="3234436"/>
                  </a:lnTo>
                  <a:cubicBezTo>
                    <a:pt x="4500753" y="3210306"/>
                    <a:pt x="4500753" y="3208274"/>
                    <a:pt x="4469892" y="3184144"/>
                  </a:cubicBezTo>
                  <a:lnTo>
                    <a:pt x="3813302" y="2670302"/>
                  </a:lnTo>
                  <a:cubicBezTo>
                    <a:pt x="3763010" y="2630805"/>
                    <a:pt x="3712083" y="2591943"/>
                    <a:pt x="3657854" y="2549652"/>
                  </a:cubicBezTo>
                  <a:cubicBezTo>
                    <a:pt x="3609594" y="3029331"/>
                    <a:pt x="3562096" y="3503041"/>
                    <a:pt x="3513836" y="3981323"/>
                  </a:cubicBezTo>
                  <a:close/>
                  <a:moveTo>
                    <a:pt x="4680839" y="3208274"/>
                  </a:moveTo>
                  <a:lnTo>
                    <a:pt x="5642229" y="3959987"/>
                  </a:lnTo>
                  <a:cubicBezTo>
                    <a:pt x="5623433" y="3830701"/>
                    <a:pt x="5606034" y="3708781"/>
                    <a:pt x="5588000" y="3586861"/>
                  </a:cubicBezTo>
                  <a:cubicBezTo>
                    <a:pt x="5564505" y="3428746"/>
                    <a:pt x="5540375" y="3269996"/>
                    <a:pt x="5516372" y="3111881"/>
                  </a:cubicBezTo>
                  <a:cubicBezTo>
                    <a:pt x="5494909" y="2969895"/>
                    <a:pt x="5474843" y="2827782"/>
                    <a:pt x="5452745" y="2686431"/>
                  </a:cubicBezTo>
                  <a:cubicBezTo>
                    <a:pt x="5446014" y="2642870"/>
                    <a:pt x="5415279" y="2632837"/>
                    <a:pt x="5380354" y="2659634"/>
                  </a:cubicBezTo>
                  <a:lnTo>
                    <a:pt x="5167376" y="2826512"/>
                  </a:lnTo>
                  <a:lnTo>
                    <a:pt x="4680966" y="3208401"/>
                  </a:lnTo>
                  <a:close/>
                  <a:moveTo>
                    <a:pt x="5971794" y="7561707"/>
                  </a:moveTo>
                  <a:cubicBezTo>
                    <a:pt x="5972429" y="7559039"/>
                    <a:pt x="5973191" y="7557008"/>
                    <a:pt x="5974461" y="7554340"/>
                  </a:cubicBezTo>
                  <a:lnTo>
                    <a:pt x="4661408" y="6763766"/>
                  </a:lnTo>
                  <a:cubicBezTo>
                    <a:pt x="4665472" y="7033768"/>
                    <a:pt x="4670171" y="7297039"/>
                    <a:pt x="4674108" y="7560945"/>
                  </a:cubicBezTo>
                  <a:lnTo>
                    <a:pt x="5971794" y="7561580"/>
                  </a:lnTo>
                  <a:close/>
                  <a:moveTo>
                    <a:pt x="4560189" y="7565771"/>
                  </a:moveTo>
                  <a:cubicBezTo>
                    <a:pt x="4556125" y="7300468"/>
                    <a:pt x="4552823" y="7041261"/>
                    <a:pt x="4548759" y="6774561"/>
                  </a:cubicBezTo>
                  <a:lnTo>
                    <a:pt x="3269869" y="7565771"/>
                  </a:lnTo>
                  <a:lnTo>
                    <a:pt x="4560189" y="7565771"/>
                  </a:lnTo>
                  <a:close/>
                  <a:moveTo>
                    <a:pt x="5757418" y="5781040"/>
                  </a:moveTo>
                  <a:cubicBezTo>
                    <a:pt x="5758053" y="5779008"/>
                    <a:pt x="5758815" y="5776976"/>
                    <a:pt x="5760085" y="5775071"/>
                  </a:cubicBezTo>
                  <a:lnTo>
                    <a:pt x="4633849" y="5003292"/>
                  </a:lnTo>
                  <a:cubicBezTo>
                    <a:pt x="4638548" y="5271897"/>
                    <a:pt x="4642612" y="5532501"/>
                    <a:pt x="4647311" y="5793867"/>
                  </a:cubicBezTo>
                  <a:lnTo>
                    <a:pt x="5757418" y="5781167"/>
                  </a:lnTo>
                  <a:close/>
                  <a:moveTo>
                    <a:pt x="4591685" y="1253490"/>
                  </a:moveTo>
                  <a:cubicBezTo>
                    <a:pt x="4589018" y="1254125"/>
                    <a:pt x="4586351" y="1254125"/>
                    <a:pt x="4584319" y="1254887"/>
                  </a:cubicBezTo>
                  <a:cubicBezTo>
                    <a:pt x="4588383" y="1633347"/>
                    <a:pt x="4593082" y="2011934"/>
                    <a:pt x="4597019" y="2394458"/>
                  </a:cubicBezTo>
                  <a:lnTo>
                    <a:pt x="5360797" y="2407158"/>
                  </a:lnTo>
                  <a:lnTo>
                    <a:pt x="4591685" y="1253490"/>
                  </a:lnTo>
                  <a:close/>
                  <a:moveTo>
                    <a:pt x="3442081" y="5807710"/>
                  </a:moveTo>
                  <a:lnTo>
                    <a:pt x="4533392" y="5795010"/>
                  </a:lnTo>
                  <a:cubicBezTo>
                    <a:pt x="4529328" y="5529707"/>
                    <a:pt x="4525391" y="5268468"/>
                    <a:pt x="4521327" y="5000498"/>
                  </a:cubicBezTo>
                  <a:lnTo>
                    <a:pt x="3442081" y="5807710"/>
                  </a:lnTo>
                  <a:close/>
                  <a:moveTo>
                    <a:pt x="4471162" y="1291590"/>
                  </a:moveTo>
                  <a:cubicBezTo>
                    <a:pt x="4469130" y="1290955"/>
                    <a:pt x="4466463" y="1290193"/>
                    <a:pt x="4464431" y="1288923"/>
                  </a:cubicBezTo>
                  <a:lnTo>
                    <a:pt x="3746881" y="2378202"/>
                  </a:lnTo>
                  <a:lnTo>
                    <a:pt x="4484497" y="2391664"/>
                  </a:lnTo>
                  <a:cubicBezTo>
                    <a:pt x="4479798" y="2022475"/>
                    <a:pt x="4475734" y="1656715"/>
                    <a:pt x="4471162" y="1291590"/>
                  </a:cubicBezTo>
                  <a:close/>
                  <a:moveTo>
                    <a:pt x="4658741" y="6577457"/>
                  </a:moveTo>
                  <a:lnTo>
                    <a:pt x="5753481" y="5900165"/>
                  </a:lnTo>
                  <a:cubicBezTo>
                    <a:pt x="5752846" y="5897499"/>
                    <a:pt x="5751449" y="5895467"/>
                    <a:pt x="5750814" y="5892800"/>
                  </a:cubicBezTo>
                  <a:lnTo>
                    <a:pt x="4648073" y="5905500"/>
                  </a:lnTo>
                  <a:cubicBezTo>
                    <a:pt x="4651375" y="6132576"/>
                    <a:pt x="4654804" y="6351651"/>
                    <a:pt x="4658741" y="6577457"/>
                  </a:cubicBezTo>
                  <a:close/>
                  <a:moveTo>
                    <a:pt x="3486277" y="5919597"/>
                  </a:moveTo>
                  <a:lnTo>
                    <a:pt x="3484245" y="5927598"/>
                  </a:lnTo>
                  <a:lnTo>
                    <a:pt x="4545457" y="6566027"/>
                  </a:lnTo>
                  <a:cubicBezTo>
                    <a:pt x="4542154" y="6342888"/>
                    <a:pt x="4538726" y="6127242"/>
                    <a:pt x="4534789" y="5908167"/>
                  </a:cubicBezTo>
                  <a:lnTo>
                    <a:pt x="3486277" y="5919597"/>
                  </a:lnTo>
                  <a:close/>
                  <a:moveTo>
                    <a:pt x="4607052" y="3291459"/>
                  </a:moveTo>
                  <a:cubicBezTo>
                    <a:pt x="4611116" y="3540633"/>
                    <a:pt x="4615053" y="3783203"/>
                    <a:pt x="4619117" y="4025011"/>
                  </a:cubicBezTo>
                  <a:lnTo>
                    <a:pt x="5544947" y="4025011"/>
                  </a:lnTo>
                  <a:lnTo>
                    <a:pt x="4607052" y="3291459"/>
                  </a:lnTo>
                  <a:close/>
                  <a:moveTo>
                    <a:pt x="4382643" y="1212596"/>
                  </a:moveTo>
                  <a:lnTo>
                    <a:pt x="4340479" y="1212596"/>
                  </a:lnTo>
                  <a:lnTo>
                    <a:pt x="3874897" y="1215898"/>
                  </a:lnTo>
                  <a:cubicBezTo>
                    <a:pt x="3849497" y="1215898"/>
                    <a:pt x="3815969" y="1208532"/>
                    <a:pt x="3800475" y="1221232"/>
                  </a:cubicBezTo>
                  <a:cubicBezTo>
                    <a:pt x="3785743" y="1233297"/>
                    <a:pt x="3789807" y="1268095"/>
                    <a:pt x="3785743" y="1292225"/>
                  </a:cubicBezTo>
                  <a:cubicBezTo>
                    <a:pt x="3785743" y="1293622"/>
                    <a:pt x="3785108" y="1294257"/>
                    <a:pt x="3785108" y="1295527"/>
                  </a:cubicBezTo>
                  <a:lnTo>
                    <a:pt x="3740912" y="1727581"/>
                  </a:lnTo>
                  <a:lnTo>
                    <a:pt x="3702685" y="2103374"/>
                  </a:lnTo>
                  <a:cubicBezTo>
                    <a:pt x="3697351" y="2154301"/>
                    <a:pt x="3693287" y="2205228"/>
                    <a:pt x="3687953" y="2255393"/>
                  </a:cubicBezTo>
                  <a:cubicBezTo>
                    <a:pt x="3689985" y="2256028"/>
                    <a:pt x="3692017" y="2256028"/>
                    <a:pt x="3693922" y="2256790"/>
                  </a:cubicBezTo>
                  <a:lnTo>
                    <a:pt x="4382643" y="1212342"/>
                  </a:lnTo>
                  <a:close/>
                  <a:moveTo>
                    <a:pt x="4507865" y="4143629"/>
                  </a:moveTo>
                  <a:lnTo>
                    <a:pt x="3572764" y="4143629"/>
                  </a:lnTo>
                  <a:lnTo>
                    <a:pt x="4518025" y="4791456"/>
                  </a:lnTo>
                  <a:cubicBezTo>
                    <a:pt x="4514723" y="4570349"/>
                    <a:pt x="4511294" y="4356608"/>
                    <a:pt x="4507992" y="4143629"/>
                  </a:cubicBezTo>
                  <a:close/>
                  <a:moveTo>
                    <a:pt x="4505833" y="4025773"/>
                  </a:moveTo>
                  <a:cubicBezTo>
                    <a:pt x="4502531" y="3802634"/>
                    <a:pt x="4499102" y="3580892"/>
                    <a:pt x="4495800" y="3353181"/>
                  </a:cubicBezTo>
                  <a:lnTo>
                    <a:pt x="3637660" y="4025773"/>
                  </a:lnTo>
                  <a:lnTo>
                    <a:pt x="4505959" y="4025773"/>
                  </a:lnTo>
                  <a:close/>
                  <a:moveTo>
                    <a:pt x="5378069" y="2235073"/>
                  </a:moveTo>
                  <a:cubicBezTo>
                    <a:pt x="5380101" y="2234438"/>
                    <a:pt x="5381371" y="2233676"/>
                    <a:pt x="5383403" y="2233041"/>
                  </a:cubicBezTo>
                  <a:cubicBezTo>
                    <a:pt x="5376037" y="2177415"/>
                    <a:pt x="5368671" y="2121789"/>
                    <a:pt x="5360670" y="2066163"/>
                  </a:cubicBezTo>
                  <a:cubicBezTo>
                    <a:pt x="5319141" y="1789430"/>
                    <a:pt x="5276977" y="1512062"/>
                    <a:pt x="5236083" y="1235456"/>
                  </a:cubicBezTo>
                  <a:cubicBezTo>
                    <a:pt x="5232781" y="1211961"/>
                    <a:pt x="5224653" y="1206627"/>
                    <a:pt x="5203317" y="1206627"/>
                  </a:cubicBezTo>
                  <a:lnTo>
                    <a:pt x="4899152" y="1209294"/>
                  </a:lnTo>
                  <a:lnTo>
                    <a:pt x="4695571" y="1209294"/>
                  </a:lnTo>
                  <a:lnTo>
                    <a:pt x="5378196" y="2234946"/>
                  </a:lnTo>
                  <a:close/>
                  <a:moveTo>
                    <a:pt x="4630420" y="4780153"/>
                  </a:moveTo>
                  <a:lnTo>
                    <a:pt x="5481192" y="4143756"/>
                  </a:lnTo>
                  <a:lnTo>
                    <a:pt x="4620514" y="4143756"/>
                  </a:lnTo>
                  <a:cubicBezTo>
                    <a:pt x="4623816" y="4355465"/>
                    <a:pt x="4627245" y="4563872"/>
                    <a:pt x="4630547" y="4780152"/>
                  </a:cubicBezTo>
                  <a:close/>
                  <a:moveTo>
                    <a:pt x="4602226" y="3130804"/>
                  </a:moveTo>
                  <a:lnTo>
                    <a:pt x="5379973" y="2521204"/>
                  </a:lnTo>
                  <a:lnTo>
                    <a:pt x="4602226" y="2506472"/>
                  </a:lnTo>
                  <a:lnTo>
                    <a:pt x="4602226" y="3130804"/>
                  </a:lnTo>
                  <a:close/>
                  <a:moveTo>
                    <a:pt x="4486275" y="2505075"/>
                  </a:moveTo>
                  <a:lnTo>
                    <a:pt x="3774185" y="2491740"/>
                  </a:lnTo>
                  <a:cubicBezTo>
                    <a:pt x="3773551" y="2494407"/>
                    <a:pt x="3773551" y="2496439"/>
                    <a:pt x="3772789" y="2499106"/>
                  </a:cubicBezTo>
                  <a:lnTo>
                    <a:pt x="4486275" y="3057144"/>
                  </a:lnTo>
                  <a:lnTo>
                    <a:pt x="4486275" y="2504948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759" y="3157433"/>
            <a:ext cx="18288000" cy="7129571"/>
            <a:chOff x="0" y="0"/>
            <a:chExt cx="24384000" cy="950609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4384000" cy="9506077"/>
            </a:xfrm>
            <a:custGeom>
              <a:avLst/>
              <a:gdLst/>
              <a:ahLst/>
              <a:cxnLst/>
              <a:rect l="l" t="t" r="r" b="b"/>
              <a:pathLst>
                <a:path w="24384000" h="9506077">
                  <a:moveTo>
                    <a:pt x="24384000" y="5715000"/>
                  </a:moveTo>
                  <a:lnTo>
                    <a:pt x="18268950" y="5734177"/>
                  </a:lnTo>
                  <a:lnTo>
                    <a:pt x="15487650" y="4495927"/>
                  </a:lnTo>
                  <a:lnTo>
                    <a:pt x="11563350" y="5010277"/>
                  </a:lnTo>
                  <a:lnTo>
                    <a:pt x="7943850" y="1600327"/>
                  </a:lnTo>
                  <a:lnTo>
                    <a:pt x="5158740" y="3238627"/>
                  </a:lnTo>
                  <a:lnTo>
                    <a:pt x="0" y="0"/>
                  </a:lnTo>
                  <a:lnTo>
                    <a:pt x="0" y="9506077"/>
                  </a:lnTo>
                  <a:lnTo>
                    <a:pt x="24384000" y="9506077"/>
                  </a:lnTo>
                  <a:lnTo>
                    <a:pt x="24384000" y="571500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6" name="AutoShape 16"/>
          <p:cNvSpPr/>
          <p:nvPr/>
        </p:nvSpPr>
        <p:spPr>
          <a:xfrm rot="10756906">
            <a:off x="13758253" y="7439002"/>
            <a:ext cx="4559260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7" name="Group 17"/>
          <p:cNvGrpSpPr>
            <a:grpSpLocks noChangeAspect="1"/>
          </p:cNvGrpSpPr>
          <p:nvPr/>
        </p:nvGrpSpPr>
        <p:grpSpPr>
          <a:xfrm rot="-1574871">
            <a:off x="13907604" y="7159641"/>
            <a:ext cx="1317831" cy="314424"/>
            <a:chOff x="0" y="0"/>
            <a:chExt cx="1757108" cy="419232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757045" cy="419227"/>
            </a:xfrm>
            <a:custGeom>
              <a:avLst/>
              <a:gdLst/>
              <a:ahLst/>
              <a:cxnLst/>
              <a:rect l="l" t="t" r="r" b="b"/>
              <a:pathLst>
                <a:path w="1757045" h="419227">
                  <a:moveTo>
                    <a:pt x="0" y="0"/>
                  </a:moveTo>
                  <a:lnTo>
                    <a:pt x="1757045" y="0"/>
                  </a:lnTo>
                  <a:lnTo>
                    <a:pt x="1757045" y="419227"/>
                  </a:lnTo>
                  <a:lnTo>
                    <a:pt x="0" y="419227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576734" y="612134"/>
            <a:ext cx="17176916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0" name="AutoShape 20"/>
          <p:cNvSpPr/>
          <p:nvPr/>
        </p:nvSpPr>
        <p:spPr>
          <a:xfrm rot="-9381744">
            <a:off x="11601085" y="6987628"/>
            <a:ext cx="2055095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 rot="10271023">
            <a:off x="8546073" y="6738497"/>
            <a:ext cx="3130025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 rot="-8133910">
            <a:off x="5594925" y="5669932"/>
            <a:ext cx="3489776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 rot="9021556">
            <a:off x="3752695" y="4940609"/>
            <a:ext cx="2341916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 rot="-8840696">
            <a:off x="-386144" y="4296527"/>
            <a:ext cx="4533867" cy="0"/>
          </a:xfrm>
          <a:prstGeom prst="line">
            <a:avLst/>
          </a:prstGeom>
          <a:ln w="28575" cap="rnd">
            <a:solidFill>
              <a:srgbClr val="3F3F3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3503294" y="7287621"/>
            <a:ext cx="321813" cy="321813"/>
            <a:chOff x="0" y="0"/>
            <a:chExt cx="429084" cy="429084"/>
          </a:xfrm>
        </p:grpSpPr>
        <p:sp>
          <p:nvSpPr>
            <p:cNvPr id="26" name="Freeform 26"/>
            <p:cNvSpPr/>
            <p:nvPr/>
          </p:nvSpPr>
          <p:spPr>
            <a:xfrm>
              <a:off x="50800" y="50800"/>
              <a:ext cx="327533" cy="327533"/>
            </a:xfrm>
            <a:custGeom>
              <a:avLst/>
              <a:gdLst/>
              <a:ahLst/>
              <a:cxnLst/>
              <a:rect l="l" t="t" r="r" b="b"/>
              <a:pathLst>
                <a:path w="327533" h="327533">
                  <a:moveTo>
                    <a:pt x="327533" y="163703"/>
                  </a:moveTo>
                  <a:cubicBezTo>
                    <a:pt x="327533" y="73279"/>
                    <a:pt x="254127" y="0"/>
                    <a:pt x="163703" y="0"/>
                  </a:cubicBezTo>
                  <a:cubicBezTo>
                    <a:pt x="73279" y="0"/>
                    <a:pt x="0" y="73279"/>
                    <a:pt x="0" y="163703"/>
                  </a:cubicBezTo>
                  <a:cubicBezTo>
                    <a:pt x="0" y="254127"/>
                    <a:pt x="73279" y="327533"/>
                    <a:pt x="163703" y="327533"/>
                  </a:cubicBezTo>
                  <a:cubicBezTo>
                    <a:pt x="254127" y="327533"/>
                    <a:pt x="327406" y="254254"/>
                    <a:pt x="327406" y="163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7" name="Freeform 27"/>
            <p:cNvSpPr/>
            <p:nvPr/>
          </p:nvSpPr>
          <p:spPr>
            <a:xfrm>
              <a:off x="0" y="0"/>
              <a:ext cx="429133" cy="429006"/>
            </a:xfrm>
            <a:custGeom>
              <a:avLst/>
              <a:gdLst/>
              <a:ahLst/>
              <a:cxnLst/>
              <a:rect l="l" t="t" r="r" b="b"/>
              <a:pathLst>
                <a:path w="429133" h="429006">
                  <a:moveTo>
                    <a:pt x="327533" y="214503"/>
                  </a:moveTo>
                  <a:cubicBezTo>
                    <a:pt x="327533" y="152146"/>
                    <a:pt x="276860" y="101600"/>
                    <a:pt x="214503" y="101600"/>
                  </a:cubicBezTo>
                  <a:lnTo>
                    <a:pt x="214503" y="50800"/>
                  </a:lnTo>
                  <a:lnTo>
                    <a:pt x="214503" y="101600"/>
                  </a:lnTo>
                  <a:lnTo>
                    <a:pt x="214503" y="50800"/>
                  </a:lnTo>
                  <a:lnTo>
                    <a:pt x="214503" y="101600"/>
                  </a:lnTo>
                  <a:cubicBezTo>
                    <a:pt x="152146" y="101600"/>
                    <a:pt x="101600" y="152146"/>
                    <a:pt x="101600" y="214503"/>
                  </a:cubicBezTo>
                  <a:lnTo>
                    <a:pt x="50800" y="214503"/>
                  </a:lnTo>
                  <a:lnTo>
                    <a:pt x="101600" y="214503"/>
                  </a:lnTo>
                  <a:cubicBezTo>
                    <a:pt x="101600" y="276860"/>
                    <a:pt x="152146" y="327406"/>
                    <a:pt x="214503" y="327406"/>
                  </a:cubicBezTo>
                  <a:lnTo>
                    <a:pt x="214503" y="378206"/>
                  </a:lnTo>
                  <a:lnTo>
                    <a:pt x="214503" y="327406"/>
                  </a:lnTo>
                  <a:cubicBezTo>
                    <a:pt x="276860" y="327406"/>
                    <a:pt x="327406" y="276860"/>
                    <a:pt x="327406" y="214503"/>
                  </a:cubicBezTo>
                  <a:cubicBezTo>
                    <a:pt x="327406" y="193929"/>
                    <a:pt x="339725" y="175387"/>
                    <a:pt x="358775" y="167513"/>
                  </a:cubicBezTo>
                  <a:cubicBezTo>
                    <a:pt x="377825" y="159639"/>
                    <a:pt x="399669" y="163957"/>
                    <a:pt x="414147" y="178562"/>
                  </a:cubicBezTo>
                  <a:lnTo>
                    <a:pt x="378206" y="214503"/>
                  </a:lnTo>
                  <a:lnTo>
                    <a:pt x="327406" y="214503"/>
                  </a:lnTo>
                  <a:moveTo>
                    <a:pt x="429006" y="214503"/>
                  </a:moveTo>
                  <a:cubicBezTo>
                    <a:pt x="429006" y="235077"/>
                    <a:pt x="416687" y="253619"/>
                    <a:pt x="397637" y="261493"/>
                  </a:cubicBezTo>
                  <a:cubicBezTo>
                    <a:pt x="378587" y="269367"/>
                    <a:pt x="356743" y="265049"/>
                    <a:pt x="342265" y="250444"/>
                  </a:cubicBezTo>
                  <a:lnTo>
                    <a:pt x="378206" y="214503"/>
                  </a:lnTo>
                  <a:lnTo>
                    <a:pt x="429006" y="214503"/>
                  </a:lnTo>
                  <a:cubicBezTo>
                    <a:pt x="429006" y="332994"/>
                    <a:pt x="332994" y="429006"/>
                    <a:pt x="214503" y="429006"/>
                  </a:cubicBezTo>
                  <a:cubicBezTo>
                    <a:pt x="96012" y="429006"/>
                    <a:pt x="0" y="332994"/>
                    <a:pt x="0" y="214503"/>
                  </a:cubicBezTo>
                  <a:cubicBezTo>
                    <a:pt x="0" y="96012"/>
                    <a:pt x="96012" y="0"/>
                    <a:pt x="214503" y="0"/>
                  </a:cubicBezTo>
                  <a:cubicBezTo>
                    <a:pt x="332994" y="0"/>
                    <a:pt x="429133" y="96012"/>
                    <a:pt x="429133" y="2145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1468127" y="6365988"/>
            <a:ext cx="321813" cy="321813"/>
            <a:chOff x="0" y="0"/>
            <a:chExt cx="429084" cy="429084"/>
          </a:xfrm>
        </p:grpSpPr>
        <p:sp>
          <p:nvSpPr>
            <p:cNvPr id="29" name="Freeform 29"/>
            <p:cNvSpPr/>
            <p:nvPr/>
          </p:nvSpPr>
          <p:spPr>
            <a:xfrm>
              <a:off x="50800" y="50800"/>
              <a:ext cx="327533" cy="327533"/>
            </a:xfrm>
            <a:custGeom>
              <a:avLst/>
              <a:gdLst/>
              <a:ahLst/>
              <a:cxnLst/>
              <a:rect l="l" t="t" r="r" b="b"/>
              <a:pathLst>
                <a:path w="327533" h="327533">
                  <a:moveTo>
                    <a:pt x="327533" y="163703"/>
                  </a:moveTo>
                  <a:cubicBezTo>
                    <a:pt x="327533" y="73279"/>
                    <a:pt x="254127" y="0"/>
                    <a:pt x="163703" y="0"/>
                  </a:cubicBezTo>
                  <a:cubicBezTo>
                    <a:pt x="73279" y="0"/>
                    <a:pt x="0" y="73279"/>
                    <a:pt x="0" y="163703"/>
                  </a:cubicBezTo>
                  <a:cubicBezTo>
                    <a:pt x="0" y="254127"/>
                    <a:pt x="73279" y="327533"/>
                    <a:pt x="163703" y="327533"/>
                  </a:cubicBezTo>
                  <a:cubicBezTo>
                    <a:pt x="254127" y="327533"/>
                    <a:pt x="327406" y="254254"/>
                    <a:pt x="327406" y="163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0" name="Freeform 30"/>
            <p:cNvSpPr/>
            <p:nvPr/>
          </p:nvSpPr>
          <p:spPr>
            <a:xfrm>
              <a:off x="0" y="0"/>
              <a:ext cx="429133" cy="429006"/>
            </a:xfrm>
            <a:custGeom>
              <a:avLst/>
              <a:gdLst/>
              <a:ahLst/>
              <a:cxnLst/>
              <a:rect l="l" t="t" r="r" b="b"/>
              <a:pathLst>
                <a:path w="429133" h="429006">
                  <a:moveTo>
                    <a:pt x="327533" y="214503"/>
                  </a:moveTo>
                  <a:cubicBezTo>
                    <a:pt x="327533" y="152146"/>
                    <a:pt x="276860" y="101600"/>
                    <a:pt x="214503" y="101600"/>
                  </a:cubicBezTo>
                  <a:lnTo>
                    <a:pt x="214503" y="50800"/>
                  </a:lnTo>
                  <a:lnTo>
                    <a:pt x="214503" y="101600"/>
                  </a:lnTo>
                  <a:lnTo>
                    <a:pt x="214503" y="50800"/>
                  </a:lnTo>
                  <a:lnTo>
                    <a:pt x="214503" y="101600"/>
                  </a:lnTo>
                  <a:cubicBezTo>
                    <a:pt x="152146" y="101600"/>
                    <a:pt x="101600" y="152146"/>
                    <a:pt x="101600" y="214503"/>
                  </a:cubicBezTo>
                  <a:lnTo>
                    <a:pt x="50800" y="214503"/>
                  </a:lnTo>
                  <a:lnTo>
                    <a:pt x="101600" y="214503"/>
                  </a:lnTo>
                  <a:cubicBezTo>
                    <a:pt x="101600" y="276860"/>
                    <a:pt x="152146" y="327406"/>
                    <a:pt x="214503" y="327406"/>
                  </a:cubicBezTo>
                  <a:lnTo>
                    <a:pt x="214503" y="378206"/>
                  </a:lnTo>
                  <a:lnTo>
                    <a:pt x="214503" y="327406"/>
                  </a:lnTo>
                  <a:cubicBezTo>
                    <a:pt x="276860" y="327406"/>
                    <a:pt x="327406" y="276860"/>
                    <a:pt x="327406" y="214503"/>
                  </a:cubicBezTo>
                  <a:cubicBezTo>
                    <a:pt x="327406" y="193929"/>
                    <a:pt x="339725" y="175387"/>
                    <a:pt x="358775" y="167513"/>
                  </a:cubicBezTo>
                  <a:cubicBezTo>
                    <a:pt x="377825" y="159639"/>
                    <a:pt x="399669" y="163957"/>
                    <a:pt x="414147" y="178562"/>
                  </a:cubicBezTo>
                  <a:lnTo>
                    <a:pt x="378206" y="214503"/>
                  </a:lnTo>
                  <a:lnTo>
                    <a:pt x="327406" y="214503"/>
                  </a:lnTo>
                  <a:moveTo>
                    <a:pt x="429006" y="214503"/>
                  </a:moveTo>
                  <a:cubicBezTo>
                    <a:pt x="429006" y="235077"/>
                    <a:pt x="416687" y="253619"/>
                    <a:pt x="397637" y="261493"/>
                  </a:cubicBezTo>
                  <a:cubicBezTo>
                    <a:pt x="378587" y="269367"/>
                    <a:pt x="356743" y="265049"/>
                    <a:pt x="342265" y="250444"/>
                  </a:cubicBezTo>
                  <a:lnTo>
                    <a:pt x="378206" y="214503"/>
                  </a:lnTo>
                  <a:lnTo>
                    <a:pt x="429006" y="214503"/>
                  </a:lnTo>
                  <a:cubicBezTo>
                    <a:pt x="429006" y="332994"/>
                    <a:pt x="332994" y="429006"/>
                    <a:pt x="214503" y="429006"/>
                  </a:cubicBezTo>
                  <a:cubicBezTo>
                    <a:pt x="96012" y="429006"/>
                    <a:pt x="0" y="332994"/>
                    <a:pt x="0" y="214503"/>
                  </a:cubicBezTo>
                  <a:cubicBezTo>
                    <a:pt x="0" y="96012"/>
                    <a:pt x="96012" y="0"/>
                    <a:pt x="214503" y="0"/>
                  </a:cubicBezTo>
                  <a:cubicBezTo>
                    <a:pt x="332994" y="0"/>
                    <a:pt x="429133" y="96012"/>
                    <a:pt x="429133" y="2145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8519070" y="6711567"/>
            <a:ext cx="321813" cy="321813"/>
            <a:chOff x="0" y="0"/>
            <a:chExt cx="429084" cy="429084"/>
          </a:xfrm>
        </p:grpSpPr>
        <p:sp>
          <p:nvSpPr>
            <p:cNvPr id="32" name="Freeform 32"/>
            <p:cNvSpPr/>
            <p:nvPr/>
          </p:nvSpPr>
          <p:spPr>
            <a:xfrm>
              <a:off x="50800" y="50800"/>
              <a:ext cx="327533" cy="327533"/>
            </a:xfrm>
            <a:custGeom>
              <a:avLst/>
              <a:gdLst/>
              <a:ahLst/>
              <a:cxnLst/>
              <a:rect l="l" t="t" r="r" b="b"/>
              <a:pathLst>
                <a:path w="327533" h="327533">
                  <a:moveTo>
                    <a:pt x="327533" y="163703"/>
                  </a:moveTo>
                  <a:cubicBezTo>
                    <a:pt x="327533" y="73279"/>
                    <a:pt x="254127" y="0"/>
                    <a:pt x="163703" y="0"/>
                  </a:cubicBezTo>
                  <a:cubicBezTo>
                    <a:pt x="73279" y="0"/>
                    <a:pt x="0" y="73279"/>
                    <a:pt x="0" y="163703"/>
                  </a:cubicBezTo>
                  <a:cubicBezTo>
                    <a:pt x="0" y="254127"/>
                    <a:pt x="73279" y="327533"/>
                    <a:pt x="163703" y="327533"/>
                  </a:cubicBezTo>
                  <a:cubicBezTo>
                    <a:pt x="254127" y="327533"/>
                    <a:pt x="327406" y="254254"/>
                    <a:pt x="327406" y="163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3" name="Freeform 33"/>
            <p:cNvSpPr/>
            <p:nvPr/>
          </p:nvSpPr>
          <p:spPr>
            <a:xfrm>
              <a:off x="0" y="0"/>
              <a:ext cx="429133" cy="429006"/>
            </a:xfrm>
            <a:custGeom>
              <a:avLst/>
              <a:gdLst/>
              <a:ahLst/>
              <a:cxnLst/>
              <a:rect l="l" t="t" r="r" b="b"/>
              <a:pathLst>
                <a:path w="429133" h="429006">
                  <a:moveTo>
                    <a:pt x="327533" y="214503"/>
                  </a:moveTo>
                  <a:cubicBezTo>
                    <a:pt x="327533" y="152146"/>
                    <a:pt x="276860" y="101600"/>
                    <a:pt x="214503" y="101600"/>
                  </a:cubicBezTo>
                  <a:lnTo>
                    <a:pt x="214503" y="50800"/>
                  </a:lnTo>
                  <a:lnTo>
                    <a:pt x="214503" y="101600"/>
                  </a:lnTo>
                  <a:lnTo>
                    <a:pt x="214503" y="50800"/>
                  </a:lnTo>
                  <a:lnTo>
                    <a:pt x="214503" y="101600"/>
                  </a:lnTo>
                  <a:cubicBezTo>
                    <a:pt x="152146" y="101600"/>
                    <a:pt x="101600" y="152146"/>
                    <a:pt x="101600" y="214503"/>
                  </a:cubicBezTo>
                  <a:lnTo>
                    <a:pt x="50800" y="214503"/>
                  </a:lnTo>
                  <a:lnTo>
                    <a:pt x="101600" y="214503"/>
                  </a:lnTo>
                  <a:cubicBezTo>
                    <a:pt x="101600" y="276860"/>
                    <a:pt x="152146" y="327406"/>
                    <a:pt x="214503" y="327406"/>
                  </a:cubicBezTo>
                  <a:lnTo>
                    <a:pt x="214503" y="378206"/>
                  </a:lnTo>
                  <a:lnTo>
                    <a:pt x="214503" y="327406"/>
                  </a:lnTo>
                  <a:cubicBezTo>
                    <a:pt x="276860" y="327406"/>
                    <a:pt x="327406" y="276860"/>
                    <a:pt x="327406" y="214503"/>
                  </a:cubicBezTo>
                  <a:cubicBezTo>
                    <a:pt x="327406" y="193929"/>
                    <a:pt x="339725" y="175387"/>
                    <a:pt x="358775" y="167513"/>
                  </a:cubicBezTo>
                  <a:cubicBezTo>
                    <a:pt x="377825" y="159639"/>
                    <a:pt x="399669" y="163957"/>
                    <a:pt x="414147" y="178562"/>
                  </a:cubicBezTo>
                  <a:lnTo>
                    <a:pt x="378206" y="214503"/>
                  </a:lnTo>
                  <a:lnTo>
                    <a:pt x="327406" y="214503"/>
                  </a:lnTo>
                  <a:moveTo>
                    <a:pt x="429006" y="214503"/>
                  </a:moveTo>
                  <a:cubicBezTo>
                    <a:pt x="429006" y="235077"/>
                    <a:pt x="416687" y="253619"/>
                    <a:pt x="397637" y="261493"/>
                  </a:cubicBezTo>
                  <a:cubicBezTo>
                    <a:pt x="378587" y="269367"/>
                    <a:pt x="356743" y="265049"/>
                    <a:pt x="342265" y="250444"/>
                  </a:cubicBezTo>
                  <a:lnTo>
                    <a:pt x="378206" y="214503"/>
                  </a:lnTo>
                  <a:lnTo>
                    <a:pt x="429006" y="214503"/>
                  </a:lnTo>
                  <a:cubicBezTo>
                    <a:pt x="429006" y="332994"/>
                    <a:pt x="332994" y="429006"/>
                    <a:pt x="214503" y="429006"/>
                  </a:cubicBezTo>
                  <a:cubicBezTo>
                    <a:pt x="96012" y="429006"/>
                    <a:pt x="0" y="332994"/>
                    <a:pt x="0" y="214503"/>
                  </a:cubicBezTo>
                  <a:cubicBezTo>
                    <a:pt x="0" y="96012"/>
                    <a:pt x="96012" y="0"/>
                    <a:pt x="214503" y="0"/>
                  </a:cubicBezTo>
                  <a:cubicBezTo>
                    <a:pt x="332994" y="0"/>
                    <a:pt x="429133" y="96012"/>
                    <a:pt x="429133" y="2145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5874711" y="4238696"/>
            <a:ext cx="321813" cy="321813"/>
            <a:chOff x="0" y="0"/>
            <a:chExt cx="429084" cy="429084"/>
          </a:xfrm>
        </p:grpSpPr>
        <p:sp>
          <p:nvSpPr>
            <p:cNvPr id="35" name="Freeform 35"/>
            <p:cNvSpPr/>
            <p:nvPr/>
          </p:nvSpPr>
          <p:spPr>
            <a:xfrm>
              <a:off x="50800" y="50800"/>
              <a:ext cx="327533" cy="327533"/>
            </a:xfrm>
            <a:custGeom>
              <a:avLst/>
              <a:gdLst/>
              <a:ahLst/>
              <a:cxnLst/>
              <a:rect l="l" t="t" r="r" b="b"/>
              <a:pathLst>
                <a:path w="327533" h="327533">
                  <a:moveTo>
                    <a:pt x="327533" y="163703"/>
                  </a:moveTo>
                  <a:cubicBezTo>
                    <a:pt x="327533" y="73279"/>
                    <a:pt x="254127" y="0"/>
                    <a:pt x="163703" y="0"/>
                  </a:cubicBezTo>
                  <a:cubicBezTo>
                    <a:pt x="73279" y="0"/>
                    <a:pt x="0" y="73279"/>
                    <a:pt x="0" y="163703"/>
                  </a:cubicBezTo>
                  <a:cubicBezTo>
                    <a:pt x="0" y="254127"/>
                    <a:pt x="73279" y="327533"/>
                    <a:pt x="163703" y="327533"/>
                  </a:cubicBezTo>
                  <a:cubicBezTo>
                    <a:pt x="254127" y="327533"/>
                    <a:pt x="327406" y="254254"/>
                    <a:pt x="327406" y="163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6" name="Freeform 36"/>
            <p:cNvSpPr/>
            <p:nvPr/>
          </p:nvSpPr>
          <p:spPr>
            <a:xfrm>
              <a:off x="0" y="0"/>
              <a:ext cx="429133" cy="429006"/>
            </a:xfrm>
            <a:custGeom>
              <a:avLst/>
              <a:gdLst/>
              <a:ahLst/>
              <a:cxnLst/>
              <a:rect l="l" t="t" r="r" b="b"/>
              <a:pathLst>
                <a:path w="429133" h="429006">
                  <a:moveTo>
                    <a:pt x="327533" y="214503"/>
                  </a:moveTo>
                  <a:cubicBezTo>
                    <a:pt x="327533" y="152146"/>
                    <a:pt x="276860" y="101600"/>
                    <a:pt x="214503" y="101600"/>
                  </a:cubicBezTo>
                  <a:lnTo>
                    <a:pt x="214503" y="50800"/>
                  </a:lnTo>
                  <a:lnTo>
                    <a:pt x="214503" y="101600"/>
                  </a:lnTo>
                  <a:lnTo>
                    <a:pt x="214503" y="50800"/>
                  </a:lnTo>
                  <a:lnTo>
                    <a:pt x="214503" y="101600"/>
                  </a:lnTo>
                  <a:cubicBezTo>
                    <a:pt x="152146" y="101600"/>
                    <a:pt x="101600" y="152146"/>
                    <a:pt x="101600" y="214503"/>
                  </a:cubicBezTo>
                  <a:lnTo>
                    <a:pt x="50800" y="214503"/>
                  </a:lnTo>
                  <a:lnTo>
                    <a:pt x="101600" y="214503"/>
                  </a:lnTo>
                  <a:cubicBezTo>
                    <a:pt x="101600" y="276860"/>
                    <a:pt x="152146" y="327406"/>
                    <a:pt x="214503" y="327406"/>
                  </a:cubicBezTo>
                  <a:lnTo>
                    <a:pt x="214503" y="378206"/>
                  </a:lnTo>
                  <a:lnTo>
                    <a:pt x="214503" y="327406"/>
                  </a:lnTo>
                  <a:cubicBezTo>
                    <a:pt x="276860" y="327406"/>
                    <a:pt x="327406" y="276860"/>
                    <a:pt x="327406" y="214503"/>
                  </a:cubicBezTo>
                  <a:cubicBezTo>
                    <a:pt x="327406" y="193929"/>
                    <a:pt x="339725" y="175387"/>
                    <a:pt x="358775" y="167513"/>
                  </a:cubicBezTo>
                  <a:cubicBezTo>
                    <a:pt x="377825" y="159639"/>
                    <a:pt x="399669" y="163957"/>
                    <a:pt x="414147" y="178562"/>
                  </a:cubicBezTo>
                  <a:lnTo>
                    <a:pt x="378206" y="214503"/>
                  </a:lnTo>
                  <a:lnTo>
                    <a:pt x="327406" y="214503"/>
                  </a:lnTo>
                  <a:moveTo>
                    <a:pt x="429006" y="214503"/>
                  </a:moveTo>
                  <a:cubicBezTo>
                    <a:pt x="429006" y="235077"/>
                    <a:pt x="416687" y="253619"/>
                    <a:pt x="397637" y="261493"/>
                  </a:cubicBezTo>
                  <a:cubicBezTo>
                    <a:pt x="378587" y="269367"/>
                    <a:pt x="356743" y="265049"/>
                    <a:pt x="342265" y="250444"/>
                  </a:cubicBezTo>
                  <a:lnTo>
                    <a:pt x="378206" y="214503"/>
                  </a:lnTo>
                  <a:lnTo>
                    <a:pt x="429006" y="214503"/>
                  </a:lnTo>
                  <a:cubicBezTo>
                    <a:pt x="429006" y="332994"/>
                    <a:pt x="332994" y="429006"/>
                    <a:pt x="214503" y="429006"/>
                  </a:cubicBezTo>
                  <a:cubicBezTo>
                    <a:pt x="96012" y="429006"/>
                    <a:pt x="0" y="332994"/>
                    <a:pt x="0" y="214503"/>
                  </a:cubicBezTo>
                  <a:cubicBezTo>
                    <a:pt x="0" y="96012"/>
                    <a:pt x="96012" y="0"/>
                    <a:pt x="214503" y="0"/>
                  </a:cubicBezTo>
                  <a:cubicBezTo>
                    <a:pt x="332994" y="0"/>
                    <a:pt x="429133" y="96012"/>
                    <a:pt x="429133" y="2145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3686757" y="5426600"/>
            <a:ext cx="321813" cy="321813"/>
            <a:chOff x="0" y="0"/>
            <a:chExt cx="429084" cy="429084"/>
          </a:xfrm>
        </p:grpSpPr>
        <p:sp>
          <p:nvSpPr>
            <p:cNvPr id="38" name="Freeform 38"/>
            <p:cNvSpPr/>
            <p:nvPr/>
          </p:nvSpPr>
          <p:spPr>
            <a:xfrm>
              <a:off x="50800" y="50800"/>
              <a:ext cx="327533" cy="327533"/>
            </a:xfrm>
            <a:custGeom>
              <a:avLst/>
              <a:gdLst/>
              <a:ahLst/>
              <a:cxnLst/>
              <a:rect l="l" t="t" r="r" b="b"/>
              <a:pathLst>
                <a:path w="327533" h="327533">
                  <a:moveTo>
                    <a:pt x="327533" y="163703"/>
                  </a:moveTo>
                  <a:cubicBezTo>
                    <a:pt x="327533" y="73279"/>
                    <a:pt x="254127" y="0"/>
                    <a:pt x="163703" y="0"/>
                  </a:cubicBezTo>
                  <a:cubicBezTo>
                    <a:pt x="73279" y="0"/>
                    <a:pt x="0" y="73279"/>
                    <a:pt x="0" y="163703"/>
                  </a:cubicBezTo>
                  <a:cubicBezTo>
                    <a:pt x="0" y="254127"/>
                    <a:pt x="73279" y="327533"/>
                    <a:pt x="163703" y="327533"/>
                  </a:cubicBezTo>
                  <a:cubicBezTo>
                    <a:pt x="254127" y="327533"/>
                    <a:pt x="327406" y="254254"/>
                    <a:pt x="327406" y="16383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9" name="Freeform 39"/>
            <p:cNvSpPr/>
            <p:nvPr/>
          </p:nvSpPr>
          <p:spPr>
            <a:xfrm>
              <a:off x="0" y="0"/>
              <a:ext cx="429133" cy="429006"/>
            </a:xfrm>
            <a:custGeom>
              <a:avLst/>
              <a:gdLst/>
              <a:ahLst/>
              <a:cxnLst/>
              <a:rect l="l" t="t" r="r" b="b"/>
              <a:pathLst>
                <a:path w="429133" h="429006">
                  <a:moveTo>
                    <a:pt x="327533" y="214503"/>
                  </a:moveTo>
                  <a:cubicBezTo>
                    <a:pt x="327533" y="152146"/>
                    <a:pt x="276860" y="101600"/>
                    <a:pt x="214503" y="101600"/>
                  </a:cubicBezTo>
                  <a:lnTo>
                    <a:pt x="214503" y="50800"/>
                  </a:lnTo>
                  <a:lnTo>
                    <a:pt x="214503" y="101600"/>
                  </a:lnTo>
                  <a:lnTo>
                    <a:pt x="214503" y="50800"/>
                  </a:lnTo>
                  <a:lnTo>
                    <a:pt x="214503" y="101600"/>
                  </a:lnTo>
                  <a:cubicBezTo>
                    <a:pt x="152146" y="101600"/>
                    <a:pt x="101600" y="152146"/>
                    <a:pt x="101600" y="214503"/>
                  </a:cubicBezTo>
                  <a:lnTo>
                    <a:pt x="50800" y="214503"/>
                  </a:lnTo>
                  <a:lnTo>
                    <a:pt x="101600" y="214503"/>
                  </a:lnTo>
                  <a:cubicBezTo>
                    <a:pt x="101600" y="276860"/>
                    <a:pt x="152146" y="327406"/>
                    <a:pt x="214503" y="327406"/>
                  </a:cubicBezTo>
                  <a:lnTo>
                    <a:pt x="214503" y="378206"/>
                  </a:lnTo>
                  <a:lnTo>
                    <a:pt x="214503" y="327406"/>
                  </a:lnTo>
                  <a:cubicBezTo>
                    <a:pt x="276860" y="327406"/>
                    <a:pt x="327406" y="276860"/>
                    <a:pt x="327406" y="214503"/>
                  </a:cubicBezTo>
                  <a:cubicBezTo>
                    <a:pt x="327406" y="193929"/>
                    <a:pt x="339725" y="175387"/>
                    <a:pt x="358775" y="167513"/>
                  </a:cubicBezTo>
                  <a:cubicBezTo>
                    <a:pt x="377825" y="159639"/>
                    <a:pt x="399669" y="163957"/>
                    <a:pt x="414147" y="178562"/>
                  </a:cubicBezTo>
                  <a:lnTo>
                    <a:pt x="378206" y="214503"/>
                  </a:lnTo>
                  <a:lnTo>
                    <a:pt x="327406" y="214503"/>
                  </a:lnTo>
                  <a:moveTo>
                    <a:pt x="429006" y="214503"/>
                  </a:moveTo>
                  <a:cubicBezTo>
                    <a:pt x="429006" y="235077"/>
                    <a:pt x="416687" y="253619"/>
                    <a:pt x="397637" y="261493"/>
                  </a:cubicBezTo>
                  <a:cubicBezTo>
                    <a:pt x="378587" y="269367"/>
                    <a:pt x="356743" y="265049"/>
                    <a:pt x="342265" y="250444"/>
                  </a:cubicBezTo>
                  <a:lnTo>
                    <a:pt x="378206" y="214503"/>
                  </a:lnTo>
                  <a:lnTo>
                    <a:pt x="429006" y="214503"/>
                  </a:lnTo>
                  <a:cubicBezTo>
                    <a:pt x="429006" y="332994"/>
                    <a:pt x="332994" y="429006"/>
                    <a:pt x="214503" y="429006"/>
                  </a:cubicBezTo>
                  <a:cubicBezTo>
                    <a:pt x="96012" y="429006"/>
                    <a:pt x="0" y="332994"/>
                    <a:pt x="0" y="214503"/>
                  </a:cubicBezTo>
                  <a:cubicBezTo>
                    <a:pt x="0" y="96012"/>
                    <a:pt x="96012" y="0"/>
                    <a:pt x="214503" y="0"/>
                  </a:cubicBezTo>
                  <a:cubicBezTo>
                    <a:pt x="332994" y="0"/>
                    <a:pt x="429133" y="96012"/>
                    <a:pt x="429133" y="214503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40" name="TextBox 40"/>
          <p:cNvSpPr txBox="1"/>
          <p:nvPr/>
        </p:nvSpPr>
        <p:spPr>
          <a:xfrm>
            <a:off x="11162091" y="5423252"/>
            <a:ext cx="933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8216771" y="7403525"/>
            <a:ext cx="933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5568675" y="3125926"/>
            <a:ext cx="933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3380721" y="5963307"/>
            <a:ext cx="933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44" name="TextBox 44"/>
          <p:cNvSpPr txBox="1"/>
          <p:nvPr/>
        </p:nvSpPr>
        <p:spPr>
          <a:xfrm>
            <a:off x="8513772" y="5129786"/>
            <a:ext cx="241466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8022802" y="5555274"/>
            <a:ext cx="290563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5364381" y="7144611"/>
            <a:ext cx="241466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5046282" y="7570099"/>
            <a:ext cx="2732767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sz="16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2886695" y="2867012"/>
            <a:ext cx="241466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399" spc="2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2886695" y="3292500"/>
            <a:ext cx="2414668" cy="1446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sz="16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1774233" y="6810000"/>
            <a:ext cx="241466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456134" y="7235488"/>
            <a:ext cx="2732767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sz="16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3255366" y="8028644"/>
            <a:ext cx="93387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05</a:t>
            </a:r>
          </a:p>
        </p:txBody>
      </p:sp>
      <p:sp>
        <p:nvSpPr>
          <p:cNvPr id="53" name="TextBox 53"/>
          <p:cNvSpPr txBox="1"/>
          <p:nvPr/>
        </p:nvSpPr>
        <p:spPr>
          <a:xfrm>
            <a:off x="14461818" y="7769730"/>
            <a:ext cx="241466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اضافه کردن متن</a:t>
            </a:r>
            <a:endParaRPr lang="en-US" sz="1399" spc="2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14461817" y="8195218"/>
            <a:ext cx="2914087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یک محصول منحصر به فرد اضافه کنید.</a:t>
            </a:r>
            <a:endParaRPr lang="en-US" sz="16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-24627" y="3121256"/>
            <a:ext cx="3767379" cy="2365135"/>
            <a:chOff x="0" y="0"/>
            <a:chExt cx="5023172" cy="3153514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023231" cy="3153410"/>
            </a:xfrm>
            <a:custGeom>
              <a:avLst/>
              <a:gdLst/>
              <a:ahLst/>
              <a:cxnLst/>
              <a:rect l="l" t="t" r="r" b="b"/>
              <a:pathLst>
                <a:path w="5023231" h="3153410">
                  <a:moveTo>
                    <a:pt x="718820" y="2792603"/>
                  </a:moveTo>
                  <a:lnTo>
                    <a:pt x="911352" y="2983357"/>
                  </a:lnTo>
                  <a:lnTo>
                    <a:pt x="911352" y="3026918"/>
                  </a:lnTo>
                  <a:lnTo>
                    <a:pt x="603504" y="3026918"/>
                  </a:lnTo>
                  <a:lnTo>
                    <a:pt x="520700" y="3026918"/>
                  </a:lnTo>
                  <a:lnTo>
                    <a:pt x="520700" y="2988945"/>
                  </a:lnTo>
                  <a:close/>
                  <a:moveTo>
                    <a:pt x="4282186" y="2788793"/>
                  </a:moveTo>
                  <a:lnTo>
                    <a:pt x="4474718" y="2979547"/>
                  </a:lnTo>
                  <a:lnTo>
                    <a:pt x="4474718" y="3026918"/>
                  </a:lnTo>
                  <a:lnTo>
                    <a:pt x="4075430" y="3026918"/>
                  </a:lnTo>
                  <a:lnTo>
                    <a:pt x="4075430" y="2993644"/>
                  </a:lnTo>
                  <a:close/>
                  <a:moveTo>
                    <a:pt x="1244219" y="2775458"/>
                  </a:moveTo>
                  <a:lnTo>
                    <a:pt x="1436751" y="2966212"/>
                  </a:lnTo>
                  <a:lnTo>
                    <a:pt x="1436751" y="3026918"/>
                  </a:lnTo>
                  <a:lnTo>
                    <a:pt x="1015111" y="3026918"/>
                  </a:lnTo>
                  <a:lnTo>
                    <a:pt x="1015111" y="2973959"/>
                  </a:lnTo>
                  <a:lnTo>
                    <a:pt x="1029462" y="2988310"/>
                  </a:lnTo>
                  <a:close/>
                  <a:moveTo>
                    <a:pt x="1751203" y="2775458"/>
                  </a:moveTo>
                  <a:lnTo>
                    <a:pt x="1943735" y="2966212"/>
                  </a:lnTo>
                  <a:lnTo>
                    <a:pt x="1943735" y="3026918"/>
                  </a:lnTo>
                  <a:lnTo>
                    <a:pt x="1540383" y="3026918"/>
                  </a:lnTo>
                  <a:lnTo>
                    <a:pt x="1540383" y="2984373"/>
                  </a:lnTo>
                  <a:close/>
                  <a:moveTo>
                    <a:pt x="2258187" y="2775458"/>
                  </a:moveTo>
                  <a:lnTo>
                    <a:pt x="2450719" y="2966212"/>
                  </a:lnTo>
                  <a:lnTo>
                    <a:pt x="2450719" y="3026918"/>
                  </a:lnTo>
                  <a:lnTo>
                    <a:pt x="2047367" y="3026918"/>
                  </a:lnTo>
                  <a:lnTo>
                    <a:pt x="2047367" y="2984373"/>
                  </a:lnTo>
                  <a:close/>
                  <a:moveTo>
                    <a:pt x="2765171" y="2775458"/>
                  </a:moveTo>
                  <a:lnTo>
                    <a:pt x="2957703" y="2966212"/>
                  </a:lnTo>
                  <a:lnTo>
                    <a:pt x="2957703" y="3026918"/>
                  </a:lnTo>
                  <a:lnTo>
                    <a:pt x="2554478" y="3026918"/>
                  </a:lnTo>
                  <a:lnTo>
                    <a:pt x="2554478" y="2984373"/>
                  </a:lnTo>
                  <a:close/>
                  <a:moveTo>
                    <a:pt x="3272155" y="2775458"/>
                  </a:moveTo>
                  <a:lnTo>
                    <a:pt x="3464687" y="2966212"/>
                  </a:lnTo>
                  <a:lnTo>
                    <a:pt x="3464687" y="3026918"/>
                  </a:lnTo>
                  <a:lnTo>
                    <a:pt x="3061462" y="3026918"/>
                  </a:lnTo>
                  <a:lnTo>
                    <a:pt x="3061462" y="2984373"/>
                  </a:lnTo>
                  <a:close/>
                  <a:moveTo>
                    <a:pt x="3779139" y="2775458"/>
                  </a:moveTo>
                  <a:lnTo>
                    <a:pt x="3971671" y="2966212"/>
                  </a:lnTo>
                  <a:lnTo>
                    <a:pt x="3971671" y="3026918"/>
                  </a:lnTo>
                  <a:lnTo>
                    <a:pt x="3568446" y="3026918"/>
                  </a:lnTo>
                  <a:lnTo>
                    <a:pt x="3568446" y="2984373"/>
                  </a:lnTo>
                  <a:close/>
                  <a:moveTo>
                    <a:pt x="417068" y="2618867"/>
                  </a:moveTo>
                  <a:lnTo>
                    <a:pt x="417068" y="2893060"/>
                  </a:lnTo>
                  <a:lnTo>
                    <a:pt x="278003" y="2756662"/>
                  </a:lnTo>
                  <a:close/>
                  <a:moveTo>
                    <a:pt x="911479" y="2601722"/>
                  </a:moveTo>
                  <a:lnTo>
                    <a:pt x="911479" y="2875915"/>
                  </a:lnTo>
                  <a:lnTo>
                    <a:pt x="772414" y="2739517"/>
                  </a:lnTo>
                  <a:close/>
                  <a:moveTo>
                    <a:pt x="520700" y="2596261"/>
                  </a:moveTo>
                  <a:lnTo>
                    <a:pt x="665353" y="2739644"/>
                  </a:lnTo>
                  <a:lnTo>
                    <a:pt x="520700" y="2881503"/>
                  </a:lnTo>
                  <a:close/>
                  <a:moveTo>
                    <a:pt x="1436751" y="2584704"/>
                  </a:moveTo>
                  <a:lnTo>
                    <a:pt x="1436751" y="2858897"/>
                  </a:lnTo>
                  <a:lnTo>
                    <a:pt x="1297686" y="2722372"/>
                  </a:lnTo>
                  <a:close/>
                  <a:moveTo>
                    <a:pt x="1943735" y="2584704"/>
                  </a:moveTo>
                  <a:lnTo>
                    <a:pt x="1943735" y="2858897"/>
                  </a:lnTo>
                  <a:lnTo>
                    <a:pt x="1804670" y="2722499"/>
                  </a:lnTo>
                  <a:close/>
                  <a:moveTo>
                    <a:pt x="2450719" y="2584704"/>
                  </a:moveTo>
                  <a:lnTo>
                    <a:pt x="2450719" y="2858897"/>
                  </a:lnTo>
                  <a:lnTo>
                    <a:pt x="2311654" y="2722372"/>
                  </a:lnTo>
                  <a:close/>
                  <a:moveTo>
                    <a:pt x="2957703" y="2584704"/>
                  </a:moveTo>
                  <a:lnTo>
                    <a:pt x="2957703" y="2858897"/>
                  </a:lnTo>
                  <a:lnTo>
                    <a:pt x="2818638" y="2722372"/>
                  </a:lnTo>
                  <a:close/>
                  <a:moveTo>
                    <a:pt x="3464687" y="2584704"/>
                  </a:moveTo>
                  <a:lnTo>
                    <a:pt x="3464687" y="2858897"/>
                  </a:lnTo>
                  <a:lnTo>
                    <a:pt x="3325622" y="2722372"/>
                  </a:lnTo>
                  <a:close/>
                  <a:moveTo>
                    <a:pt x="3971671" y="2584704"/>
                  </a:moveTo>
                  <a:lnTo>
                    <a:pt x="3971671" y="2858897"/>
                  </a:lnTo>
                  <a:lnTo>
                    <a:pt x="3832606" y="2722372"/>
                  </a:lnTo>
                  <a:close/>
                  <a:moveTo>
                    <a:pt x="4075303" y="2583942"/>
                  </a:moveTo>
                  <a:lnTo>
                    <a:pt x="4228592" y="2735834"/>
                  </a:lnTo>
                  <a:lnTo>
                    <a:pt x="4075303" y="2886202"/>
                  </a:lnTo>
                  <a:close/>
                  <a:moveTo>
                    <a:pt x="3568319" y="2566670"/>
                  </a:moveTo>
                  <a:lnTo>
                    <a:pt x="3725672" y="2722499"/>
                  </a:lnTo>
                  <a:lnTo>
                    <a:pt x="3568319" y="2876804"/>
                  </a:lnTo>
                  <a:close/>
                  <a:moveTo>
                    <a:pt x="1540256" y="2566670"/>
                  </a:moveTo>
                  <a:lnTo>
                    <a:pt x="1697609" y="2722499"/>
                  </a:lnTo>
                  <a:lnTo>
                    <a:pt x="1540256" y="2876931"/>
                  </a:lnTo>
                  <a:close/>
                  <a:moveTo>
                    <a:pt x="2047240" y="2566670"/>
                  </a:moveTo>
                  <a:lnTo>
                    <a:pt x="2204593" y="2722499"/>
                  </a:lnTo>
                  <a:lnTo>
                    <a:pt x="2047240" y="2876931"/>
                  </a:lnTo>
                  <a:close/>
                  <a:moveTo>
                    <a:pt x="2554224" y="2566670"/>
                  </a:moveTo>
                  <a:lnTo>
                    <a:pt x="2711577" y="2722499"/>
                  </a:lnTo>
                  <a:lnTo>
                    <a:pt x="2554224" y="2876931"/>
                  </a:lnTo>
                  <a:close/>
                  <a:moveTo>
                    <a:pt x="3061208" y="2566670"/>
                  </a:moveTo>
                  <a:lnTo>
                    <a:pt x="3218561" y="2722499"/>
                  </a:lnTo>
                  <a:lnTo>
                    <a:pt x="3061208" y="2876931"/>
                  </a:lnTo>
                  <a:close/>
                  <a:moveTo>
                    <a:pt x="1015111" y="2548509"/>
                  </a:moveTo>
                  <a:lnTo>
                    <a:pt x="1190752" y="2722499"/>
                  </a:lnTo>
                  <a:lnTo>
                    <a:pt x="1015111" y="2894838"/>
                  </a:lnTo>
                  <a:close/>
                  <a:moveTo>
                    <a:pt x="407797" y="2524379"/>
                  </a:moveTo>
                  <a:lnTo>
                    <a:pt x="224536" y="2704211"/>
                  </a:lnTo>
                  <a:lnTo>
                    <a:pt x="41275" y="2524379"/>
                  </a:lnTo>
                  <a:close/>
                  <a:moveTo>
                    <a:pt x="884809" y="2524379"/>
                  </a:moveTo>
                  <a:lnTo>
                    <a:pt x="718820" y="2687066"/>
                  </a:lnTo>
                  <a:lnTo>
                    <a:pt x="553085" y="2524379"/>
                  </a:lnTo>
                  <a:close/>
                  <a:moveTo>
                    <a:pt x="1392682" y="2524379"/>
                  </a:moveTo>
                  <a:lnTo>
                    <a:pt x="1244219" y="2669921"/>
                  </a:lnTo>
                  <a:lnTo>
                    <a:pt x="1095756" y="2524379"/>
                  </a:lnTo>
                  <a:close/>
                  <a:moveTo>
                    <a:pt x="1899666" y="2524379"/>
                  </a:moveTo>
                  <a:lnTo>
                    <a:pt x="1751330" y="2669921"/>
                  </a:lnTo>
                  <a:lnTo>
                    <a:pt x="1602994" y="2524379"/>
                  </a:lnTo>
                  <a:close/>
                  <a:moveTo>
                    <a:pt x="2406650" y="2524379"/>
                  </a:moveTo>
                  <a:lnTo>
                    <a:pt x="2258314" y="2669921"/>
                  </a:lnTo>
                  <a:lnTo>
                    <a:pt x="2109978" y="2524379"/>
                  </a:lnTo>
                  <a:close/>
                  <a:moveTo>
                    <a:pt x="2913634" y="2524379"/>
                  </a:moveTo>
                  <a:lnTo>
                    <a:pt x="2765298" y="2669921"/>
                  </a:lnTo>
                  <a:lnTo>
                    <a:pt x="2616962" y="2524379"/>
                  </a:lnTo>
                  <a:close/>
                  <a:moveTo>
                    <a:pt x="3420618" y="2524379"/>
                  </a:moveTo>
                  <a:lnTo>
                    <a:pt x="3272282" y="2669921"/>
                  </a:lnTo>
                  <a:lnTo>
                    <a:pt x="3123946" y="2524379"/>
                  </a:lnTo>
                  <a:close/>
                  <a:moveTo>
                    <a:pt x="3927602" y="2524379"/>
                  </a:moveTo>
                  <a:lnTo>
                    <a:pt x="3779266" y="2669921"/>
                  </a:lnTo>
                  <a:lnTo>
                    <a:pt x="3630930" y="2524379"/>
                  </a:lnTo>
                  <a:close/>
                  <a:moveTo>
                    <a:pt x="3264535" y="2183130"/>
                  </a:moveTo>
                  <a:lnTo>
                    <a:pt x="3457067" y="2373884"/>
                  </a:lnTo>
                  <a:lnTo>
                    <a:pt x="3457067" y="2397633"/>
                  </a:lnTo>
                  <a:lnTo>
                    <a:pt x="3052826" y="2397633"/>
                  </a:lnTo>
                  <a:lnTo>
                    <a:pt x="3052826" y="2392807"/>
                  </a:lnTo>
                  <a:close/>
                  <a:moveTo>
                    <a:pt x="728599" y="2147443"/>
                  </a:moveTo>
                  <a:lnTo>
                    <a:pt x="921131" y="2338197"/>
                  </a:lnTo>
                  <a:lnTo>
                    <a:pt x="921131" y="2397760"/>
                  </a:lnTo>
                  <a:lnTo>
                    <a:pt x="599440" y="2397760"/>
                  </a:lnTo>
                  <a:lnTo>
                    <a:pt x="517779" y="2397760"/>
                  </a:lnTo>
                  <a:lnTo>
                    <a:pt x="517779" y="2356231"/>
                  </a:lnTo>
                  <a:close/>
                  <a:moveTo>
                    <a:pt x="1235583" y="2147443"/>
                  </a:moveTo>
                  <a:lnTo>
                    <a:pt x="1428115" y="2338197"/>
                  </a:lnTo>
                  <a:lnTo>
                    <a:pt x="1428115" y="2397760"/>
                  </a:lnTo>
                  <a:lnTo>
                    <a:pt x="1024763" y="2397760"/>
                  </a:lnTo>
                  <a:lnTo>
                    <a:pt x="1024763" y="2356231"/>
                  </a:lnTo>
                  <a:close/>
                  <a:moveTo>
                    <a:pt x="1742567" y="2147443"/>
                  </a:moveTo>
                  <a:lnTo>
                    <a:pt x="1935099" y="2338197"/>
                  </a:lnTo>
                  <a:lnTo>
                    <a:pt x="1935099" y="2397760"/>
                  </a:lnTo>
                  <a:lnTo>
                    <a:pt x="1531747" y="2397760"/>
                  </a:lnTo>
                  <a:lnTo>
                    <a:pt x="1531747" y="2356231"/>
                  </a:lnTo>
                  <a:close/>
                  <a:moveTo>
                    <a:pt x="2249551" y="2147443"/>
                  </a:moveTo>
                  <a:lnTo>
                    <a:pt x="2442083" y="2338197"/>
                  </a:lnTo>
                  <a:lnTo>
                    <a:pt x="2442083" y="2397760"/>
                  </a:lnTo>
                  <a:lnTo>
                    <a:pt x="2038858" y="2397760"/>
                  </a:lnTo>
                  <a:lnTo>
                    <a:pt x="2038858" y="2356231"/>
                  </a:lnTo>
                  <a:close/>
                  <a:moveTo>
                    <a:pt x="2756535" y="2147443"/>
                  </a:moveTo>
                  <a:lnTo>
                    <a:pt x="2949067" y="2338197"/>
                  </a:lnTo>
                  <a:lnTo>
                    <a:pt x="2949067" y="2397760"/>
                  </a:lnTo>
                  <a:lnTo>
                    <a:pt x="2545842" y="2397760"/>
                  </a:lnTo>
                  <a:lnTo>
                    <a:pt x="2545842" y="2356231"/>
                  </a:lnTo>
                  <a:close/>
                  <a:moveTo>
                    <a:pt x="3052699" y="1973580"/>
                  </a:moveTo>
                  <a:lnTo>
                    <a:pt x="3210814" y="2130298"/>
                  </a:lnTo>
                  <a:lnTo>
                    <a:pt x="3052699" y="2285492"/>
                  </a:lnTo>
                  <a:close/>
                  <a:moveTo>
                    <a:pt x="414147" y="1956689"/>
                  </a:moveTo>
                  <a:lnTo>
                    <a:pt x="414147" y="2230882"/>
                  </a:lnTo>
                  <a:lnTo>
                    <a:pt x="275082" y="2094357"/>
                  </a:lnTo>
                  <a:close/>
                  <a:moveTo>
                    <a:pt x="921131" y="1956689"/>
                  </a:moveTo>
                  <a:lnTo>
                    <a:pt x="921131" y="2230882"/>
                  </a:lnTo>
                  <a:lnTo>
                    <a:pt x="782066" y="2094357"/>
                  </a:lnTo>
                  <a:close/>
                  <a:moveTo>
                    <a:pt x="1428115" y="1956689"/>
                  </a:moveTo>
                  <a:lnTo>
                    <a:pt x="1428115" y="2230882"/>
                  </a:lnTo>
                  <a:lnTo>
                    <a:pt x="1289050" y="2094357"/>
                  </a:lnTo>
                  <a:close/>
                  <a:moveTo>
                    <a:pt x="1935099" y="1956689"/>
                  </a:moveTo>
                  <a:lnTo>
                    <a:pt x="1935099" y="2230882"/>
                  </a:lnTo>
                  <a:lnTo>
                    <a:pt x="1796034" y="2094357"/>
                  </a:lnTo>
                  <a:close/>
                  <a:moveTo>
                    <a:pt x="2442083" y="1956689"/>
                  </a:moveTo>
                  <a:lnTo>
                    <a:pt x="2442083" y="2230882"/>
                  </a:lnTo>
                  <a:lnTo>
                    <a:pt x="2303018" y="2094357"/>
                  </a:lnTo>
                  <a:close/>
                  <a:moveTo>
                    <a:pt x="2949067" y="1956689"/>
                  </a:moveTo>
                  <a:lnTo>
                    <a:pt x="2949067" y="2230882"/>
                  </a:lnTo>
                  <a:lnTo>
                    <a:pt x="2810002" y="2094357"/>
                  </a:lnTo>
                  <a:close/>
                  <a:moveTo>
                    <a:pt x="517779" y="1938528"/>
                  </a:moveTo>
                  <a:lnTo>
                    <a:pt x="675132" y="2094357"/>
                  </a:lnTo>
                  <a:lnTo>
                    <a:pt x="517779" y="2248789"/>
                  </a:lnTo>
                  <a:close/>
                  <a:moveTo>
                    <a:pt x="1024763" y="1938528"/>
                  </a:moveTo>
                  <a:lnTo>
                    <a:pt x="1182116" y="2094357"/>
                  </a:lnTo>
                  <a:lnTo>
                    <a:pt x="1024763" y="2248789"/>
                  </a:lnTo>
                  <a:close/>
                  <a:moveTo>
                    <a:pt x="1531747" y="1938528"/>
                  </a:moveTo>
                  <a:lnTo>
                    <a:pt x="1689100" y="2094357"/>
                  </a:lnTo>
                  <a:lnTo>
                    <a:pt x="1531747" y="2248789"/>
                  </a:lnTo>
                  <a:close/>
                  <a:moveTo>
                    <a:pt x="2038731" y="1938528"/>
                  </a:moveTo>
                  <a:lnTo>
                    <a:pt x="2196084" y="2094357"/>
                  </a:lnTo>
                  <a:lnTo>
                    <a:pt x="2038731" y="2248789"/>
                  </a:lnTo>
                  <a:close/>
                  <a:moveTo>
                    <a:pt x="2545715" y="1938528"/>
                  </a:moveTo>
                  <a:lnTo>
                    <a:pt x="2703068" y="2094357"/>
                  </a:lnTo>
                  <a:lnTo>
                    <a:pt x="2545715" y="2248789"/>
                  </a:lnTo>
                  <a:close/>
                  <a:moveTo>
                    <a:pt x="394716" y="1871980"/>
                  </a:moveTo>
                  <a:lnTo>
                    <a:pt x="221615" y="2041906"/>
                  </a:lnTo>
                  <a:lnTo>
                    <a:pt x="48387" y="1871980"/>
                  </a:lnTo>
                  <a:close/>
                  <a:moveTo>
                    <a:pt x="901700" y="1871980"/>
                  </a:moveTo>
                  <a:lnTo>
                    <a:pt x="728599" y="2041906"/>
                  </a:lnTo>
                  <a:lnTo>
                    <a:pt x="555498" y="1871980"/>
                  </a:lnTo>
                  <a:close/>
                  <a:moveTo>
                    <a:pt x="1408684" y="1871980"/>
                  </a:moveTo>
                  <a:lnTo>
                    <a:pt x="1235583" y="2041906"/>
                  </a:lnTo>
                  <a:lnTo>
                    <a:pt x="1062482" y="1871980"/>
                  </a:lnTo>
                  <a:close/>
                  <a:moveTo>
                    <a:pt x="1915668" y="1871980"/>
                  </a:moveTo>
                  <a:lnTo>
                    <a:pt x="1742567" y="2041906"/>
                  </a:lnTo>
                  <a:lnTo>
                    <a:pt x="1569466" y="1871980"/>
                  </a:lnTo>
                  <a:close/>
                  <a:moveTo>
                    <a:pt x="2422652" y="1871980"/>
                  </a:moveTo>
                  <a:lnTo>
                    <a:pt x="2249551" y="2041906"/>
                  </a:lnTo>
                  <a:lnTo>
                    <a:pt x="2076450" y="1871980"/>
                  </a:lnTo>
                  <a:close/>
                  <a:moveTo>
                    <a:pt x="2929636" y="1871980"/>
                  </a:moveTo>
                  <a:lnTo>
                    <a:pt x="2756535" y="2041906"/>
                  </a:lnTo>
                  <a:lnTo>
                    <a:pt x="2583434" y="1871980"/>
                  </a:lnTo>
                  <a:close/>
                  <a:moveTo>
                    <a:pt x="227457" y="1561846"/>
                  </a:moveTo>
                  <a:lnTo>
                    <a:pt x="412750" y="1745361"/>
                  </a:lnTo>
                  <a:lnTo>
                    <a:pt x="42164" y="1745361"/>
                  </a:lnTo>
                  <a:close/>
                  <a:moveTo>
                    <a:pt x="734441" y="1561846"/>
                  </a:moveTo>
                  <a:lnTo>
                    <a:pt x="919734" y="1745488"/>
                  </a:lnTo>
                  <a:lnTo>
                    <a:pt x="595249" y="1745488"/>
                  </a:lnTo>
                  <a:lnTo>
                    <a:pt x="549148" y="1745488"/>
                  </a:lnTo>
                  <a:close/>
                  <a:moveTo>
                    <a:pt x="1241425" y="1561846"/>
                  </a:moveTo>
                  <a:lnTo>
                    <a:pt x="1426718" y="1745488"/>
                  </a:lnTo>
                  <a:lnTo>
                    <a:pt x="1056132" y="1745488"/>
                  </a:lnTo>
                  <a:close/>
                  <a:moveTo>
                    <a:pt x="1748409" y="1561846"/>
                  </a:moveTo>
                  <a:lnTo>
                    <a:pt x="1933702" y="1745488"/>
                  </a:lnTo>
                  <a:lnTo>
                    <a:pt x="1563243" y="1745488"/>
                  </a:lnTo>
                  <a:close/>
                  <a:moveTo>
                    <a:pt x="2255393" y="1561846"/>
                  </a:moveTo>
                  <a:lnTo>
                    <a:pt x="2440686" y="1745488"/>
                  </a:lnTo>
                  <a:lnTo>
                    <a:pt x="2070227" y="1745488"/>
                  </a:lnTo>
                  <a:close/>
                  <a:moveTo>
                    <a:pt x="419989" y="1371092"/>
                  </a:moveTo>
                  <a:lnTo>
                    <a:pt x="419989" y="1645285"/>
                  </a:lnTo>
                  <a:lnTo>
                    <a:pt x="280924" y="1508760"/>
                  </a:lnTo>
                  <a:close/>
                  <a:moveTo>
                    <a:pt x="926973" y="1371092"/>
                  </a:moveTo>
                  <a:lnTo>
                    <a:pt x="926973" y="1645285"/>
                  </a:lnTo>
                  <a:lnTo>
                    <a:pt x="788035" y="1508760"/>
                  </a:lnTo>
                  <a:close/>
                  <a:moveTo>
                    <a:pt x="1941068" y="1371092"/>
                  </a:moveTo>
                  <a:lnTo>
                    <a:pt x="1941068" y="1645285"/>
                  </a:lnTo>
                  <a:lnTo>
                    <a:pt x="1802003" y="1508760"/>
                  </a:lnTo>
                  <a:close/>
                  <a:moveTo>
                    <a:pt x="1434084" y="1371092"/>
                  </a:moveTo>
                  <a:lnTo>
                    <a:pt x="1434084" y="1645285"/>
                  </a:lnTo>
                  <a:lnTo>
                    <a:pt x="1295019" y="1508760"/>
                  </a:lnTo>
                  <a:close/>
                  <a:moveTo>
                    <a:pt x="1537716" y="1353058"/>
                  </a:moveTo>
                  <a:lnTo>
                    <a:pt x="1695069" y="1508887"/>
                  </a:lnTo>
                  <a:lnTo>
                    <a:pt x="1537716" y="1663319"/>
                  </a:lnTo>
                  <a:close/>
                  <a:moveTo>
                    <a:pt x="523621" y="1353058"/>
                  </a:moveTo>
                  <a:lnTo>
                    <a:pt x="680974" y="1508760"/>
                  </a:lnTo>
                  <a:lnTo>
                    <a:pt x="523621" y="1663192"/>
                  </a:lnTo>
                  <a:close/>
                  <a:moveTo>
                    <a:pt x="1030605" y="1353058"/>
                  </a:moveTo>
                  <a:lnTo>
                    <a:pt x="1187958" y="1508760"/>
                  </a:lnTo>
                  <a:lnTo>
                    <a:pt x="1030732" y="1663192"/>
                  </a:lnTo>
                  <a:close/>
                  <a:moveTo>
                    <a:pt x="2044700" y="1353058"/>
                  </a:moveTo>
                  <a:lnTo>
                    <a:pt x="2202053" y="1508887"/>
                  </a:lnTo>
                  <a:lnTo>
                    <a:pt x="2044700" y="1663192"/>
                  </a:lnTo>
                  <a:close/>
                  <a:moveTo>
                    <a:pt x="927100" y="1233805"/>
                  </a:moveTo>
                  <a:lnTo>
                    <a:pt x="927100" y="1267333"/>
                  </a:lnTo>
                  <a:lnTo>
                    <a:pt x="734441" y="1456309"/>
                  </a:lnTo>
                  <a:lnTo>
                    <a:pt x="523621" y="1249426"/>
                  </a:lnTo>
                  <a:lnTo>
                    <a:pt x="523621" y="1233805"/>
                  </a:lnTo>
                  <a:close/>
                  <a:moveTo>
                    <a:pt x="1434084" y="1233805"/>
                  </a:moveTo>
                  <a:lnTo>
                    <a:pt x="1434084" y="1267333"/>
                  </a:lnTo>
                  <a:lnTo>
                    <a:pt x="1241552" y="1456309"/>
                  </a:lnTo>
                  <a:lnTo>
                    <a:pt x="1030732" y="1249426"/>
                  </a:lnTo>
                  <a:lnTo>
                    <a:pt x="1030732" y="1233805"/>
                  </a:lnTo>
                  <a:close/>
                  <a:moveTo>
                    <a:pt x="1941068" y="1233805"/>
                  </a:moveTo>
                  <a:lnTo>
                    <a:pt x="1941068" y="1267333"/>
                  </a:lnTo>
                  <a:lnTo>
                    <a:pt x="1748536" y="1456309"/>
                  </a:lnTo>
                  <a:lnTo>
                    <a:pt x="1537716" y="1249426"/>
                  </a:lnTo>
                  <a:lnTo>
                    <a:pt x="1537716" y="1233805"/>
                  </a:lnTo>
                  <a:close/>
                  <a:moveTo>
                    <a:pt x="220726" y="922147"/>
                  </a:moveTo>
                  <a:lnTo>
                    <a:pt x="407416" y="1107186"/>
                  </a:lnTo>
                  <a:lnTo>
                    <a:pt x="34036" y="1107186"/>
                  </a:lnTo>
                  <a:close/>
                  <a:moveTo>
                    <a:pt x="727710" y="922147"/>
                  </a:moveTo>
                  <a:lnTo>
                    <a:pt x="914400" y="1107186"/>
                  </a:lnTo>
                  <a:lnTo>
                    <a:pt x="591693" y="1107186"/>
                  </a:lnTo>
                  <a:lnTo>
                    <a:pt x="541020" y="1107186"/>
                  </a:lnTo>
                  <a:close/>
                  <a:moveTo>
                    <a:pt x="1234694" y="922147"/>
                  </a:moveTo>
                  <a:lnTo>
                    <a:pt x="1421384" y="1107186"/>
                  </a:lnTo>
                  <a:lnTo>
                    <a:pt x="1048004" y="1107186"/>
                  </a:lnTo>
                  <a:close/>
                  <a:moveTo>
                    <a:pt x="413385" y="731393"/>
                  </a:moveTo>
                  <a:lnTo>
                    <a:pt x="413385" y="1005713"/>
                  </a:lnTo>
                  <a:lnTo>
                    <a:pt x="274320" y="869188"/>
                  </a:lnTo>
                  <a:close/>
                  <a:moveTo>
                    <a:pt x="920369" y="731393"/>
                  </a:moveTo>
                  <a:lnTo>
                    <a:pt x="920369" y="1005713"/>
                  </a:lnTo>
                  <a:lnTo>
                    <a:pt x="781304" y="869188"/>
                  </a:lnTo>
                  <a:close/>
                  <a:moveTo>
                    <a:pt x="517017" y="713359"/>
                  </a:moveTo>
                  <a:lnTo>
                    <a:pt x="674243" y="869188"/>
                  </a:lnTo>
                  <a:lnTo>
                    <a:pt x="517017" y="1023620"/>
                  </a:lnTo>
                  <a:close/>
                  <a:moveTo>
                    <a:pt x="1024001" y="713359"/>
                  </a:moveTo>
                  <a:lnTo>
                    <a:pt x="1181354" y="869188"/>
                  </a:lnTo>
                  <a:lnTo>
                    <a:pt x="1024001" y="1023620"/>
                  </a:lnTo>
                  <a:close/>
                  <a:moveTo>
                    <a:pt x="413385" y="609727"/>
                  </a:moveTo>
                  <a:lnTo>
                    <a:pt x="413385" y="627761"/>
                  </a:lnTo>
                  <a:lnTo>
                    <a:pt x="220726" y="816737"/>
                  </a:lnTo>
                  <a:lnTo>
                    <a:pt x="9779" y="609727"/>
                  </a:lnTo>
                  <a:close/>
                  <a:moveTo>
                    <a:pt x="920369" y="609727"/>
                  </a:moveTo>
                  <a:lnTo>
                    <a:pt x="920369" y="627761"/>
                  </a:lnTo>
                  <a:lnTo>
                    <a:pt x="727837" y="816737"/>
                  </a:lnTo>
                  <a:lnTo>
                    <a:pt x="517017" y="609854"/>
                  </a:lnTo>
                  <a:lnTo>
                    <a:pt x="517017" y="609727"/>
                  </a:lnTo>
                  <a:close/>
                  <a:moveTo>
                    <a:pt x="216662" y="285242"/>
                  </a:moveTo>
                  <a:lnTo>
                    <a:pt x="409194" y="475996"/>
                  </a:lnTo>
                  <a:lnTo>
                    <a:pt x="409194" y="483108"/>
                  </a:lnTo>
                  <a:lnTo>
                    <a:pt x="16891" y="483108"/>
                  </a:lnTo>
                  <a:close/>
                  <a:moveTo>
                    <a:pt x="0" y="0"/>
                  </a:moveTo>
                  <a:lnTo>
                    <a:pt x="0" y="70612"/>
                  </a:lnTo>
                  <a:lnTo>
                    <a:pt x="163195" y="232283"/>
                  </a:lnTo>
                  <a:lnTo>
                    <a:pt x="0" y="392303"/>
                  </a:lnTo>
                  <a:lnTo>
                    <a:pt x="0" y="609727"/>
                  </a:lnTo>
                  <a:lnTo>
                    <a:pt x="1905" y="609727"/>
                  </a:lnTo>
                  <a:lnTo>
                    <a:pt x="0" y="611378"/>
                  </a:lnTo>
                  <a:lnTo>
                    <a:pt x="0" y="703453"/>
                  </a:lnTo>
                  <a:lnTo>
                    <a:pt x="167259" y="869188"/>
                  </a:lnTo>
                  <a:lnTo>
                    <a:pt x="0" y="1033399"/>
                  </a:lnTo>
                  <a:lnTo>
                    <a:pt x="0" y="1233805"/>
                  </a:lnTo>
                  <a:lnTo>
                    <a:pt x="419989" y="1233805"/>
                  </a:lnTo>
                  <a:lnTo>
                    <a:pt x="419989" y="1267333"/>
                  </a:lnTo>
                  <a:lnTo>
                    <a:pt x="227457" y="1456309"/>
                  </a:lnTo>
                  <a:lnTo>
                    <a:pt x="12700" y="1245489"/>
                  </a:lnTo>
                  <a:lnTo>
                    <a:pt x="0" y="1257046"/>
                  </a:lnTo>
                  <a:lnTo>
                    <a:pt x="0" y="1336421"/>
                  </a:lnTo>
                  <a:lnTo>
                    <a:pt x="173990" y="1508760"/>
                  </a:lnTo>
                  <a:lnTo>
                    <a:pt x="0" y="1679575"/>
                  </a:lnTo>
                  <a:lnTo>
                    <a:pt x="0" y="1927860"/>
                  </a:lnTo>
                  <a:lnTo>
                    <a:pt x="168021" y="2094357"/>
                  </a:lnTo>
                  <a:lnTo>
                    <a:pt x="0" y="2259330"/>
                  </a:lnTo>
                  <a:lnTo>
                    <a:pt x="0" y="2353437"/>
                  </a:lnTo>
                  <a:lnTo>
                    <a:pt x="6731" y="2360168"/>
                  </a:lnTo>
                  <a:lnTo>
                    <a:pt x="221488" y="2147316"/>
                  </a:lnTo>
                  <a:lnTo>
                    <a:pt x="414020" y="2338070"/>
                  </a:lnTo>
                  <a:lnTo>
                    <a:pt x="414020" y="2397633"/>
                  </a:lnTo>
                  <a:lnTo>
                    <a:pt x="0" y="2397633"/>
                  </a:lnTo>
                  <a:lnTo>
                    <a:pt x="0" y="2587244"/>
                  </a:lnTo>
                  <a:lnTo>
                    <a:pt x="170942" y="2756662"/>
                  </a:lnTo>
                  <a:lnTo>
                    <a:pt x="0" y="2924429"/>
                  </a:lnTo>
                  <a:lnTo>
                    <a:pt x="0" y="3012821"/>
                  </a:lnTo>
                  <a:lnTo>
                    <a:pt x="9652" y="3022473"/>
                  </a:lnTo>
                  <a:lnTo>
                    <a:pt x="224409" y="2809621"/>
                  </a:lnTo>
                  <a:lnTo>
                    <a:pt x="416941" y="3000375"/>
                  </a:lnTo>
                  <a:lnTo>
                    <a:pt x="416941" y="3026791"/>
                  </a:lnTo>
                  <a:lnTo>
                    <a:pt x="0" y="3026791"/>
                  </a:lnTo>
                  <a:lnTo>
                    <a:pt x="0" y="3153410"/>
                  </a:lnTo>
                  <a:lnTo>
                    <a:pt x="5023231" y="3153410"/>
                  </a:lnTo>
                  <a:lnTo>
                    <a:pt x="4821555" y="3026791"/>
                  </a:lnTo>
                  <a:lnTo>
                    <a:pt x="4578477" y="3026791"/>
                  </a:lnTo>
                  <a:lnTo>
                    <a:pt x="4578477" y="3006852"/>
                  </a:lnTo>
                  <a:lnTo>
                    <a:pt x="4660392" y="2925699"/>
                  </a:lnTo>
                  <a:lnTo>
                    <a:pt x="4594098" y="2884043"/>
                  </a:lnTo>
                  <a:lnTo>
                    <a:pt x="4578477" y="2899410"/>
                  </a:lnTo>
                  <a:lnTo>
                    <a:pt x="4578477" y="2874264"/>
                  </a:lnTo>
                  <a:lnTo>
                    <a:pt x="4474845" y="2809240"/>
                  </a:lnTo>
                  <a:lnTo>
                    <a:pt x="4474845" y="2872232"/>
                  </a:lnTo>
                  <a:lnTo>
                    <a:pt x="4335780" y="2735707"/>
                  </a:lnTo>
                  <a:lnTo>
                    <a:pt x="4344289" y="2727198"/>
                  </a:lnTo>
                  <a:lnTo>
                    <a:pt x="3819271" y="2397633"/>
                  </a:lnTo>
                  <a:lnTo>
                    <a:pt x="3560699" y="2397633"/>
                  </a:lnTo>
                  <a:lnTo>
                    <a:pt x="3560699" y="2347722"/>
                  </a:lnTo>
                  <a:lnTo>
                    <a:pt x="3630168" y="2278888"/>
                  </a:lnTo>
                  <a:lnTo>
                    <a:pt x="3563874" y="2237232"/>
                  </a:lnTo>
                  <a:lnTo>
                    <a:pt x="3560826" y="2240280"/>
                  </a:lnTo>
                  <a:lnTo>
                    <a:pt x="3560826" y="2235327"/>
                  </a:lnTo>
                  <a:lnTo>
                    <a:pt x="3457194" y="2170303"/>
                  </a:lnTo>
                  <a:lnTo>
                    <a:pt x="3457194" y="2266569"/>
                  </a:lnTo>
                  <a:lnTo>
                    <a:pt x="3318129" y="2130044"/>
                  </a:lnTo>
                  <a:lnTo>
                    <a:pt x="3347212" y="2101215"/>
                  </a:lnTo>
                  <a:lnTo>
                    <a:pt x="3282061" y="2060321"/>
                  </a:lnTo>
                  <a:lnTo>
                    <a:pt x="3264535" y="2077593"/>
                  </a:lnTo>
                  <a:lnTo>
                    <a:pt x="3184652" y="1999234"/>
                  </a:lnTo>
                  <a:lnTo>
                    <a:pt x="2780157" y="1745361"/>
                  </a:lnTo>
                  <a:lnTo>
                    <a:pt x="2577211" y="1745361"/>
                  </a:lnTo>
                  <a:lnTo>
                    <a:pt x="2655951" y="1667383"/>
                  </a:lnTo>
                  <a:lnTo>
                    <a:pt x="2589784" y="1625854"/>
                  </a:lnTo>
                  <a:lnTo>
                    <a:pt x="2551684" y="1663192"/>
                  </a:lnTo>
                  <a:lnTo>
                    <a:pt x="2551684" y="1601978"/>
                  </a:lnTo>
                  <a:lnTo>
                    <a:pt x="2448052" y="1536954"/>
                  </a:lnTo>
                  <a:lnTo>
                    <a:pt x="2448052" y="1645285"/>
                  </a:lnTo>
                  <a:lnTo>
                    <a:pt x="2308987" y="1508760"/>
                  </a:lnTo>
                  <a:lnTo>
                    <a:pt x="2345563" y="1472565"/>
                  </a:lnTo>
                  <a:lnTo>
                    <a:pt x="2280539" y="1431671"/>
                  </a:lnTo>
                  <a:lnTo>
                    <a:pt x="2255520" y="1456182"/>
                  </a:lnTo>
                  <a:lnTo>
                    <a:pt x="2141601" y="1344422"/>
                  </a:lnTo>
                  <a:lnTo>
                    <a:pt x="1763649" y="1107186"/>
                  </a:lnTo>
                  <a:lnTo>
                    <a:pt x="1555115" y="1107186"/>
                  </a:lnTo>
                  <a:lnTo>
                    <a:pt x="1636014" y="1027049"/>
                  </a:lnTo>
                  <a:lnTo>
                    <a:pt x="1569847" y="985520"/>
                  </a:lnTo>
                  <a:lnTo>
                    <a:pt x="1531112" y="1023620"/>
                  </a:lnTo>
                  <a:lnTo>
                    <a:pt x="1531112" y="961136"/>
                  </a:lnTo>
                  <a:lnTo>
                    <a:pt x="1427480" y="896112"/>
                  </a:lnTo>
                  <a:lnTo>
                    <a:pt x="1427480" y="1005713"/>
                  </a:lnTo>
                  <a:lnTo>
                    <a:pt x="1288288" y="869188"/>
                  </a:lnTo>
                  <a:lnTo>
                    <a:pt x="1325626" y="832231"/>
                  </a:lnTo>
                  <a:lnTo>
                    <a:pt x="1260602" y="791337"/>
                  </a:lnTo>
                  <a:lnTo>
                    <a:pt x="1234821" y="816610"/>
                  </a:lnTo>
                  <a:lnTo>
                    <a:pt x="1117473" y="701421"/>
                  </a:lnTo>
                  <a:lnTo>
                    <a:pt x="769493" y="482981"/>
                  </a:lnTo>
                  <a:lnTo>
                    <a:pt x="584962" y="482981"/>
                  </a:lnTo>
                  <a:lnTo>
                    <a:pt x="524002" y="482981"/>
                  </a:lnTo>
                  <a:lnTo>
                    <a:pt x="619252" y="388620"/>
                  </a:lnTo>
                  <a:lnTo>
                    <a:pt x="553085" y="347091"/>
                  </a:lnTo>
                  <a:lnTo>
                    <a:pt x="512953" y="386461"/>
                  </a:lnTo>
                  <a:lnTo>
                    <a:pt x="512953" y="321945"/>
                  </a:lnTo>
                  <a:lnTo>
                    <a:pt x="409321" y="256921"/>
                  </a:lnTo>
                  <a:lnTo>
                    <a:pt x="409321" y="368681"/>
                  </a:lnTo>
                  <a:lnTo>
                    <a:pt x="270129" y="232283"/>
                  </a:lnTo>
                  <a:lnTo>
                    <a:pt x="308864" y="193929"/>
                  </a:lnTo>
                  <a:lnTo>
                    <a:pt x="243840" y="153162"/>
                  </a:lnTo>
                  <a:lnTo>
                    <a:pt x="216662" y="179832"/>
                  </a:lnTo>
                  <a:lnTo>
                    <a:pt x="92964" y="5842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 rot="-5400000">
            <a:off x="15536361" y="5103175"/>
            <a:ext cx="1844563" cy="2835682"/>
            <a:chOff x="0" y="0"/>
            <a:chExt cx="2459418" cy="37809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459355" cy="3780917"/>
            </a:xfrm>
            <a:custGeom>
              <a:avLst/>
              <a:gdLst/>
              <a:ahLst/>
              <a:cxnLst/>
              <a:rect l="l" t="t" r="r" b="b"/>
              <a:pathLst>
                <a:path w="2459355" h="3780917">
                  <a:moveTo>
                    <a:pt x="806704" y="0"/>
                  </a:moveTo>
                  <a:lnTo>
                    <a:pt x="230251" y="0"/>
                  </a:lnTo>
                  <a:lnTo>
                    <a:pt x="230251" y="180594"/>
                  </a:lnTo>
                  <a:lnTo>
                    <a:pt x="0" y="180594"/>
                  </a:lnTo>
                  <a:lnTo>
                    <a:pt x="0" y="3780917"/>
                  </a:lnTo>
                  <a:lnTo>
                    <a:pt x="2459355" y="3780917"/>
                  </a:lnTo>
                  <a:lnTo>
                    <a:pt x="2459355" y="180594"/>
                  </a:lnTo>
                  <a:lnTo>
                    <a:pt x="806704" y="180594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 rot="-5400000">
            <a:off x="15796043" y="5362857"/>
            <a:ext cx="1325200" cy="2835682"/>
            <a:chOff x="0" y="0"/>
            <a:chExt cx="1766933" cy="3780909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766951" cy="3780917"/>
            </a:xfrm>
            <a:custGeom>
              <a:avLst/>
              <a:gdLst/>
              <a:ahLst/>
              <a:cxnLst/>
              <a:rect l="l" t="t" r="r" b="b"/>
              <a:pathLst>
                <a:path w="1766951" h="3780917">
                  <a:moveTo>
                    <a:pt x="809752" y="0"/>
                  </a:moveTo>
                  <a:lnTo>
                    <a:pt x="231140" y="0"/>
                  </a:lnTo>
                  <a:lnTo>
                    <a:pt x="231140" y="180594"/>
                  </a:lnTo>
                  <a:lnTo>
                    <a:pt x="0" y="180594"/>
                  </a:lnTo>
                  <a:lnTo>
                    <a:pt x="0" y="3780917"/>
                  </a:lnTo>
                  <a:lnTo>
                    <a:pt x="1766951" y="3780917"/>
                  </a:lnTo>
                  <a:lnTo>
                    <a:pt x="1766951" y="180594"/>
                  </a:lnTo>
                  <a:lnTo>
                    <a:pt x="809752" y="180594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 rot="-5400000">
            <a:off x="16300419" y="5694532"/>
            <a:ext cx="307799" cy="2844329"/>
            <a:chOff x="0" y="0"/>
            <a:chExt cx="410399" cy="379243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410337" cy="3792474"/>
            </a:xfrm>
            <a:custGeom>
              <a:avLst/>
              <a:gdLst/>
              <a:ahLst/>
              <a:cxnLst/>
              <a:rect l="l" t="t" r="r" b="b"/>
              <a:pathLst>
                <a:path w="410337" h="3792474">
                  <a:moveTo>
                    <a:pt x="410337" y="0"/>
                  </a:moveTo>
                  <a:lnTo>
                    <a:pt x="0" y="0"/>
                  </a:lnTo>
                  <a:lnTo>
                    <a:pt x="0" y="3792474"/>
                  </a:lnTo>
                  <a:lnTo>
                    <a:pt x="410337" y="3792474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 rot="-5400000">
            <a:off x="14200460" y="6427498"/>
            <a:ext cx="2127662" cy="189882"/>
            <a:chOff x="0" y="0"/>
            <a:chExt cx="2836882" cy="253176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836926" cy="253238"/>
            </a:xfrm>
            <a:custGeom>
              <a:avLst/>
              <a:gdLst/>
              <a:ahLst/>
              <a:cxnLst/>
              <a:rect l="l" t="t" r="r" b="b"/>
              <a:pathLst>
                <a:path w="2836926" h="253238">
                  <a:moveTo>
                    <a:pt x="2836926" y="126619"/>
                  </a:moveTo>
                  <a:cubicBezTo>
                    <a:pt x="2836926" y="56769"/>
                    <a:pt x="2780284" y="0"/>
                    <a:pt x="2710307" y="0"/>
                  </a:cubicBezTo>
                  <a:lnTo>
                    <a:pt x="126619" y="0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2710307" y="253238"/>
                  </a:lnTo>
                  <a:cubicBezTo>
                    <a:pt x="2780157" y="253238"/>
                    <a:pt x="2836926" y="196596"/>
                    <a:pt x="2836926" y="1266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 rot="-5400000">
            <a:off x="15039870" y="6427498"/>
            <a:ext cx="2127662" cy="189882"/>
            <a:chOff x="0" y="0"/>
            <a:chExt cx="2836882" cy="253176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836926" cy="253238"/>
            </a:xfrm>
            <a:custGeom>
              <a:avLst/>
              <a:gdLst/>
              <a:ahLst/>
              <a:cxnLst/>
              <a:rect l="l" t="t" r="r" b="b"/>
              <a:pathLst>
                <a:path w="2836926" h="253238">
                  <a:moveTo>
                    <a:pt x="2836926" y="126619"/>
                  </a:moveTo>
                  <a:cubicBezTo>
                    <a:pt x="2836926" y="56769"/>
                    <a:pt x="2780284" y="0"/>
                    <a:pt x="2710307" y="0"/>
                  </a:cubicBezTo>
                  <a:lnTo>
                    <a:pt x="126619" y="0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2710307" y="253238"/>
                  </a:lnTo>
                  <a:cubicBezTo>
                    <a:pt x="2780157" y="253238"/>
                    <a:pt x="2836926" y="196596"/>
                    <a:pt x="2836926" y="1266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 rot="-5400000">
            <a:off x="15878954" y="6427498"/>
            <a:ext cx="2127662" cy="189882"/>
            <a:chOff x="0" y="0"/>
            <a:chExt cx="2836882" cy="253176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836926" cy="253238"/>
            </a:xfrm>
            <a:custGeom>
              <a:avLst/>
              <a:gdLst/>
              <a:ahLst/>
              <a:cxnLst/>
              <a:rect l="l" t="t" r="r" b="b"/>
              <a:pathLst>
                <a:path w="2836926" h="253238">
                  <a:moveTo>
                    <a:pt x="2836926" y="126619"/>
                  </a:moveTo>
                  <a:cubicBezTo>
                    <a:pt x="2836926" y="56769"/>
                    <a:pt x="2780284" y="0"/>
                    <a:pt x="2710307" y="0"/>
                  </a:cubicBezTo>
                  <a:lnTo>
                    <a:pt x="126619" y="0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2710307" y="253238"/>
                  </a:lnTo>
                  <a:cubicBezTo>
                    <a:pt x="2780157" y="253238"/>
                    <a:pt x="2836926" y="196596"/>
                    <a:pt x="2836926" y="1266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 rot="-5400000">
            <a:off x="16718038" y="6427498"/>
            <a:ext cx="2127662" cy="189882"/>
            <a:chOff x="0" y="0"/>
            <a:chExt cx="2836882" cy="253176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836926" cy="253238"/>
            </a:xfrm>
            <a:custGeom>
              <a:avLst/>
              <a:gdLst/>
              <a:ahLst/>
              <a:cxnLst/>
              <a:rect l="l" t="t" r="r" b="b"/>
              <a:pathLst>
                <a:path w="2836926" h="253238">
                  <a:moveTo>
                    <a:pt x="2836926" y="126619"/>
                  </a:moveTo>
                  <a:cubicBezTo>
                    <a:pt x="2836926" y="56769"/>
                    <a:pt x="2780284" y="0"/>
                    <a:pt x="2710307" y="0"/>
                  </a:cubicBezTo>
                  <a:lnTo>
                    <a:pt x="126619" y="0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2710307" y="253238"/>
                  </a:lnTo>
                  <a:cubicBezTo>
                    <a:pt x="2780157" y="253238"/>
                    <a:pt x="2836926" y="196596"/>
                    <a:pt x="2836926" y="1266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 rot="-5400000">
            <a:off x="15903339" y="5097241"/>
            <a:ext cx="1239156" cy="2707133"/>
            <a:chOff x="0" y="0"/>
            <a:chExt cx="1652209" cy="3609511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652270" cy="3609594"/>
            </a:xfrm>
            <a:custGeom>
              <a:avLst/>
              <a:gdLst/>
              <a:ahLst/>
              <a:cxnLst/>
              <a:rect l="l" t="t" r="r" b="b"/>
              <a:pathLst>
                <a:path w="1652270" h="3609594">
                  <a:moveTo>
                    <a:pt x="1525651" y="3356356"/>
                  </a:moveTo>
                  <a:lnTo>
                    <a:pt x="126619" y="3356356"/>
                  </a:lnTo>
                  <a:cubicBezTo>
                    <a:pt x="56769" y="3356356"/>
                    <a:pt x="0" y="3412998"/>
                    <a:pt x="0" y="3482975"/>
                  </a:cubicBezTo>
                  <a:cubicBezTo>
                    <a:pt x="0" y="3552952"/>
                    <a:pt x="56642" y="3609594"/>
                    <a:pt x="126619" y="3609594"/>
                  </a:cubicBezTo>
                  <a:lnTo>
                    <a:pt x="1525651" y="3609594"/>
                  </a:lnTo>
                  <a:cubicBezTo>
                    <a:pt x="1595501" y="3609594"/>
                    <a:pt x="1652270" y="3552952"/>
                    <a:pt x="1652270" y="3482975"/>
                  </a:cubicBezTo>
                  <a:cubicBezTo>
                    <a:pt x="1652270" y="3412998"/>
                    <a:pt x="1595628" y="3356356"/>
                    <a:pt x="1525651" y="3356356"/>
                  </a:cubicBezTo>
                  <a:close/>
                  <a:moveTo>
                    <a:pt x="1525651" y="2237613"/>
                  </a:moveTo>
                  <a:lnTo>
                    <a:pt x="126619" y="2237613"/>
                  </a:lnTo>
                  <a:cubicBezTo>
                    <a:pt x="56769" y="2237613"/>
                    <a:pt x="0" y="2294255"/>
                    <a:pt x="0" y="2364232"/>
                  </a:cubicBezTo>
                  <a:cubicBezTo>
                    <a:pt x="0" y="2434209"/>
                    <a:pt x="56642" y="2490851"/>
                    <a:pt x="126619" y="2490851"/>
                  </a:cubicBezTo>
                  <a:lnTo>
                    <a:pt x="1525651" y="2490851"/>
                  </a:lnTo>
                  <a:cubicBezTo>
                    <a:pt x="1595501" y="2490851"/>
                    <a:pt x="1652270" y="2434209"/>
                    <a:pt x="1652270" y="2364232"/>
                  </a:cubicBezTo>
                  <a:cubicBezTo>
                    <a:pt x="1652270" y="2294255"/>
                    <a:pt x="1595628" y="2237613"/>
                    <a:pt x="1525651" y="2237613"/>
                  </a:cubicBezTo>
                  <a:close/>
                  <a:moveTo>
                    <a:pt x="1525651" y="1118870"/>
                  </a:moveTo>
                  <a:lnTo>
                    <a:pt x="126619" y="1118870"/>
                  </a:lnTo>
                  <a:cubicBezTo>
                    <a:pt x="56642" y="1118743"/>
                    <a:pt x="0" y="1175512"/>
                    <a:pt x="0" y="1245362"/>
                  </a:cubicBezTo>
                  <a:cubicBezTo>
                    <a:pt x="0" y="1315212"/>
                    <a:pt x="56642" y="1371981"/>
                    <a:pt x="126619" y="1371981"/>
                  </a:cubicBezTo>
                  <a:lnTo>
                    <a:pt x="1525651" y="1371981"/>
                  </a:lnTo>
                  <a:cubicBezTo>
                    <a:pt x="1595501" y="1371981"/>
                    <a:pt x="1652270" y="1315339"/>
                    <a:pt x="1652270" y="1245362"/>
                  </a:cubicBezTo>
                  <a:cubicBezTo>
                    <a:pt x="1652270" y="1175385"/>
                    <a:pt x="1595628" y="1118743"/>
                    <a:pt x="1525651" y="1118743"/>
                  </a:cubicBezTo>
                  <a:close/>
                  <a:moveTo>
                    <a:pt x="1525651" y="127"/>
                  </a:moveTo>
                  <a:lnTo>
                    <a:pt x="126619" y="127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1525651" y="253238"/>
                  </a:lnTo>
                  <a:cubicBezTo>
                    <a:pt x="1595501" y="253238"/>
                    <a:pt x="1652270" y="196596"/>
                    <a:pt x="1652270" y="126619"/>
                  </a:cubicBezTo>
                  <a:cubicBezTo>
                    <a:pt x="1652270" y="56642"/>
                    <a:pt x="1595501" y="0"/>
                    <a:pt x="1525651" y="0"/>
                  </a:cubicBez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 rot="-5400000">
            <a:off x="16349702" y="5790753"/>
            <a:ext cx="346430" cy="2707133"/>
            <a:chOff x="0" y="0"/>
            <a:chExt cx="461907" cy="3609511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461899" cy="3609594"/>
            </a:xfrm>
            <a:custGeom>
              <a:avLst/>
              <a:gdLst/>
              <a:ahLst/>
              <a:cxnLst/>
              <a:rect l="l" t="t" r="r" b="b"/>
              <a:pathLst>
                <a:path w="461899" h="3609594">
                  <a:moveTo>
                    <a:pt x="461899" y="3356356"/>
                  </a:moveTo>
                  <a:lnTo>
                    <a:pt x="126619" y="3356356"/>
                  </a:lnTo>
                  <a:cubicBezTo>
                    <a:pt x="56769" y="3356356"/>
                    <a:pt x="0" y="3412998"/>
                    <a:pt x="0" y="3482975"/>
                  </a:cubicBezTo>
                  <a:cubicBezTo>
                    <a:pt x="0" y="3552952"/>
                    <a:pt x="56642" y="3609594"/>
                    <a:pt x="126619" y="3609594"/>
                  </a:cubicBezTo>
                  <a:lnTo>
                    <a:pt x="461899" y="3609594"/>
                  </a:lnTo>
                  <a:cubicBezTo>
                    <a:pt x="392049" y="3609594"/>
                    <a:pt x="335280" y="3552952"/>
                    <a:pt x="335280" y="3482975"/>
                  </a:cubicBezTo>
                  <a:cubicBezTo>
                    <a:pt x="335280" y="3412998"/>
                    <a:pt x="391922" y="3356356"/>
                    <a:pt x="461899" y="3356356"/>
                  </a:cubicBezTo>
                  <a:close/>
                  <a:moveTo>
                    <a:pt x="461899" y="2237613"/>
                  </a:moveTo>
                  <a:lnTo>
                    <a:pt x="126619" y="2237613"/>
                  </a:lnTo>
                  <a:cubicBezTo>
                    <a:pt x="56769" y="2237613"/>
                    <a:pt x="0" y="2294255"/>
                    <a:pt x="0" y="2364232"/>
                  </a:cubicBezTo>
                  <a:cubicBezTo>
                    <a:pt x="0" y="2434209"/>
                    <a:pt x="56642" y="2490851"/>
                    <a:pt x="126619" y="2490851"/>
                  </a:cubicBezTo>
                  <a:lnTo>
                    <a:pt x="461899" y="2490851"/>
                  </a:lnTo>
                  <a:cubicBezTo>
                    <a:pt x="392049" y="2490851"/>
                    <a:pt x="335280" y="2434209"/>
                    <a:pt x="335280" y="2364232"/>
                  </a:cubicBezTo>
                  <a:cubicBezTo>
                    <a:pt x="335280" y="2294255"/>
                    <a:pt x="391922" y="2237613"/>
                    <a:pt x="461899" y="2237613"/>
                  </a:cubicBezTo>
                  <a:close/>
                  <a:moveTo>
                    <a:pt x="461899" y="1118870"/>
                  </a:moveTo>
                  <a:lnTo>
                    <a:pt x="126619" y="1118870"/>
                  </a:lnTo>
                  <a:cubicBezTo>
                    <a:pt x="56642" y="1118743"/>
                    <a:pt x="0" y="1175512"/>
                    <a:pt x="0" y="1245362"/>
                  </a:cubicBezTo>
                  <a:cubicBezTo>
                    <a:pt x="0" y="1315212"/>
                    <a:pt x="56642" y="1371981"/>
                    <a:pt x="126619" y="1371981"/>
                  </a:cubicBezTo>
                  <a:lnTo>
                    <a:pt x="461899" y="1371981"/>
                  </a:lnTo>
                  <a:cubicBezTo>
                    <a:pt x="392049" y="1371981"/>
                    <a:pt x="335280" y="1315339"/>
                    <a:pt x="335280" y="1245362"/>
                  </a:cubicBezTo>
                  <a:cubicBezTo>
                    <a:pt x="335280" y="1175385"/>
                    <a:pt x="391922" y="1118743"/>
                    <a:pt x="461899" y="1118743"/>
                  </a:cubicBezTo>
                  <a:close/>
                  <a:moveTo>
                    <a:pt x="461899" y="0"/>
                  </a:moveTo>
                  <a:lnTo>
                    <a:pt x="126619" y="0"/>
                  </a:lnTo>
                  <a:cubicBezTo>
                    <a:pt x="56642" y="0"/>
                    <a:pt x="0" y="56642"/>
                    <a:pt x="0" y="126619"/>
                  </a:cubicBezTo>
                  <a:cubicBezTo>
                    <a:pt x="0" y="196596"/>
                    <a:pt x="56642" y="253238"/>
                    <a:pt x="126619" y="253238"/>
                  </a:cubicBezTo>
                  <a:lnTo>
                    <a:pt x="461899" y="253238"/>
                  </a:lnTo>
                  <a:cubicBezTo>
                    <a:pt x="392049" y="253238"/>
                    <a:pt x="335280" y="196596"/>
                    <a:pt x="335280" y="126619"/>
                  </a:cubicBezTo>
                  <a:cubicBezTo>
                    <a:pt x="335280" y="56642"/>
                    <a:pt x="392049" y="0"/>
                    <a:pt x="461899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 rot="-5400000">
            <a:off x="16322904" y="6270387"/>
            <a:ext cx="372147" cy="504102"/>
            <a:chOff x="0" y="0"/>
            <a:chExt cx="496196" cy="672136"/>
          </a:xfrm>
        </p:grpSpPr>
        <p:sp>
          <p:nvSpPr>
            <p:cNvPr id="76" name="Freeform 76"/>
            <p:cNvSpPr/>
            <p:nvPr/>
          </p:nvSpPr>
          <p:spPr>
            <a:xfrm>
              <a:off x="-7620" y="-2159"/>
              <a:ext cx="504825" cy="691261"/>
            </a:xfrm>
            <a:custGeom>
              <a:avLst/>
              <a:gdLst/>
              <a:ahLst/>
              <a:cxnLst/>
              <a:rect l="l" t="t" r="r" b="b"/>
              <a:pathLst>
                <a:path w="504825" h="691261">
                  <a:moveTo>
                    <a:pt x="503809" y="431419"/>
                  </a:moveTo>
                  <a:cubicBezTo>
                    <a:pt x="504825" y="396240"/>
                    <a:pt x="493268" y="364109"/>
                    <a:pt x="479933" y="332613"/>
                  </a:cubicBezTo>
                  <a:cubicBezTo>
                    <a:pt x="452628" y="269367"/>
                    <a:pt x="415544" y="211455"/>
                    <a:pt x="376174" y="155321"/>
                  </a:cubicBezTo>
                  <a:cubicBezTo>
                    <a:pt x="340360" y="104140"/>
                    <a:pt x="302006" y="54737"/>
                    <a:pt x="262128" y="6604"/>
                  </a:cubicBezTo>
                  <a:cubicBezTo>
                    <a:pt x="256667" y="0"/>
                    <a:pt x="254508" y="1143"/>
                    <a:pt x="249555" y="7112"/>
                  </a:cubicBezTo>
                  <a:cubicBezTo>
                    <a:pt x="179324" y="93599"/>
                    <a:pt x="112903" y="182626"/>
                    <a:pt x="58801" y="280162"/>
                  </a:cubicBezTo>
                  <a:cubicBezTo>
                    <a:pt x="45085" y="304800"/>
                    <a:pt x="33274" y="330581"/>
                    <a:pt x="22860" y="356870"/>
                  </a:cubicBezTo>
                  <a:cubicBezTo>
                    <a:pt x="0" y="413639"/>
                    <a:pt x="3937" y="469773"/>
                    <a:pt x="28321" y="524256"/>
                  </a:cubicBezTo>
                  <a:cubicBezTo>
                    <a:pt x="66167" y="608076"/>
                    <a:pt x="131064" y="659003"/>
                    <a:pt x="222123" y="671830"/>
                  </a:cubicBezTo>
                  <a:cubicBezTo>
                    <a:pt x="360045" y="691261"/>
                    <a:pt x="482727" y="596392"/>
                    <a:pt x="501142" y="461899"/>
                  </a:cubicBezTo>
                  <a:cubicBezTo>
                    <a:pt x="502920" y="451866"/>
                    <a:pt x="503301" y="441706"/>
                    <a:pt x="503809" y="4314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734" y="612134"/>
            <a:ext cx="17176916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aphicFrame>
        <p:nvGraphicFramePr>
          <p:cNvPr id="3" name="Table 3"/>
          <p:cNvGraphicFramePr>
            <a:graphicFrameLocks noGrp="1"/>
          </p:cNvGraphicFramePr>
          <p:nvPr/>
        </p:nvGraphicFramePr>
        <p:xfrm>
          <a:off x="14129376" y="3097074"/>
          <a:ext cx="3240001" cy="5749267"/>
        </p:xfrm>
        <a:graphic>
          <a:graphicData uri="http://schemas.openxmlformats.org/drawingml/2006/table">
            <a:tbl>
              <a:tblPr/>
              <a:tblGrid>
                <a:gridCol w="523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4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031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21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متن شما در اینجا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5382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ساده</a:t>
                      </a:r>
                    </a:p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ارائه پاورپوینت</a:t>
                      </a:r>
                      <a:endParaRPr lang="en-US" sz="1000" spc="14" dirty="0">
                        <a:solidFill>
                          <a:srgbClr val="EB494B"/>
                        </a:solidFill>
                        <a:latin typeface="Montserrat Bold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161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"/>
                        </a:rPr>
                        <a:t>شما به سادگی می توانید مخاطبان خود را تحت تاثیر قرار دهید و زیبایی و جذابیت منحصر به فردی را به زمان حال خود اضافه کنید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849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82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defRPr/>
                      </a:pPr>
                      <a:r>
                        <a:rPr lang="en-US" sz="1300" spc="19">
                          <a:solidFill>
                            <a:srgbClr val="EB494B"/>
                          </a:solidFill>
                          <a:latin typeface="Montserrat Bold"/>
                        </a:rPr>
                        <a:t>$5,000</a:t>
                      </a: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078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7673428" y="3097074"/>
          <a:ext cx="3240001" cy="5749267"/>
        </p:xfrm>
        <a:graphic>
          <a:graphicData uri="http://schemas.openxmlformats.org/drawingml/2006/table">
            <a:tbl>
              <a:tblPr/>
              <a:tblGrid>
                <a:gridCol w="5238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64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15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4031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821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متن شما در اینجا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65382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ساده</a:t>
                      </a:r>
                    </a:p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 Bold"/>
                        </a:rPr>
                        <a:t>ارائه پاورپوینت</a:t>
                      </a:r>
                      <a:endParaRPr lang="en-US" sz="1000" spc="14" dirty="0">
                        <a:solidFill>
                          <a:srgbClr val="EB494B"/>
                        </a:solidFill>
                        <a:latin typeface="Montserrat Bold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1610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defRPr/>
                      </a:pPr>
                      <a:r>
                        <a:rPr lang="fa-IR" sz="1000" spc="14" dirty="0">
                          <a:solidFill>
                            <a:srgbClr val="EB494B"/>
                          </a:solidFill>
                          <a:latin typeface="Montserrat"/>
                        </a:rPr>
                        <a:t>شما به سادگی می توانید مخاطبان خود را تحت تاثیر قرار دهید و زیبایی و جذابیت منحصر به فردی را به زمان حال خود اضافه کنید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9849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182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60"/>
                        </a:lnSpc>
                        <a:defRPr/>
                      </a:pPr>
                      <a:r>
                        <a:rPr lang="en-US" sz="1300" spc="19">
                          <a:solidFill>
                            <a:srgbClr val="EB494B"/>
                          </a:solidFill>
                          <a:latin typeface="Montserrat Bold"/>
                        </a:rPr>
                        <a:t>$3,000</a:t>
                      </a: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078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EB494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10670111" y="2758707"/>
          <a:ext cx="3780000" cy="6426001"/>
        </p:xfrm>
        <a:graphic>
          <a:graphicData uri="http://schemas.openxmlformats.org/drawingml/2006/table">
            <a:tbl>
              <a:tblPr/>
              <a:tblGrid>
                <a:gridCol w="595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6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9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77977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8208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fa-IR" sz="1200" spc="17" dirty="0">
                          <a:solidFill>
                            <a:srgbClr val="FFFFFF"/>
                          </a:solidFill>
                          <a:latin typeface="Montserrat Bold"/>
                        </a:rPr>
                        <a:t>متن شما در اینجا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489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fa-IR" sz="1200" spc="17" dirty="0">
                          <a:solidFill>
                            <a:srgbClr val="FFFFFF"/>
                          </a:solidFill>
                          <a:latin typeface="Montserrat Bold"/>
                        </a:rPr>
                        <a:t>ساده</a:t>
                      </a:r>
                    </a:p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fa-IR" sz="1200" spc="17" dirty="0">
                          <a:solidFill>
                            <a:srgbClr val="FFFFFF"/>
                          </a:solidFill>
                          <a:latin typeface="Montserrat Bold"/>
                        </a:rPr>
                        <a:t>ارائه پاورپوینت</a:t>
                      </a:r>
                      <a:endParaRPr lang="en-US" sz="1200" spc="17" dirty="0">
                        <a:solidFill>
                          <a:srgbClr val="FFFFFF"/>
                        </a:solidFill>
                        <a:latin typeface="Montserrat Bold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30478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39"/>
                        </a:lnSpc>
                        <a:defRPr/>
                      </a:pPr>
                      <a:r>
                        <a:rPr lang="fa-IR" sz="1200" spc="17" dirty="0">
                          <a:solidFill>
                            <a:srgbClr val="FFFFFF"/>
                          </a:solidFill>
                          <a:latin typeface="Montserrat"/>
                        </a:rPr>
                        <a:t>شما به سادگی می توانید مخاطبان خود را تحت تاثیر قرار دهید و زیبایی و جذابیت منحصر به فردی را به زمان حال خود اضافه کنید</a:t>
                      </a: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3092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9268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920"/>
                        </a:lnSpc>
                        <a:defRPr/>
                      </a:pPr>
                      <a:r>
                        <a:rPr lang="en-US" sz="1600" spc="23">
                          <a:solidFill>
                            <a:srgbClr val="FFFFFF"/>
                          </a:solidFill>
                          <a:latin typeface="Montserrat Bold"/>
                        </a:rPr>
                        <a:t>$7,000</a:t>
                      </a: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084"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431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79"/>
                        </a:lnSpc>
                        <a:defRPr/>
                      </a:pPr>
                      <a:endParaRPr lang="en-US" sz="1100" dirty="0"/>
                    </a:p>
                  </a:txBody>
                  <a:tcPr marL="0" marR="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4288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F3F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442518" y="3621422"/>
            <a:ext cx="547978" cy="458066"/>
            <a:chOff x="0" y="0"/>
            <a:chExt cx="730638" cy="61075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730631" cy="610743"/>
            </a:xfrm>
            <a:custGeom>
              <a:avLst/>
              <a:gdLst/>
              <a:ahLst/>
              <a:cxnLst/>
              <a:rect l="l" t="t" r="r" b="b"/>
              <a:pathLst>
                <a:path w="730631" h="610743">
                  <a:moveTo>
                    <a:pt x="601726" y="544703"/>
                  </a:moveTo>
                  <a:lnTo>
                    <a:pt x="601726" y="577723"/>
                  </a:lnTo>
                  <a:lnTo>
                    <a:pt x="676910" y="577723"/>
                  </a:lnTo>
                  <a:lnTo>
                    <a:pt x="676910" y="544703"/>
                  </a:lnTo>
                  <a:close/>
                  <a:moveTo>
                    <a:pt x="48387" y="544703"/>
                  </a:moveTo>
                  <a:lnTo>
                    <a:pt x="48387" y="577723"/>
                  </a:lnTo>
                  <a:lnTo>
                    <a:pt x="123571" y="577723"/>
                  </a:lnTo>
                  <a:lnTo>
                    <a:pt x="123571" y="544703"/>
                  </a:lnTo>
                  <a:close/>
                  <a:moveTo>
                    <a:pt x="601726" y="480314"/>
                  </a:moveTo>
                  <a:lnTo>
                    <a:pt x="601726" y="513334"/>
                  </a:lnTo>
                  <a:lnTo>
                    <a:pt x="676910" y="513334"/>
                  </a:lnTo>
                  <a:lnTo>
                    <a:pt x="676910" y="480314"/>
                  </a:lnTo>
                  <a:close/>
                  <a:moveTo>
                    <a:pt x="48387" y="480314"/>
                  </a:moveTo>
                  <a:lnTo>
                    <a:pt x="48387" y="513334"/>
                  </a:lnTo>
                  <a:lnTo>
                    <a:pt x="123571" y="513334"/>
                  </a:lnTo>
                  <a:lnTo>
                    <a:pt x="123571" y="480314"/>
                  </a:lnTo>
                  <a:close/>
                  <a:moveTo>
                    <a:pt x="601726" y="415925"/>
                  </a:moveTo>
                  <a:lnTo>
                    <a:pt x="601726" y="448945"/>
                  </a:lnTo>
                  <a:lnTo>
                    <a:pt x="676910" y="448945"/>
                  </a:lnTo>
                  <a:lnTo>
                    <a:pt x="676910" y="415925"/>
                  </a:lnTo>
                  <a:close/>
                  <a:moveTo>
                    <a:pt x="48387" y="415925"/>
                  </a:moveTo>
                  <a:lnTo>
                    <a:pt x="48387" y="448945"/>
                  </a:lnTo>
                  <a:lnTo>
                    <a:pt x="123571" y="448945"/>
                  </a:lnTo>
                  <a:lnTo>
                    <a:pt x="123571" y="415925"/>
                  </a:lnTo>
                  <a:close/>
                  <a:moveTo>
                    <a:pt x="601726" y="351536"/>
                  </a:moveTo>
                  <a:lnTo>
                    <a:pt x="601726" y="384556"/>
                  </a:lnTo>
                  <a:lnTo>
                    <a:pt x="676910" y="384556"/>
                  </a:lnTo>
                  <a:lnTo>
                    <a:pt x="676910" y="351536"/>
                  </a:lnTo>
                  <a:close/>
                  <a:moveTo>
                    <a:pt x="48387" y="351536"/>
                  </a:moveTo>
                  <a:lnTo>
                    <a:pt x="48387" y="384556"/>
                  </a:lnTo>
                  <a:lnTo>
                    <a:pt x="123571" y="384556"/>
                  </a:lnTo>
                  <a:lnTo>
                    <a:pt x="123571" y="351536"/>
                  </a:lnTo>
                  <a:close/>
                  <a:moveTo>
                    <a:pt x="601726" y="287147"/>
                  </a:moveTo>
                  <a:lnTo>
                    <a:pt x="601726" y="320167"/>
                  </a:lnTo>
                  <a:lnTo>
                    <a:pt x="676910" y="320167"/>
                  </a:lnTo>
                  <a:lnTo>
                    <a:pt x="676910" y="287147"/>
                  </a:lnTo>
                  <a:close/>
                  <a:moveTo>
                    <a:pt x="48387" y="287147"/>
                  </a:moveTo>
                  <a:lnTo>
                    <a:pt x="48387" y="320167"/>
                  </a:lnTo>
                  <a:lnTo>
                    <a:pt x="123571" y="320167"/>
                  </a:lnTo>
                  <a:lnTo>
                    <a:pt x="123571" y="287147"/>
                  </a:lnTo>
                  <a:close/>
                  <a:moveTo>
                    <a:pt x="601726" y="222758"/>
                  </a:moveTo>
                  <a:lnTo>
                    <a:pt x="601726" y="255778"/>
                  </a:lnTo>
                  <a:lnTo>
                    <a:pt x="676910" y="255778"/>
                  </a:lnTo>
                  <a:lnTo>
                    <a:pt x="676910" y="222758"/>
                  </a:lnTo>
                  <a:close/>
                  <a:moveTo>
                    <a:pt x="48387" y="222758"/>
                  </a:moveTo>
                  <a:lnTo>
                    <a:pt x="48387" y="255778"/>
                  </a:lnTo>
                  <a:lnTo>
                    <a:pt x="123571" y="255778"/>
                  </a:lnTo>
                  <a:lnTo>
                    <a:pt x="123571" y="222758"/>
                  </a:lnTo>
                  <a:close/>
                  <a:moveTo>
                    <a:pt x="601726" y="158369"/>
                  </a:moveTo>
                  <a:lnTo>
                    <a:pt x="601726" y="191389"/>
                  </a:lnTo>
                  <a:lnTo>
                    <a:pt x="676910" y="191389"/>
                  </a:lnTo>
                  <a:lnTo>
                    <a:pt x="676910" y="158369"/>
                  </a:lnTo>
                  <a:close/>
                  <a:moveTo>
                    <a:pt x="48387" y="158369"/>
                  </a:moveTo>
                  <a:lnTo>
                    <a:pt x="48387" y="191389"/>
                  </a:lnTo>
                  <a:lnTo>
                    <a:pt x="123571" y="191389"/>
                  </a:lnTo>
                  <a:lnTo>
                    <a:pt x="123571" y="158369"/>
                  </a:lnTo>
                  <a:close/>
                  <a:moveTo>
                    <a:pt x="226568" y="126619"/>
                  </a:moveTo>
                  <a:lnTo>
                    <a:pt x="226568" y="484124"/>
                  </a:lnTo>
                  <a:lnTo>
                    <a:pt x="534670" y="305435"/>
                  </a:lnTo>
                  <a:close/>
                  <a:moveTo>
                    <a:pt x="601726" y="94107"/>
                  </a:moveTo>
                  <a:lnTo>
                    <a:pt x="601726" y="127127"/>
                  </a:lnTo>
                  <a:lnTo>
                    <a:pt x="676910" y="127127"/>
                  </a:lnTo>
                  <a:lnTo>
                    <a:pt x="676910" y="94107"/>
                  </a:lnTo>
                  <a:close/>
                  <a:moveTo>
                    <a:pt x="48387" y="94107"/>
                  </a:moveTo>
                  <a:lnTo>
                    <a:pt x="48387" y="127127"/>
                  </a:lnTo>
                  <a:lnTo>
                    <a:pt x="123571" y="127127"/>
                  </a:lnTo>
                  <a:lnTo>
                    <a:pt x="123571" y="94107"/>
                  </a:lnTo>
                  <a:close/>
                  <a:moveTo>
                    <a:pt x="601726" y="29718"/>
                  </a:moveTo>
                  <a:lnTo>
                    <a:pt x="601726" y="62738"/>
                  </a:lnTo>
                  <a:lnTo>
                    <a:pt x="676910" y="62738"/>
                  </a:lnTo>
                  <a:lnTo>
                    <a:pt x="676910" y="29718"/>
                  </a:lnTo>
                  <a:close/>
                  <a:moveTo>
                    <a:pt x="48387" y="29718"/>
                  </a:moveTo>
                  <a:lnTo>
                    <a:pt x="48387" y="62738"/>
                  </a:lnTo>
                  <a:lnTo>
                    <a:pt x="123571" y="62738"/>
                  </a:lnTo>
                  <a:lnTo>
                    <a:pt x="123571" y="29718"/>
                  </a:lnTo>
                  <a:close/>
                  <a:moveTo>
                    <a:pt x="0" y="0"/>
                  </a:moveTo>
                  <a:lnTo>
                    <a:pt x="730631" y="0"/>
                  </a:lnTo>
                  <a:lnTo>
                    <a:pt x="730631" y="610743"/>
                  </a:lnTo>
                  <a:lnTo>
                    <a:pt x="0" y="61074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9014410" y="3498404"/>
            <a:ext cx="553638" cy="581082"/>
            <a:chOff x="0" y="0"/>
            <a:chExt cx="738184" cy="774776"/>
          </a:xfrm>
        </p:grpSpPr>
        <p:sp>
          <p:nvSpPr>
            <p:cNvPr id="9" name="Freeform 9"/>
            <p:cNvSpPr/>
            <p:nvPr/>
          </p:nvSpPr>
          <p:spPr>
            <a:xfrm>
              <a:off x="127" y="0"/>
              <a:ext cx="738124" cy="774827"/>
            </a:xfrm>
            <a:custGeom>
              <a:avLst/>
              <a:gdLst/>
              <a:ahLst/>
              <a:cxnLst/>
              <a:rect l="l" t="t" r="r" b="b"/>
              <a:pathLst>
                <a:path w="738124" h="774827">
                  <a:moveTo>
                    <a:pt x="368935" y="58928"/>
                  </a:moveTo>
                  <a:cubicBezTo>
                    <a:pt x="349250" y="58928"/>
                    <a:pt x="333375" y="74930"/>
                    <a:pt x="333375" y="94488"/>
                  </a:cubicBezTo>
                  <a:cubicBezTo>
                    <a:pt x="333375" y="114046"/>
                    <a:pt x="349377" y="130048"/>
                    <a:pt x="368935" y="130048"/>
                  </a:cubicBezTo>
                  <a:cubicBezTo>
                    <a:pt x="388493" y="130048"/>
                    <a:pt x="404495" y="114046"/>
                    <a:pt x="404495" y="94488"/>
                  </a:cubicBezTo>
                  <a:cubicBezTo>
                    <a:pt x="404495" y="74930"/>
                    <a:pt x="388493" y="58928"/>
                    <a:pt x="368935" y="58928"/>
                  </a:cubicBezTo>
                  <a:close/>
                  <a:moveTo>
                    <a:pt x="368935" y="0"/>
                  </a:moveTo>
                  <a:cubicBezTo>
                    <a:pt x="421132" y="0"/>
                    <a:pt x="463423" y="42291"/>
                    <a:pt x="463423" y="94488"/>
                  </a:cubicBezTo>
                  <a:cubicBezTo>
                    <a:pt x="463423" y="127127"/>
                    <a:pt x="446913" y="155956"/>
                    <a:pt x="421767" y="172847"/>
                  </a:cubicBezTo>
                  <a:lnTo>
                    <a:pt x="410845" y="178816"/>
                  </a:lnTo>
                  <a:lnTo>
                    <a:pt x="415798" y="220472"/>
                  </a:lnTo>
                  <a:lnTo>
                    <a:pt x="564515" y="220472"/>
                  </a:lnTo>
                  <a:lnTo>
                    <a:pt x="566166" y="215138"/>
                  </a:lnTo>
                  <a:cubicBezTo>
                    <a:pt x="574040" y="196596"/>
                    <a:pt x="592455" y="183515"/>
                    <a:pt x="613918" y="183515"/>
                  </a:cubicBezTo>
                  <a:cubicBezTo>
                    <a:pt x="642493" y="183515"/>
                    <a:pt x="665734" y="206756"/>
                    <a:pt x="665734" y="235331"/>
                  </a:cubicBezTo>
                  <a:cubicBezTo>
                    <a:pt x="665734" y="263906"/>
                    <a:pt x="642493" y="287147"/>
                    <a:pt x="613918" y="287147"/>
                  </a:cubicBezTo>
                  <a:cubicBezTo>
                    <a:pt x="592455" y="287147"/>
                    <a:pt x="574040" y="274066"/>
                    <a:pt x="566166" y="255524"/>
                  </a:cubicBezTo>
                  <a:lnTo>
                    <a:pt x="564134" y="248920"/>
                  </a:lnTo>
                  <a:lnTo>
                    <a:pt x="419100" y="248920"/>
                  </a:lnTo>
                  <a:lnTo>
                    <a:pt x="463677" y="628142"/>
                  </a:lnTo>
                  <a:cubicBezTo>
                    <a:pt x="570103" y="595376"/>
                    <a:pt x="652399" y="556768"/>
                    <a:pt x="658114" y="456057"/>
                  </a:cubicBezTo>
                  <a:cubicBezTo>
                    <a:pt x="643509" y="456565"/>
                    <a:pt x="629158" y="458724"/>
                    <a:pt x="615696" y="462026"/>
                  </a:cubicBezTo>
                  <a:cubicBezTo>
                    <a:pt x="642366" y="435102"/>
                    <a:pt x="667512" y="410083"/>
                    <a:pt x="676910" y="371983"/>
                  </a:cubicBezTo>
                  <a:cubicBezTo>
                    <a:pt x="686816" y="409575"/>
                    <a:pt x="711454" y="433324"/>
                    <a:pt x="738124" y="462026"/>
                  </a:cubicBezTo>
                  <a:cubicBezTo>
                    <a:pt x="724662" y="458724"/>
                    <a:pt x="709803" y="456565"/>
                    <a:pt x="694436" y="456057"/>
                  </a:cubicBezTo>
                  <a:cubicBezTo>
                    <a:pt x="686943" y="591820"/>
                    <a:pt x="594487" y="722630"/>
                    <a:pt x="420624" y="734060"/>
                  </a:cubicBezTo>
                  <a:cubicBezTo>
                    <a:pt x="394462" y="752602"/>
                    <a:pt x="384810" y="761238"/>
                    <a:pt x="369443" y="774827"/>
                  </a:cubicBezTo>
                  <a:cubicBezTo>
                    <a:pt x="354838" y="760730"/>
                    <a:pt x="346075" y="752983"/>
                    <a:pt x="319786" y="735330"/>
                  </a:cubicBezTo>
                  <a:cubicBezTo>
                    <a:pt x="163703" y="719709"/>
                    <a:pt x="51943" y="592074"/>
                    <a:pt x="44323" y="455930"/>
                  </a:cubicBezTo>
                  <a:cubicBezTo>
                    <a:pt x="29083" y="456311"/>
                    <a:pt x="14097" y="458470"/>
                    <a:pt x="0" y="462026"/>
                  </a:cubicBezTo>
                  <a:cubicBezTo>
                    <a:pt x="26670" y="435102"/>
                    <a:pt x="51816" y="410083"/>
                    <a:pt x="61214" y="371983"/>
                  </a:cubicBezTo>
                  <a:cubicBezTo>
                    <a:pt x="71120" y="409575"/>
                    <a:pt x="95758" y="433324"/>
                    <a:pt x="122428" y="462026"/>
                  </a:cubicBezTo>
                  <a:cubicBezTo>
                    <a:pt x="109474" y="458851"/>
                    <a:pt x="95250" y="456692"/>
                    <a:pt x="80518" y="456057"/>
                  </a:cubicBezTo>
                  <a:cubicBezTo>
                    <a:pt x="86487" y="556895"/>
                    <a:pt x="170561" y="596011"/>
                    <a:pt x="276733" y="628777"/>
                  </a:cubicBezTo>
                  <a:lnTo>
                    <a:pt x="319913" y="248920"/>
                  </a:lnTo>
                  <a:lnTo>
                    <a:pt x="183896" y="248920"/>
                  </a:lnTo>
                  <a:lnTo>
                    <a:pt x="183515" y="249428"/>
                  </a:lnTo>
                  <a:lnTo>
                    <a:pt x="181610" y="255524"/>
                  </a:lnTo>
                  <a:cubicBezTo>
                    <a:pt x="173736" y="274066"/>
                    <a:pt x="155321" y="287147"/>
                    <a:pt x="133858" y="287147"/>
                  </a:cubicBezTo>
                  <a:cubicBezTo>
                    <a:pt x="105283" y="287147"/>
                    <a:pt x="82042" y="263906"/>
                    <a:pt x="82042" y="235331"/>
                  </a:cubicBezTo>
                  <a:cubicBezTo>
                    <a:pt x="82042" y="206756"/>
                    <a:pt x="105283" y="183515"/>
                    <a:pt x="133858" y="183515"/>
                  </a:cubicBezTo>
                  <a:cubicBezTo>
                    <a:pt x="155321" y="183515"/>
                    <a:pt x="173736" y="196596"/>
                    <a:pt x="181610" y="215138"/>
                  </a:cubicBezTo>
                  <a:lnTo>
                    <a:pt x="182880" y="219075"/>
                  </a:lnTo>
                  <a:lnTo>
                    <a:pt x="183896" y="220599"/>
                  </a:lnTo>
                  <a:lnTo>
                    <a:pt x="323088" y="220599"/>
                  </a:lnTo>
                  <a:lnTo>
                    <a:pt x="327787" y="179324"/>
                  </a:lnTo>
                  <a:lnTo>
                    <a:pt x="316103" y="172974"/>
                  </a:lnTo>
                  <a:cubicBezTo>
                    <a:pt x="290957" y="155956"/>
                    <a:pt x="274447" y="127254"/>
                    <a:pt x="274447" y="94615"/>
                  </a:cubicBezTo>
                  <a:cubicBezTo>
                    <a:pt x="274447" y="42291"/>
                    <a:pt x="316738" y="0"/>
                    <a:pt x="368935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2255300" y="3306825"/>
            <a:ext cx="618863" cy="629190"/>
            <a:chOff x="0" y="0"/>
            <a:chExt cx="825150" cy="83892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25246" cy="838962"/>
            </a:xfrm>
            <a:custGeom>
              <a:avLst/>
              <a:gdLst/>
              <a:ahLst/>
              <a:cxnLst/>
              <a:rect l="l" t="t" r="r" b="b"/>
              <a:pathLst>
                <a:path w="825246" h="838962">
                  <a:moveTo>
                    <a:pt x="270764" y="739140"/>
                  </a:moveTo>
                  <a:lnTo>
                    <a:pt x="550418" y="739140"/>
                  </a:lnTo>
                  <a:lnTo>
                    <a:pt x="550418" y="768731"/>
                  </a:lnTo>
                  <a:lnTo>
                    <a:pt x="270764" y="768731"/>
                  </a:lnTo>
                  <a:close/>
                  <a:moveTo>
                    <a:pt x="270764" y="660654"/>
                  </a:moveTo>
                  <a:lnTo>
                    <a:pt x="550418" y="660654"/>
                  </a:lnTo>
                  <a:lnTo>
                    <a:pt x="550418" y="690245"/>
                  </a:lnTo>
                  <a:lnTo>
                    <a:pt x="270764" y="690245"/>
                  </a:lnTo>
                  <a:close/>
                  <a:moveTo>
                    <a:pt x="270764" y="582168"/>
                  </a:moveTo>
                  <a:lnTo>
                    <a:pt x="550418" y="582168"/>
                  </a:lnTo>
                  <a:lnTo>
                    <a:pt x="550418" y="611759"/>
                  </a:lnTo>
                  <a:lnTo>
                    <a:pt x="270764" y="611759"/>
                  </a:lnTo>
                  <a:close/>
                  <a:moveTo>
                    <a:pt x="233680" y="536321"/>
                  </a:moveTo>
                  <a:lnTo>
                    <a:pt x="233680" y="578104"/>
                  </a:lnTo>
                  <a:lnTo>
                    <a:pt x="233680" y="598932"/>
                  </a:lnTo>
                  <a:lnTo>
                    <a:pt x="233680" y="651256"/>
                  </a:lnTo>
                  <a:lnTo>
                    <a:pt x="233680" y="815086"/>
                  </a:lnTo>
                  <a:lnTo>
                    <a:pt x="591439" y="815086"/>
                  </a:lnTo>
                  <a:lnTo>
                    <a:pt x="591439" y="651256"/>
                  </a:lnTo>
                  <a:lnTo>
                    <a:pt x="591439" y="598932"/>
                  </a:lnTo>
                  <a:lnTo>
                    <a:pt x="591439" y="578104"/>
                  </a:lnTo>
                  <a:lnTo>
                    <a:pt x="591439" y="536321"/>
                  </a:lnTo>
                  <a:close/>
                  <a:moveTo>
                    <a:pt x="121539" y="473710"/>
                  </a:moveTo>
                  <a:lnTo>
                    <a:pt x="121539" y="599059"/>
                  </a:lnTo>
                  <a:lnTo>
                    <a:pt x="198628" y="599059"/>
                  </a:lnTo>
                  <a:lnTo>
                    <a:pt x="198628" y="578104"/>
                  </a:lnTo>
                  <a:lnTo>
                    <a:pt x="141224" y="578104"/>
                  </a:lnTo>
                  <a:lnTo>
                    <a:pt x="141224" y="494538"/>
                  </a:lnTo>
                  <a:lnTo>
                    <a:pt x="683895" y="494538"/>
                  </a:lnTo>
                  <a:lnTo>
                    <a:pt x="683895" y="578104"/>
                  </a:lnTo>
                  <a:lnTo>
                    <a:pt x="626491" y="578104"/>
                  </a:lnTo>
                  <a:lnTo>
                    <a:pt x="626491" y="598932"/>
                  </a:lnTo>
                  <a:lnTo>
                    <a:pt x="703580" y="598932"/>
                  </a:lnTo>
                  <a:lnTo>
                    <a:pt x="703580" y="473710"/>
                  </a:lnTo>
                  <a:close/>
                  <a:moveTo>
                    <a:pt x="729996" y="370332"/>
                  </a:moveTo>
                  <a:cubicBezTo>
                    <a:pt x="717169" y="370332"/>
                    <a:pt x="706628" y="381381"/>
                    <a:pt x="706628" y="394970"/>
                  </a:cubicBezTo>
                  <a:cubicBezTo>
                    <a:pt x="706628" y="408559"/>
                    <a:pt x="717042" y="419608"/>
                    <a:pt x="729996" y="419608"/>
                  </a:cubicBezTo>
                  <a:cubicBezTo>
                    <a:pt x="742950" y="419608"/>
                    <a:pt x="753364" y="408559"/>
                    <a:pt x="753364" y="394970"/>
                  </a:cubicBezTo>
                  <a:cubicBezTo>
                    <a:pt x="753364" y="381381"/>
                    <a:pt x="742950" y="370332"/>
                    <a:pt x="729996" y="370332"/>
                  </a:cubicBezTo>
                  <a:close/>
                  <a:moveTo>
                    <a:pt x="649859" y="370332"/>
                  </a:moveTo>
                  <a:cubicBezTo>
                    <a:pt x="637032" y="370332"/>
                    <a:pt x="626491" y="381381"/>
                    <a:pt x="626491" y="394970"/>
                  </a:cubicBezTo>
                  <a:cubicBezTo>
                    <a:pt x="626491" y="408559"/>
                    <a:pt x="636905" y="419608"/>
                    <a:pt x="649859" y="419608"/>
                  </a:cubicBezTo>
                  <a:cubicBezTo>
                    <a:pt x="662813" y="419608"/>
                    <a:pt x="673100" y="408559"/>
                    <a:pt x="673100" y="394970"/>
                  </a:cubicBezTo>
                  <a:cubicBezTo>
                    <a:pt x="673100" y="381381"/>
                    <a:pt x="662686" y="370332"/>
                    <a:pt x="649732" y="370332"/>
                  </a:cubicBezTo>
                  <a:close/>
                  <a:moveTo>
                    <a:pt x="50800" y="328930"/>
                  </a:moveTo>
                  <a:lnTo>
                    <a:pt x="774446" y="328930"/>
                  </a:lnTo>
                  <a:cubicBezTo>
                    <a:pt x="802513" y="328930"/>
                    <a:pt x="825246" y="352933"/>
                    <a:pt x="825246" y="382651"/>
                  </a:cubicBezTo>
                  <a:lnTo>
                    <a:pt x="825246" y="597535"/>
                  </a:lnTo>
                  <a:cubicBezTo>
                    <a:pt x="825246" y="627253"/>
                    <a:pt x="802513" y="651256"/>
                    <a:pt x="774446" y="651256"/>
                  </a:cubicBezTo>
                  <a:lnTo>
                    <a:pt x="626491" y="651256"/>
                  </a:lnTo>
                  <a:lnTo>
                    <a:pt x="626491" y="838962"/>
                  </a:lnTo>
                  <a:lnTo>
                    <a:pt x="198628" y="838962"/>
                  </a:lnTo>
                  <a:lnTo>
                    <a:pt x="198628" y="651256"/>
                  </a:lnTo>
                  <a:lnTo>
                    <a:pt x="50800" y="651256"/>
                  </a:lnTo>
                  <a:cubicBezTo>
                    <a:pt x="22733" y="651256"/>
                    <a:pt x="0" y="627253"/>
                    <a:pt x="0" y="597535"/>
                  </a:cubicBezTo>
                  <a:lnTo>
                    <a:pt x="0" y="382651"/>
                  </a:lnTo>
                  <a:cubicBezTo>
                    <a:pt x="0" y="353060"/>
                    <a:pt x="22733" y="328930"/>
                    <a:pt x="50800" y="328930"/>
                  </a:cubicBezTo>
                  <a:close/>
                  <a:moveTo>
                    <a:pt x="198628" y="0"/>
                  </a:moveTo>
                  <a:lnTo>
                    <a:pt x="626491" y="0"/>
                  </a:lnTo>
                  <a:lnTo>
                    <a:pt x="626491" y="52197"/>
                  </a:lnTo>
                  <a:lnTo>
                    <a:pt x="664210" y="52197"/>
                  </a:lnTo>
                  <a:cubicBezTo>
                    <a:pt x="686054" y="52197"/>
                    <a:pt x="703707" y="70866"/>
                    <a:pt x="703707" y="93980"/>
                  </a:cubicBezTo>
                  <a:lnTo>
                    <a:pt x="703707" y="302895"/>
                  </a:lnTo>
                  <a:lnTo>
                    <a:pt x="591439" y="302895"/>
                  </a:lnTo>
                  <a:lnTo>
                    <a:pt x="591439" y="302641"/>
                  </a:lnTo>
                  <a:lnTo>
                    <a:pt x="591439" y="52197"/>
                  </a:lnTo>
                  <a:lnTo>
                    <a:pt x="591439" y="26416"/>
                  </a:lnTo>
                  <a:lnTo>
                    <a:pt x="233680" y="26416"/>
                  </a:lnTo>
                  <a:lnTo>
                    <a:pt x="233680" y="52197"/>
                  </a:lnTo>
                  <a:lnTo>
                    <a:pt x="233680" y="302641"/>
                  </a:lnTo>
                  <a:lnTo>
                    <a:pt x="233680" y="302895"/>
                  </a:lnTo>
                  <a:lnTo>
                    <a:pt x="121539" y="302895"/>
                  </a:lnTo>
                  <a:lnTo>
                    <a:pt x="121539" y="93980"/>
                  </a:lnTo>
                  <a:cubicBezTo>
                    <a:pt x="121539" y="70866"/>
                    <a:pt x="139192" y="52197"/>
                    <a:pt x="161036" y="52197"/>
                  </a:cubicBezTo>
                  <a:lnTo>
                    <a:pt x="198755" y="52197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-945585" y="2938432"/>
            <a:ext cx="8461654" cy="7348567"/>
            <a:chOff x="0" y="0"/>
            <a:chExt cx="11282206" cy="9798090"/>
          </a:xfrm>
        </p:grpSpPr>
        <p:sp>
          <p:nvSpPr>
            <p:cNvPr id="13" name="Freeform 13"/>
            <p:cNvSpPr/>
            <p:nvPr/>
          </p:nvSpPr>
          <p:spPr>
            <a:xfrm>
              <a:off x="-2921" y="-13208"/>
              <a:ext cx="11303382" cy="9810878"/>
            </a:xfrm>
            <a:custGeom>
              <a:avLst/>
              <a:gdLst/>
              <a:ahLst/>
              <a:cxnLst/>
              <a:rect l="l" t="t" r="r" b="b"/>
              <a:pathLst>
                <a:path w="11303382" h="9810878">
                  <a:moveTo>
                    <a:pt x="5334" y="8611235"/>
                  </a:moveTo>
                  <a:cubicBezTo>
                    <a:pt x="9652" y="8595995"/>
                    <a:pt x="16002" y="8585835"/>
                    <a:pt x="35179" y="8584565"/>
                  </a:cubicBezTo>
                  <a:cubicBezTo>
                    <a:pt x="89535" y="8583296"/>
                    <a:pt x="132080" y="8555356"/>
                    <a:pt x="180086" y="8520938"/>
                  </a:cubicBezTo>
                  <a:cubicBezTo>
                    <a:pt x="259969" y="8462391"/>
                    <a:pt x="247142" y="8391145"/>
                    <a:pt x="246126" y="8309737"/>
                  </a:cubicBezTo>
                  <a:cubicBezTo>
                    <a:pt x="246126" y="8289418"/>
                    <a:pt x="263144" y="8265160"/>
                    <a:pt x="278130" y="8251190"/>
                  </a:cubicBezTo>
                  <a:cubicBezTo>
                    <a:pt x="311150" y="8219313"/>
                    <a:pt x="393192" y="8262621"/>
                    <a:pt x="400685" y="8312277"/>
                  </a:cubicBezTo>
                  <a:cubicBezTo>
                    <a:pt x="412369" y="8389874"/>
                    <a:pt x="427355" y="8466328"/>
                    <a:pt x="438023" y="8542656"/>
                  </a:cubicBezTo>
                  <a:cubicBezTo>
                    <a:pt x="442341" y="8574533"/>
                    <a:pt x="454025" y="8583423"/>
                    <a:pt x="480695" y="8582152"/>
                  </a:cubicBezTo>
                  <a:cubicBezTo>
                    <a:pt x="642620" y="8575802"/>
                    <a:pt x="803529" y="8570722"/>
                    <a:pt x="965454" y="8568183"/>
                  </a:cubicBezTo>
                  <a:cubicBezTo>
                    <a:pt x="993140" y="8568183"/>
                    <a:pt x="1001649" y="8555483"/>
                    <a:pt x="1003808" y="8524876"/>
                  </a:cubicBezTo>
                  <a:cubicBezTo>
                    <a:pt x="1006983" y="8472679"/>
                    <a:pt x="1015492" y="8420482"/>
                    <a:pt x="1018667" y="8367015"/>
                  </a:cubicBezTo>
                  <a:cubicBezTo>
                    <a:pt x="1020826" y="8330058"/>
                    <a:pt x="1035685" y="8313548"/>
                    <a:pt x="1065530" y="8313548"/>
                  </a:cubicBezTo>
                  <a:cubicBezTo>
                    <a:pt x="1092200" y="8313548"/>
                    <a:pt x="1120902" y="8304658"/>
                    <a:pt x="1144397" y="8313548"/>
                  </a:cubicBezTo>
                  <a:cubicBezTo>
                    <a:pt x="1190244" y="8330058"/>
                    <a:pt x="1218946" y="8279131"/>
                    <a:pt x="1259459" y="8279131"/>
                  </a:cubicBezTo>
                  <a:cubicBezTo>
                    <a:pt x="1271143" y="8279131"/>
                    <a:pt x="1273302" y="8262621"/>
                    <a:pt x="1272286" y="8248524"/>
                  </a:cubicBezTo>
                  <a:cubicBezTo>
                    <a:pt x="1267968" y="8196327"/>
                    <a:pt x="1270127" y="8145400"/>
                    <a:pt x="1247775" y="8095743"/>
                  </a:cubicBezTo>
                  <a:cubicBezTo>
                    <a:pt x="1134872" y="7836155"/>
                    <a:pt x="1203071" y="7543420"/>
                    <a:pt x="1402207" y="7416165"/>
                  </a:cubicBezTo>
                  <a:cubicBezTo>
                    <a:pt x="1475740" y="7369048"/>
                    <a:pt x="1555623" y="7360159"/>
                    <a:pt x="1636522" y="7363969"/>
                  </a:cubicBezTo>
                  <a:cubicBezTo>
                    <a:pt x="1675892" y="7365238"/>
                    <a:pt x="1703578" y="7367778"/>
                    <a:pt x="1679194" y="7306691"/>
                  </a:cubicBezTo>
                  <a:cubicBezTo>
                    <a:pt x="1678178" y="7302882"/>
                    <a:pt x="1678178" y="7299072"/>
                    <a:pt x="1677035" y="7293991"/>
                  </a:cubicBezTo>
                  <a:cubicBezTo>
                    <a:pt x="1672717" y="7263385"/>
                    <a:pt x="1674876" y="7234174"/>
                    <a:pt x="1693037" y="7211314"/>
                  </a:cubicBezTo>
                  <a:cubicBezTo>
                    <a:pt x="1696212" y="7207505"/>
                    <a:pt x="1709039" y="7206234"/>
                    <a:pt x="1712214" y="7210045"/>
                  </a:cubicBezTo>
                  <a:cubicBezTo>
                    <a:pt x="1731391" y="7232905"/>
                    <a:pt x="1737741" y="7264782"/>
                    <a:pt x="1729232" y="7292722"/>
                  </a:cubicBezTo>
                  <a:cubicBezTo>
                    <a:pt x="1705737" y="7365239"/>
                    <a:pt x="1738757" y="7376669"/>
                    <a:pt x="1786763" y="7380478"/>
                  </a:cubicBezTo>
                  <a:cubicBezTo>
                    <a:pt x="1870964" y="7385559"/>
                    <a:pt x="1950847" y="7407148"/>
                    <a:pt x="2023237" y="7463156"/>
                  </a:cubicBezTo>
                  <a:cubicBezTo>
                    <a:pt x="2048764" y="7483475"/>
                    <a:pt x="2077593" y="7470775"/>
                    <a:pt x="2105279" y="7464425"/>
                  </a:cubicBezTo>
                  <a:cubicBezTo>
                    <a:pt x="2588895" y="7333361"/>
                    <a:pt x="3072638" y="7201027"/>
                    <a:pt x="3557397" y="7075044"/>
                  </a:cubicBezTo>
                  <a:cubicBezTo>
                    <a:pt x="3636264" y="7054724"/>
                    <a:pt x="3712972" y="7027926"/>
                    <a:pt x="3789680" y="7002526"/>
                  </a:cubicBezTo>
                  <a:cubicBezTo>
                    <a:pt x="3902583" y="6964299"/>
                    <a:pt x="4015486" y="6966839"/>
                    <a:pt x="4127373" y="7015226"/>
                  </a:cubicBezTo>
                  <a:cubicBezTo>
                    <a:pt x="4145534" y="7022846"/>
                    <a:pt x="4163568" y="7030466"/>
                    <a:pt x="4183888" y="7019036"/>
                  </a:cubicBezTo>
                  <a:cubicBezTo>
                    <a:pt x="4298950" y="6956680"/>
                    <a:pt x="4420362" y="6917182"/>
                    <a:pt x="4540758" y="6871462"/>
                  </a:cubicBezTo>
                  <a:cubicBezTo>
                    <a:pt x="4562094" y="6862572"/>
                    <a:pt x="4583430" y="6854952"/>
                    <a:pt x="4595114" y="6826885"/>
                  </a:cubicBezTo>
                  <a:cubicBezTo>
                    <a:pt x="4634484" y="6736588"/>
                    <a:pt x="4676140" y="6648704"/>
                    <a:pt x="4716526" y="6559677"/>
                  </a:cubicBezTo>
                  <a:cubicBezTo>
                    <a:pt x="4725035" y="6540627"/>
                    <a:pt x="4733544" y="6525260"/>
                    <a:pt x="4712208" y="6506211"/>
                  </a:cubicBezTo>
                  <a:cubicBezTo>
                    <a:pt x="4514088" y="6317870"/>
                    <a:pt x="4340352" y="6101462"/>
                    <a:pt x="4195572" y="5853303"/>
                  </a:cubicBezTo>
                  <a:cubicBezTo>
                    <a:pt x="4102862" y="5695443"/>
                    <a:pt x="4020820" y="5530088"/>
                    <a:pt x="3950589" y="5355718"/>
                  </a:cubicBezTo>
                  <a:cubicBezTo>
                    <a:pt x="3944239" y="5340477"/>
                    <a:pt x="3942080" y="5323840"/>
                    <a:pt x="3928237" y="5313681"/>
                  </a:cubicBezTo>
                  <a:cubicBezTo>
                    <a:pt x="3933571" y="5298440"/>
                    <a:pt x="3926078" y="5285740"/>
                    <a:pt x="3921887" y="5271644"/>
                  </a:cubicBezTo>
                  <a:cubicBezTo>
                    <a:pt x="3889883" y="5174870"/>
                    <a:pt x="3856863" y="5079493"/>
                    <a:pt x="3826002" y="4981449"/>
                  </a:cubicBezTo>
                  <a:cubicBezTo>
                    <a:pt x="3751453" y="4740911"/>
                    <a:pt x="3853688" y="4464686"/>
                    <a:pt x="4044442" y="4401058"/>
                  </a:cubicBezTo>
                  <a:cubicBezTo>
                    <a:pt x="4134993" y="4370451"/>
                    <a:pt x="4227703" y="4352671"/>
                    <a:pt x="4321429" y="4338701"/>
                  </a:cubicBezTo>
                  <a:cubicBezTo>
                    <a:pt x="4551553" y="4304284"/>
                    <a:pt x="4781677" y="4303014"/>
                    <a:pt x="5011801" y="4341241"/>
                  </a:cubicBezTo>
                  <a:cubicBezTo>
                    <a:pt x="5055489" y="4348862"/>
                    <a:pt x="5071491" y="4333621"/>
                    <a:pt x="5072507" y="4278884"/>
                  </a:cubicBezTo>
                  <a:cubicBezTo>
                    <a:pt x="5074666" y="4166870"/>
                    <a:pt x="5264277" y="1201547"/>
                    <a:pt x="5282438" y="1001776"/>
                  </a:cubicBezTo>
                  <a:cubicBezTo>
                    <a:pt x="5283454" y="986536"/>
                    <a:pt x="5284597" y="969899"/>
                    <a:pt x="5274945" y="959739"/>
                  </a:cubicBezTo>
                  <a:cubicBezTo>
                    <a:pt x="5249418" y="935609"/>
                    <a:pt x="5249418" y="901192"/>
                    <a:pt x="5245100" y="868045"/>
                  </a:cubicBezTo>
                  <a:cubicBezTo>
                    <a:pt x="5228082" y="729361"/>
                    <a:pt x="5211064" y="591820"/>
                    <a:pt x="5192903" y="453136"/>
                  </a:cubicBezTo>
                  <a:cubicBezTo>
                    <a:pt x="5187569" y="411099"/>
                    <a:pt x="5199253" y="379349"/>
                    <a:pt x="5220589" y="348742"/>
                  </a:cubicBezTo>
                  <a:cubicBezTo>
                    <a:pt x="5284470" y="254508"/>
                    <a:pt x="5349494" y="162941"/>
                    <a:pt x="5409184" y="64897"/>
                  </a:cubicBezTo>
                  <a:cubicBezTo>
                    <a:pt x="5442204" y="10160"/>
                    <a:pt x="5473065" y="0"/>
                    <a:pt x="5525263" y="27940"/>
                  </a:cubicBezTo>
                  <a:cubicBezTo>
                    <a:pt x="5665852" y="102997"/>
                    <a:pt x="5807584" y="178054"/>
                    <a:pt x="5951347" y="241808"/>
                  </a:cubicBezTo>
                  <a:cubicBezTo>
                    <a:pt x="6064251" y="291465"/>
                    <a:pt x="6151626" y="369062"/>
                    <a:pt x="6210174" y="496316"/>
                  </a:cubicBezTo>
                  <a:cubicBezTo>
                    <a:pt x="6237859" y="554863"/>
                    <a:pt x="6272022" y="610870"/>
                    <a:pt x="6308218" y="661797"/>
                  </a:cubicBezTo>
                  <a:cubicBezTo>
                    <a:pt x="6336920" y="702564"/>
                    <a:pt x="6341238" y="743204"/>
                    <a:pt x="6331713" y="791591"/>
                  </a:cubicBezTo>
                  <a:cubicBezTo>
                    <a:pt x="6307202" y="917575"/>
                    <a:pt x="6282691" y="1043559"/>
                    <a:pt x="6258179" y="1169543"/>
                  </a:cubicBezTo>
                  <a:cubicBezTo>
                    <a:pt x="6251829" y="1200150"/>
                    <a:pt x="6252845" y="1233170"/>
                    <a:pt x="6236844" y="1261237"/>
                  </a:cubicBezTo>
                  <a:cubicBezTo>
                    <a:pt x="6178297" y="1366901"/>
                    <a:pt x="6195315" y="1425448"/>
                    <a:pt x="6295390" y="1463548"/>
                  </a:cubicBezTo>
                  <a:cubicBezTo>
                    <a:pt x="6558534" y="1562862"/>
                    <a:pt x="9668257" y="2745106"/>
                    <a:pt x="9824847" y="2806193"/>
                  </a:cubicBezTo>
                  <a:cubicBezTo>
                    <a:pt x="9947402" y="2854580"/>
                    <a:pt x="9947402" y="2852040"/>
                    <a:pt x="9970770" y="2701799"/>
                  </a:cubicBezTo>
                  <a:cubicBezTo>
                    <a:pt x="9993122" y="2558034"/>
                    <a:pt x="10067671" y="2499488"/>
                    <a:pt x="10184892" y="2532508"/>
                  </a:cubicBezTo>
                  <a:cubicBezTo>
                    <a:pt x="10196576" y="2536318"/>
                    <a:pt x="10209403" y="2540128"/>
                    <a:pt x="10221086" y="2543937"/>
                  </a:cubicBezTo>
                  <a:cubicBezTo>
                    <a:pt x="10344657" y="2588514"/>
                    <a:pt x="10468229" y="2634234"/>
                    <a:pt x="10592943" y="2677541"/>
                  </a:cubicBezTo>
                  <a:cubicBezTo>
                    <a:pt x="10612120" y="2683891"/>
                    <a:pt x="10638790" y="2710689"/>
                    <a:pt x="10653649" y="2675002"/>
                  </a:cubicBezTo>
                  <a:cubicBezTo>
                    <a:pt x="10672826" y="2630425"/>
                    <a:pt x="10735691" y="2647062"/>
                    <a:pt x="10738866" y="2582037"/>
                  </a:cubicBezTo>
                  <a:cubicBezTo>
                    <a:pt x="10738866" y="2573147"/>
                    <a:pt x="10759060" y="2580767"/>
                    <a:pt x="10767569" y="2587117"/>
                  </a:cubicBezTo>
                  <a:cubicBezTo>
                    <a:pt x="10832593" y="2640584"/>
                    <a:pt x="10884789" y="2709291"/>
                    <a:pt x="10938002" y="2777998"/>
                  </a:cubicBezTo>
                  <a:cubicBezTo>
                    <a:pt x="10941177" y="2781808"/>
                    <a:pt x="10946511" y="2790698"/>
                    <a:pt x="10944352" y="2794508"/>
                  </a:cubicBezTo>
                  <a:cubicBezTo>
                    <a:pt x="10918825" y="2845435"/>
                    <a:pt x="10958196" y="2887472"/>
                    <a:pt x="10960354" y="2933192"/>
                  </a:cubicBezTo>
                  <a:cubicBezTo>
                    <a:pt x="10961371" y="2968879"/>
                    <a:pt x="10975213" y="2987929"/>
                    <a:pt x="11008234" y="2982849"/>
                  </a:cubicBezTo>
                  <a:cubicBezTo>
                    <a:pt x="11029570" y="2979039"/>
                    <a:pt x="11050906" y="2982849"/>
                    <a:pt x="11048747" y="3015996"/>
                  </a:cubicBezTo>
                  <a:cubicBezTo>
                    <a:pt x="11045572" y="3050414"/>
                    <a:pt x="11068940" y="3103753"/>
                    <a:pt x="11027411" y="3115311"/>
                  </a:cubicBezTo>
                  <a:cubicBezTo>
                    <a:pt x="10975214" y="3129281"/>
                    <a:pt x="10976229" y="3168778"/>
                    <a:pt x="10978389" y="3214625"/>
                  </a:cubicBezTo>
                  <a:cubicBezTo>
                    <a:pt x="10984739" y="3375026"/>
                    <a:pt x="10991216" y="3536570"/>
                    <a:pt x="10996550" y="3696971"/>
                  </a:cubicBezTo>
                  <a:cubicBezTo>
                    <a:pt x="11005059" y="3936239"/>
                    <a:pt x="11097769" y="6519800"/>
                    <a:pt x="11109453" y="6655944"/>
                  </a:cubicBezTo>
                  <a:cubicBezTo>
                    <a:pt x="11116946" y="6742431"/>
                    <a:pt x="11116946" y="6827775"/>
                    <a:pt x="11115803" y="6914262"/>
                  </a:cubicBezTo>
                  <a:cubicBezTo>
                    <a:pt x="11115803" y="6966459"/>
                    <a:pt x="11120121" y="7016116"/>
                    <a:pt x="11149839" y="7061836"/>
                  </a:cubicBezTo>
                  <a:cubicBezTo>
                    <a:pt x="11182859" y="7114033"/>
                    <a:pt x="11188193" y="7182740"/>
                    <a:pt x="11188193" y="7245097"/>
                  </a:cubicBezTo>
                  <a:cubicBezTo>
                    <a:pt x="11189210" y="7292214"/>
                    <a:pt x="11156189" y="7330314"/>
                    <a:pt x="11122153" y="7359651"/>
                  </a:cubicBezTo>
                  <a:lnTo>
                    <a:pt x="11118978" y="7357111"/>
                  </a:lnTo>
                  <a:lnTo>
                    <a:pt x="11115803" y="7359651"/>
                  </a:lnTo>
                  <a:cubicBezTo>
                    <a:pt x="11085958" y="7348221"/>
                    <a:pt x="11075290" y="7360921"/>
                    <a:pt x="11074274" y="7397878"/>
                  </a:cubicBezTo>
                  <a:cubicBezTo>
                    <a:pt x="11067924" y="7550660"/>
                    <a:pt x="11075290" y="7703313"/>
                    <a:pt x="11077449" y="7854824"/>
                  </a:cubicBezTo>
                  <a:cubicBezTo>
                    <a:pt x="11082783" y="8211186"/>
                    <a:pt x="11091292" y="8567548"/>
                    <a:pt x="11098785" y="8922640"/>
                  </a:cubicBezTo>
                  <a:cubicBezTo>
                    <a:pt x="11099801" y="8988807"/>
                    <a:pt x="11140314" y="9044814"/>
                    <a:pt x="11131804" y="9117331"/>
                  </a:cubicBezTo>
                  <a:cubicBezTo>
                    <a:pt x="11122279" y="9206358"/>
                    <a:pt x="11112627" y="9295513"/>
                    <a:pt x="11116946" y="9385810"/>
                  </a:cubicBezTo>
                  <a:cubicBezTo>
                    <a:pt x="11120121" y="9457056"/>
                    <a:pt x="11184002" y="9460866"/>
                    <a:pt x="11200003" y="9469756"/>
                  </a:cubicBezTo>
                  <a:cubicBezTo>
                    <a:pt x="11238358" y="9490076"/>
                    <a:pt x="11256519" y="9530843"/>
                    <a:pt x="11239373" y="9579230"/>
                  </a:cubicBezTo>
                  <a:cubicBezTo>
                    <a:pt x="11228705" y="9611107"/>
                    <a:pt x="11228705" y="9626348"/>
                    <a:pt x="11258550" y="9632698"/>
                  </a:cubicBezTo>
                  <a:cubicBezTo>
                    <a:pt x="11273409" y="9636507"/>
                    <a:pt x="11278744" y="9647938"/>
                    <a:pt x="11276711" y="9665844"/>
                  </a:cubicBezTo>
                  <a:cubicBezTo>
                    <a:pt x="11274552" y="9686164"/>
                    <a:pt x="11261852" y="9684894"/>
                    <a:pt x="11249025" y="9687435"/>
                  </a:cubicBezTo>
                  <a:cubicBezTo>
                    <a:pt x="11236198" y="9689975"/>
                    <a:pt x="11219181" y="9687435"/>
                    <a:pt x="11216006" y="9710294"/>
                  </a:cubicBezTo>
                  <a:cubicBezTo>
                    <a:pt x="11212831" y="9729344"/>
                    <a:pt x="11226674" y="9766301"/>
                    <a:pt x="11241533" y="9771381"/>
                  </a:cubicBezTo>
                  <a:cubicBezTo>
                    <a:pt x="11296904" y="9790431"/>
                    <a:pt x="11303382" y="9810878"/>
                    <a:pt x="11239374" y="9810878"/>
                  </a:cubicBezTo>
                  <a:cubicBezTo>
                    <a:pt x="11135996" y="9810878"/>
                    <a:pt x="10880345" y="9801988"/>
                    <a:pt x="10880345" y="9801988"/>
                  </a:cubicBezTo>
                  <a:cubicBezTo>
                    <a:pt x="10884663" y="9782938"/>
                    <a:pt x="10887838" y="9761221"/>
                    <a:pt x="10911206" y="9762491"/>
                  </a:cubicBezTo>
                  <a:cubicBezTo>
                    <a:pt x="10942066" y="9765031"/>
                    <a:pt x="10951719" y="9739631"/>
                    <a:pt x="10964419" y="9714104"/>
                  </a:cubicBezTo>
                  <a:cubicBezTo>
                    <a:pt x="10950575" y="9711564"/>
                    <a:pt x="10938891" y="9709024"/>
                    <a:pt x="10927081" y="9705214"/>
                  </a:cubicBezTo>
                  <a:cubicBezTo>
                    <a:pt x="10914253" y="9701404"/>
                    <a:pt x="10903586" y="9696324"/>
                    <a:pt x="10903586" y="9677274"/>
                  </a:cubicBezTo>
                  <a:cubicBezTo>
                    <a:pt x="10903586" y="9660764"/>
                    <a:pt x="10906761" y="9650604"/>
                    <a:pt x="10922763" y="9645397"/>
                  </a:cubicBezTo>
                  <a:cubicBezTo>
                    <a:pt x="10954767" y="9635237"/>
                    <a:pt x="10961117" y="9621266"/>
                    <a:pt x="10941940" y="9580500"/>
                  </a:cubicBezTo>
                  <a:cubicBezTo>
                    <a:pt x="10911079" y="9515603"/>
                    <a:pt x="10929113" y="9473566"/>
                    <a:pt x="10993121" y="9459596"/>
                  </a:cubicBezTo>
                  <a:cubicBezTo>
                    <a:pt x="11029316" y="9451976"/>
                    <a:pt x="11034651" y="9434196"/>
                    <a:pt x="11034651" y="9397239"/>
                  </a:cubicBezTo>
                  <a:cubicBezTo>
                    <a:pt x="11034651" y="9290305"/>
                    <a:pt x="11004806" y="9188578"/>
                    <a:pt x="11003790" y="9081644"/>
                  </a:cubicBezTo>
                  <a:cubicBezTo>
                    <a:pt x="11003790" y="9051038"/>
                    <a:pt x="10949433" y="9065135"/>
                    <a:pt x="10972929" y="9025638"/>
                  </a:cubicBezTo>
                  <a:cubicBezTo>
                    <a:pt x="10983597" y="9007857"/>
                    <a:pt x="11012299" y="9006588"/>
                    <a:pt x="11027285" y="8989951"/>
                  </a:cubicBezTo>
                  <a:cubicBezTo>
                    <a:pt x="11034779" y="8982331"/>
                    <a:pt x="11032619" y="8958074"/>
                    <a:pt x="11032619" y="8941564"/>
                  </a:cubicBezTo>
                  <a:cubicBezTo>
                    <a:pt x="11023094" y="8435088"/>
                    <a:pt x="11012426" y="7928485"/>
                    <a:pt x="11002774" y="7423279"/>
                  </a:cubicBezTo>
                  <a:cubicBezTo>
                    <a:pt x="11001758" y="7381242"/>
                    <a:pt x="10994266" y="7358382"/>
                    <a:pt x="10954895" y="7366002"/>
                  </a:cubicBezTo>
                  <a:cubicBezTo>
                    <a:pt x="10925050" y="7371082"/>
                    <a:pt x="10912223" y="7355842"/>
                    <a:pt x="10913366" y="7320155"/>
                  </a:cubicBezTo>
                  <a:cubicBezTo>
                    <a:pt x="10913366" y="7309995"/>
                    <a:pt x="10911207" y="7298565"/>
                    <a:pt x="10907016" y="7290945"/>
                  </a:cubicBezTo>
                  <a:cubicBezTo>
                    <a:pt x="10897491" y="7274435"/>
                    <a:pt x="10864344" y="7292215"/>
                    <a:pt x="10867646" y="7252718"/>
                  </a:cubicBezTo>
                  <a:cubicBezTo>
                    <a:pt x="10872980" y="7194171"/>
                    <a:pt x="10856978" y="7111494"/>
                    <a:pt x="10883648" y="7080887"/>
                  </a:cubicBezTo>
                  <a:cubicBezTo>
                    <a:pt x="10948672" y="7007100"/>
                    <a:pt x="10917684" y="6923026"/>
                    <a:pt x="10915653" y="6851779"/>
                  </a:cubicBezTo>
                  <a:cubicBezTo>
                    <a:pt x="10906128" y="6523484"/>
                    <a:pt x="10869806" y="4370072"/>
                    <a:pt x="10849612" y="4337052"/>
                  </a:cubicBezTo>
                  <a:cubicBezTo>
                    <a:pt x="10796399" y="4549650"/>
                    <a:pt x="10728200" y="4745611"/>
                    <a:pt x="10660002" y="4940302"/>
                  </a:cubicBezTo>
                  <a:cubicBezTo>
                    <a:pt x="10565133" y="5164330"/>
                    <a:pt x="10461882" y="5380611"/>
                    <a:pt x="10332977" y="5579239"/>
                  </a:cubicBezTo>
                  <a:cubicBezTo>
                    <a:pt x="10306307" y="5620006"/>
                    <a:pt x="10283955" y="5635246"/>
                    <a:pt x="10246744" y="5604639"/>
                  </a:cubicBezTo>
                  <a:cubicBezTo>
                    <a:pt x="10239250" y="5598289"/>
                    <a:pt x="10227567" y="5589399"/>
                    <a:pt x="10223249" y="5591939"/>
                  </a:cubicBezTo>
                  <a:cubicBezTo>
                    <a:pt x="10171052" y="5626356"/>
                    <a:pt x="10137016" y="5567809"/>
                    <a:pt x="10093328" y="5558792"/>
                  </a:cubicBezTo>
                  <a:cubicBezTo>
                    <a:pt x="10013446" y="5541012"/>
                    <a:pt x="9978266" y="5476115"/>
                    <a:pt x="9971916" y="5385691"/>
                  </a:cubicBezTo>
                  <a:cubicBezTo>
                    <a:pt x="9970900" y="5364101"/>
                    <a:pt x="9966583" y="5344924"/>
                    <a:pt x="9959089" y="5325874"/>
                  </a:cubicBezTo>
                  <a:cubicBezTo>
                    <a:pt x="9951596" y="5220210"/>
                    <a:pt x="9928228" y="5118483"/>
                    <a:pt x="9912226" y="5014089"/>
                  </a:cubicBezTo>
                  <a:cubicBezTo>
                    <a:pt x="9879207" y="4795141"/>
                    <a:pt x="9844027" y="4576320"/>
                    <a:pt x="9809991" y="4358642"/>
                  </a:cubicBezTo>
                  <a:cubicBezTo>
                    <a:pt x="9803641" y="4319145"/>
                    <a:pt x="9792973" y="4281045"/>
                    <a:pt x="9783322" y="4242818"/>
                  </a:cubicBezTo>
                  <a:cubicBezTo>
                    <a:pt x="9752461" y="4125724"/>
                    <a:pt x="9739634" y="4007360"/>
                    <a:pt x="9773797" y="3887726"/>
                  </a:cubicBezTo>
                  <a:cubicBezTo>
                    <a:pt x="9785480" y="3845689"/>
                    <a:pt x="9770622" y="3826639"/>
                    <a:pt x="9736459" y="3813939"/>
                  </a:cubicBezTo>
                  <a:cubicBezTo>
                    <a:pt x="9361427" y="3670175"/>
                    <a:pt x="8987540" y="3526284"/>
                    <a:pt x="8613651" y="3381250"/>
                  </a:cubicBezTo>
                  <a:cubicBezTo>
                    <a:pt x="8578472" y="3367280"/>
                    <a:pt x="8559295" y="3376170"/>
                    <a:pt x="8549770" y="3418207"/>
                  </a:cubicBezTo>
                  <a:cubicBezTo>
                    <a:pt x="8545452" y="3435987"/>
                    <a:pt x="8536943" y="3453894"/>
                    <a:pt x="8533768" y="3471674"/>
                  </a:cubicBezTo>
                  <a:cubicBezTo>
                    <a:pt x="8528434" y="3504821"/>
                    <a:pt x="8515607" y="3521331"/>
                    <a:pt x="8485888" y="3509901"/>
                  </a:cubicBezTo>
                  <a:cubicBezTo>
                    <a:pt x="8450709" y="3495931"/>
                    <a:pt x="8466711" y="3467864"/>
                    <a:pt x="8472045" y="3442464"/>
                  </a:cubicBezTo>
                  <a:cubicBezTo>
                    <a:pt x="8474204" y="3434844"/>
                    <a:pt x="8478395" y="3427224"/>
                    <a:pt x="8482713" y="3420874"/>
                  </a:cubicBezTo>
                  <a:cubicBezTo>
                    <a:pt x="8494397" y="3401824"/>
                    <a:pt x="8489063" y="3380107"/>
                    <a:pt x="8489063" y="3359787"/>
                  </a:cubicBezTo>
                  <a:cubicBezTo>
                    <a:pt x="8489063" y="3335657"/>
                    <a:pt x="8469886" y="3319020"/>
                    <a:pt x="8458203" y="3325370"/>
                  </a:cubicBezTo>
                  <a:cubicBezTo>
                    <a:pt x="8427342" y="3340610"/>
                    <a:pt x="8387845" y="3311400"/>
                    <a:pt x="8366635" y="3349500"/>
                  </a:cubicBezTo>
                  <a:cubicBezTo>
                    <a:pt x="8357110" y="3367280"/>
                    <a:pt x="8341108" y="3400427"/>
                    <a:pt x="8370954" y="3422017"/>
                  </a:cubicBezTo>
                  <a:cubicBezTo>
                    <a:pt x="8400799" y="3443607"/>
                    <a:pt x="8394448" y="3489454"/>
                    <a:pt x="8415658" y="3520061"/>
                  </a:cubicBezTo>
                  <a:cubicBezTo>
                    <a:pt x="8434835" y="3546731"/>
                    <a:pt x="8444360" y="3579878"/>
                    <a:pt x="8478523" y="3590038"/>
                  </a:cubicBezTo>
                  <a:cubicBezTo>
                    <a:pt x="8493382" y="3593848"/>
                    <a:pt x="8504050" y="3611628"/>
                    <a:pt x="8491350" y="3628265"/>
                  </a:cubicBezTo>
                  <a:cubicBezTo>
                    <a:pt x="8465823" y="3660142"/>
                    <a:pt x="8477507" y="3696972"/>
                    <a:pt x="8480682" y="3731389"/>
                  </a:cubicBezTo>
                  <a:cubicBezTo>
                    <a:pt x="8497700" y="3893060"/>
                    <a:pt x="8526529" y="4050794"/>
                    <a:pt x="8539229" y="4212465"/>
                  </a:cubicBezTo>
                  <a:cubicBezTo>
                    <a:pt x="8546722" y="4304159"/>
                    <a:pt x="8553072" y="4307969"/>
                    <a:pt x="8627621" y="4302762"/>
                  </a:cubicBezTo>
                  <a:cubicBezTo>
                    <a:pt x="8739508" y="4295142"/>
                    <a:pt x="8850252" y="4287522"/>
                    <a:pt x="8962139" y="4282442"/>
                  </a:cubicBezTo>
                  <a:cubicBezTo>
                    <a:pt x="8995159" y="4281172"/>
                    <a:pt x="9015352" y="4276092"/>
                    <a:pt x="9009002" y="4225165"/>
                  </a:cubicBezTo>
                  <a:cubicBezTo>
                    <a:pt x="9001509" y="4164078"/>
                    <a:pt x="9046340" y="4129661"/>
                    <a:pt x="9095235" y="4152648"/>
                  </a:cubicBezTo>
                  <a:cubicBezTo>
                    <a:pt x="9110094" y="4158998"/>
                    <a:pt x="9117587" y="4174238"/>
                    <a:pt x="9103744" y="4185795"/>
                  </a:cubicBezTo>
                  <a:cubicBezTo>
                    <a:pt x="9077074" y="4208655"/>
                    <a:pt x="9085583" y="4239262"/>
                    <a:pt x="9086725" y="4267202"/>
                  </a:cubicBezTo>
                  <a:cubicBezTo>
                    <a:pt x="9102728" y="4659124"/>
                    <a:pt x="9119745" y="5049903"/>
                    <a:pt x="9136763" y="5441825"/>
                  </a:cubicBezTo>
                  <a:cubicBezTo>
                    <a:pt x="9137780" y="5460875"/>
                    <a:pt x="9181468" y="6364480"/>
                    <a:pt x="9187945" y="6498083"/>
                  </a:cubicBezTo>
                  <a:cubicBezTo>
                    <a:pt x="9194295" y="6636767"/>
                    <a:pt x="9192263" y="6778118"/>
                    <a:pt x="9202804" y="6916802"/>
                  </a:cubicBezTo>
                  <a:cubicBezTo>
                    <a:pt x="9220965" y="7143370"/>
                    <a:pt x="9218806" y="7369811"/>
                    <a:pt x="9230490" y="7597649"/>
                  </a:cubicBezTo>
                  <a:cubicBezTo>
                    <a:pt x="9245348" y="7892924"/>
                    <a:pt x="9257159" y="8188199"/>
                    <a:pt x="9268844" y="8483474"/>
                  </a:cubicBezTo>
                  <a:cubicBezTo>
                    <a:pt x="9284846" y="8863966"/>
                    <a:pt x="9300848" y="9245855"/>
                    <a:pt x="9317866" y="9626347"/>
                  </a:cubicBezTo>
                  <a:cubicBezTo>
                    <a:pt x="9320024" y="9672194"/>
                    <a:pt x="9324216" y="9756140"/>
                    <a:pt x="9328534" y="9805798"/>
                  </a:cubicBezTo>
                  <a:lnTo>
                    <a:pt x="8457692" y="9805798"/>
                  </a:lnTo>
                  <a:cubicBezTo>
                    <a:pt x="8462010" y="9660764"/>
                    <a:pt x="8462010" y="9523223"/>
                    <a:pt x="8446008" y="9388349"/>
                  </a:cubicBezTo>
                  <a:cubicBezTo>
                    <a:pt x="8441690" y="9350122"/>
                    <a:pt x="8411972" y="9315832"/>
                    <a:pt x="8389493" y="9282685"/>
                  </a:cubicBezTo>
                  <a:cubicBezTo>
                    <a:pt x="8260588" y="9094344"/>
                    <a:pt x="8142351" y="8895843"/>
                    <a:pt x="8018780" y="8701025"/>
                  </a:cubicBezTo>
                  <a:cubicBezTo>
                    <a:pt x="7767320" y="8306436"/>
                    <a:pt x="7514844" y="7913244"/>
                    <a:pt x="7263510" y="7518655"/>
                  </a:cubicBezTo>
                  <a:cubicBezTo>
                    <a:pt x="7261352" y="7516115"/>
                    <a:pt x="7257160" y="7514845"/>
                    <a:pt x="7250683" y="7512305"/>
                  </a:cubicBezTo>
                  <a:cubicBezTo>
                    <a:pt x="7231506" y="7573392"/>
                    <a:pt x="7217664" y="7624319"/>
                    <a:pt x="7253858" y="7691756"/>
                  </a:cubicBezTo>
                  <a:cubicBezTo>
                    <a:pt x="7483982" y="8121905"/>
                    <a:pt x="7709789" y="8554594"/>
                    <a:pt x="7934578" y="8988553"/>
                  </a:cubicBezTo>
                  <a:cubicBezTo>
                    <a:pt x="8069833" y="9248141"/>
                    <a:pt x="8210549" y="9504047"/>
                    <a:pt x="8361806" y="9752204"/>
                  </a:cubicBezTo>
                  <a:cubicBezTo>
                    <a:pt x="8375649" y="9775064"/>
                    <a:pt x="8376665" y="9781414"/>
                    <a:pt x="8393810" y="9805672"/>
                  </a:cubicBezTo>
                  <a:lnTo>
                    <a:pt x="8236077" y="9805672"/>
                  </a:lnTo>
                  <a:cubicBezTo>
                    <a:pt x="8227569" y="9785352"/>
                    <a:pt x="8204073" y="9747125"/>
                    <a:pt x="8191373" y="9725535"/>
                  </a:cubicBezTo>
                  <a:cubicBezTo>
                    <a:pt x="7977251" y="9376792"/>
                    <a:pt x="7795006" y="9002651"/>
                    <a:pt x="7605395" y="8636128"/>
                  </a:cubicBezTo>
                  <a:cubicBezTo>
                    <a:pt x="7515860" y="8464297"/>
                    <a:pt x="7423277" y="8295006"/>
                    <a:pt x="7339076" y="8118095"/>
                  </a:cubicBezTo>
                  <a:cubicBezTo>
                    <a:pt x="7293229" y="8021322"/>
                    <a:pt x="7236841" y="7933564"/>
                    <a:pt x="7179310" y="7830440"/>
                  </a:cubicBezTo>
                  <a:cubicBezTo>
                    <a:pt x="7148449" y="7967854"/>
                    <a:pt x="7119620" y="8093838"/>
                    <a:pt x="7093077" y="8219822"/>
                  </a:cubicBezTo>
                  <a:cubicBezTo>
                    <a:pt x="7017385" y="8569834"/>
                    <a:pt x="6940677" y="8919846"/>
                    <a:pt x="6867271" y="9271001"/>
                  </a:cubicBezTo>
                  <a:cubicBezTo>
                    <a:pt x="6834251" y="9430132"/>
                    <a:pt x="6790563" y="9585326"/>
                    <a:pt x="6773545" y="9748267"/>
                  </a:cubicBezTo>
                  <a:cubicBezTo>
                    <a:pt x="6771386" y="9768587"/>
                    <a:pt x="6772529" y="9783954"/>
                    <a:pt x="6770370" y="9805544"/>
                  </a:cubicBezTo>
                  <a:lnTo>
                    <a:pt x="6209792" y="9805544"/>
                  </a:lnTo>
                  <a:cubicBezTo>
                    <a:pt x="6209792" y="9803004"/>
                    <a:pt x="6440932" y="8760715"/>
                    <a:pt x="6554978" y="8240142"/>
                  </a:cubicBezTo>
                  <a:cubicBezTo>
                    <a:pt x="6618860" y="7947407"/>
                    <a:pt x="6682868" y="7654673"/>
                    <a:pt x="6748908" y="7363335"/>
                  </a:cubicBezTo>
                  <a:cubicBezTo>
                    <a:pt x="6760591" y="7311138"/>
                    <a:pt x="6753226" y="7295898"/>
                    <a:pt x="6707378" y="7288278"/>
                  </a:cubicBezTo>
                  <a:cubicBezTo>
                    <a:pt x="6591300" y="7270498"/>
                    <a:pt x="6477254" y="7238621"/>
                    <a:pt x="6362193" y="7214491"/>
                  </a:cubicBezTo>
                  <a:cubicBezTo>
                    <a:pt x="6257799" y="7192901"/>
                    <a:pt x="6151246" y="7191631"/>
                    <a:pt x="6044693" y="7182614"/>
                  </a:cubicBezTo>
                  <a:cubicBezTo>
                    <a:pt x="6010657" y="7180074"/>
                    <a:pt x="6007354" y="7218301"/>
                    <a:pt x="5997829" y="7241161"/>
                  </a:cubicBezTo>
                  <a:cubicBezTo>
                    <a:pt x="5911596" y="7428231"/>
                    <a:pt x="5828412" y="7616573"/>
                    <a:pt x="5743195" y="7804914"/>
                  </a:cubicBezTo>
                  <a:cubicBezTo>
                    <a:pt x="5709159" y="7881241"/>
                    <a:pt x="5709159" y="7881241"/>
                    <a:pt x="5712334" y="8097649"/>
                  </a:cubicBezTo>
                  <a:cubicBezTo>
                    <a:pt x="5712334" y="8157466"/>
                    <a:pt x="5712334" y="8216013"/>
                    <a:pt x="5712334" y="8275830"/>
                  </a:cubicBezTo>
                  <a:cubicBezTo>
                    <a:pt x="5712334" y="8324217"/>
                    <a:pt x="5725161" y="8367524"/>
                    <a:pt x="5756022" y="8398004"/>
                  </a:cubicBezTo>
                  <a:cubicBezTo>
                    <a:pt x="5780533" y="8423404"/>
                    <a:pt x="5773040" y="8471791"/>
                    <a:pt x="5805044" y="8488301"/>
                  </a:cubicBezTo>
                  <a:cubicBezTo>
                    <a:pt x="5807203" y="8489570"/>
                    <a:pt x="5806059" y="8497191"/>
                    <a:pt x="5806059" y="8499731"/>
                  </a:cubicBezTo>
                  <a:cubicBezTo>
                    <a:pt x="5794375" y="8718679"/>
                    <a:pt x="5811394" y="8768209"/>
                    <a:pt x="5817744" y="8900670"/>
                  </a:cubicBezTo>
                  <a:cubicBezTo>
                    <a:pt x="5825237" y="9058531"/>
                    <a:pt x="5844414" y="9216265"/>
                    <a:pt x="5859272" y="9372856"/>
                  </a:cubicBezTo>
                  <a:cubicBezTo>
                    <a:pt x="5872100" y="9516620"/>
                    <a:pt x="5885943" y="9659241"/>
                    <a:pt x="5899785" y="9803005"/>
                  </a:cubicBezTo>
                  <a:lnTo>
                    <a:pt x="1640586" y="9803005"/>
                  </a:lnTo>
                  <a:cubicBezTo>
                    <a:pt x="1634236" y="9790305"/>
                    <a:pt x="527304" y="9253222"/>
                    <a:pt x="115062" y="9053451"/>
                  </a:cubicBezTo>
                  <a:cubicBezTo>
                    <a:pt x="78867" y="9035670"/>
                    <a:pt x="62865" y="9017764"/>
                    <a:pt x="66040" y="8966964"/>
                  </a:cubicBezTo>
                  <a:cubicBezTo>
                    <a:pt x="72390" y="8883017"/>
                    <a:pt x="69215" y="8797673"/>
                    <a:pt x="71374" y="8713726"/>
                  </a:cubicBezTo>
                  <a:cubicBezTo>
                    <a:pt x="72390" y="8675499"/>
                    <a:pt x="69215" y="8645019"/>
                    <a:pt x="27686" y="8645019"/>
                  </a:cubicBezTo>
                  <a:cubicBezTo>
                    <a:pt x="2159" y="8646289"/>
                    <a:pt x="0" y="8627239"/>
                    <a:pt x="5334" y="8610602"/>
                  </a:cubicBezTo>
                  <a:close/>
                  <a:moveTo>
                    <a:pt x="11065637" y="6870192"/>
                  </a:moveTo>
                  <a:cubicBezTo>
                    <a:pt x="11082656" y="6870192"/>
                    <a:pt x="11073131" y="6615684"/>
                    <a:pt x="11059287" y="6622034"/>
                  </a:cubicBezTo>
                  <a:cubicBezTo>
                    <a:pt x="11052937" y="6620764"/>
                    <a:pt x="11043285" y="6870192"/>
                    <a:pt x="11065637" y="6870192"/>
                  </a:cubicBezTo>
                  <a:close/>
                  <a:moveTo>
                    <a:pt x="10949559" y="6834505"/>
                  </a:moveTo>
                  <a:cubicBezTo>
                    <a:pt x="10949559" y="6853555"/>
                    <a:pt x="10945241" y="6884161"/>
                    <a:pt x="10969752" y="6885432"/>
                  </a:cubicBezTo>
                  <a:cubicBezTo>
                    <a:pt x="10999597" y="6886702"/>
                    <a:pt x="10987913" y="6853555"/>
                    <a:pt x="10986771" y="6837045"/>
                  </a:cubicBezTo>
                  <a:cubicBezTo>
                    <a:pt x="10982452" y="6614287"/>
                    <a:pt x="10976102" y="6390386"/>
                    <a:pt x="10971912" y="6167628"/>
                  </a:cubicBezTo>
                  <a:cubicBezTo>
                    <a:pt x="10965562" y="5859653"/>
                    <a:pt x="10958069" y="5550408"/>
                    <a:pt x="10958069" y="5242433"/>
                  </a:cubicBezTo>
                  <a:cubicBezTo>
                    <a:pt x="10958069" y="5139309"/>
                    <a:pt x="10941050" y="5035042"/>
                    <a:pt x="10957052" y="4931918"/>
                  </a:cubicBezTo>
                  <a:cubicBezTo>
                    <a:pt x="10990072" y="4924298"/>
                    <a:pt x="11006074" y="4906518"/>
                    <a:pt x="11003915" y="4859401"/>
                  </a:cubicBezTo>
                  <a:cubicBezTo>
                    <a:pt x="10987913" y="4485259"/>
                    <a:pt x="10974071" y="4109847"/>
                    <a:pt x="10959211" y="3735578"/>
                  </a:cubicBezTo>
                  <a:cubicBezTo>
                    <a:pt x="10959211" y="3727958"/>
                    <a:pt x="10956036" y="3720338"/>
                    <a:pt x="10945368" y="3711448"/>
                  </a:cubicBezTo>
                  <a:cubicBezTo>
                    <a:pt x="10935843" y="3791585"/>
                    <a:pt x="10927207" y="3871849"/>
                    <a:pt x="10914507" y="3950716"/>
                  </a:cubicBezTo>
                  <a:cubicBezTo>
                    <a:pt x="10870819" y="4212844"/>
                    <a:pt x="10946511" y="6731508"/>
                    <a:pt x="10949686" y="6834632"/>
                  </a:cubicBezTo>
                  <a:close/>
                  <a:moveTo>
                    <a:pt x="7868539" y="4671060"/>
                  </a:moveTo>
                  <a:cubicBezTo>
                    <a:pt x="7844028" y="4781804"/>
                    <a:pt x="7818501" y="4892548"/>
                    <a:pt x="7793990" y="5003165"/>
                  </a:cubicBezTo>
                  <a:cubicBezTo>
                    <a:pt x="7723633" y="5322570"/>
                    <a:pt x="7655434" y="5642102"/>
                    <a:pt x="7584059" y="5961507"/>
                  </a:cubicBezTo>
                  <a:cubicBezTo>
                    <a:pt x="7573391" y="6009894"/>
                    <a:pt x="7576566" y="6047994"/>
                    <a:pt x="7598918" y="6092571"/>
                  </a:cubicBezTo>
                  <a:cubicBezTo>
                    <a:pt x="7699121" y="6297422"/>
                    <a:pt x="7784338" y="6511290"/>
                    <a:pt x="7847203" y="6736588"/>
                  </a:cubicBezTo>
                  <a:cubicBezTo>
                    <a:pt x="7853553" y="6760719"/>
                    <a:pt x="7860030" y="6778625"/>
                    <a:pt x="7886572" y="6777356"/>
                  </a:cubicBezTo>
                  <a:cubicBezTo>
                    <a:pt x="7937754" y="6774815"/>
                    <a:pt x="7988807" y="6776086"/>
                    <a:pt x="8039989" y="6776086"/>
                  </a:cubicBezTo>
                  <a:cubicBezTo>
                    <a:pt x="8041005" y="6771006"/>
                    <a:pt x="8043164" y="6764656"/>
                    <a:pt x="8044307" y="6759576"/>
                  </a:cubicBezTo>
                  <a:cubicBezTo>
                    <a:pt x="7909052" y="6591555"/>
                    <a:pt x="7870698" y="6376544"/>
                    <a:pt x="7865364" y="6157596"/>
                  </a:cubicBezTo>
                  <a:cubicBezTo>
                    <a:pt x="7857870" y="5880101"/>
                    <a:pt x="7848345" y="5602733"/>
                    <a:pt x="7859014" y="5325238"/>
                  </a:cubicBezTo>
                  <a:cubicBezTo>
                    <a:pt x="7866507" y="5120387"/>
                    <a:pt x="7873872" y="4915409"/>
                    <a:pt x="7880349" y="4709288"/>
                  </a:cubicBezTo>
                  <a:cubicBezTo>
                    <a:pt x="7879333" y="4696588"/>
                    <a:pt x="7879333" y="4685158"/>
                    <a:pt x="7868666" y="4671061"/>
                  </a:cubicBezTo>
                  <a:close/>
                  <a:moveTo>
                    <a:pt x="8228711" y="6663944"/>
                  </a:moveTo>
                  <a:cubicBezTo>
                    <a:pt x="8187182" y="6190488"/>
                    <a:pt x="8057134" y="4592066"/>
                    <a:pt x="8042275" y="4390898"/>
                  </a:cubicBezTo>
                  <a:cubicBezTo>
                    <a:pt x="8040116" y="4365498"/>
                    <a:pt x="8036941" y="4341241"/>
                    <a:pt x="8007096" y="4339971"/>
                  </a:cubicBezTo>
                  <a:cubicBezTo>
                    <a:pt x="7979410" y="4338701"/>
                    <a:pt x="7959217" y="4346321"/>
                    <a:pt x="7949565" y="4380738"/>
                  </a:cubicBezTo>
                  <a:cubicBezTo>
                    <a:pt x="7927213" y="4462145"/>
                    <a:pt x="7919720" y="4546219"/>
                    <a:pt x="7915529" y="4630166"/>
                  </a:cubicBezTo>
                  <a:cubicBezTo>
                    <a:pt x="7909179" y="4742180"/>
                    <a:pt x="7892034" y="5849366"/>
                    <a:pt x="7894193" y="5975350"/>
                  </a:cubicBezTo>
                  <a:cubicBezTo>
                    <a:pt x="7885684" y="6182740"/>
                    <a:pt x="7905877" y="6385178"/>
                    <a:pt x="7976235" y="6577330"/>
                  </a:cubicBezTo>
                  <a:cubicBezTo>
                    <a:pt x="7996428" y="6632067"/>
                    <a:pt x="8024114" y="6681723"/>
                    <a:pt x="8063611" y="6719823"/>
                  </a:cubicBezTo>
                  <a:cubicBezTo>
                    <a:pt x="8095615" y="6751701"/>
                    <a:pt x="8132826" y="6763130"/>
                    <a:pt x="8173339" y="6750304"/>
                  </a:cubicBezTo>
                  <a:cubicBezTo>
                    <a:pt x="8207375" y="6738873"/>
                    <a:pt x="8234046" y="6722364"/>
                    <a:pt x="8228711" y="6663817"/>
                  </a:cubicBezTo>
                  <a:close/>
                  <a:moveTo>
                    <a:pt x="8353298" y="4561459"/>
                  </a:moveTo>
                  <a:cubicBezTo>
                    <a:pt x="8344789" y="4630166"/>
                    <a:pt x="8350123" y="4681093"/>
                    <a:pt x="8361807" y="4729480"/>
                  </a:cubicBezTo>
                  <a:cubicBezTo>
                    <a:pt x="8366125" y="4728210"/>
                    <a:pt x="8370316" y="4728210"/>
                    <a:pt x="8374634" y="4726940"/>
                  </a:cubicBezTo>
                  <a:cubicBezTo>
                    <a:pt x="8368284" y="4677283"/>
                    <a:pt x="8361807" y="4627626"/>
                    <a:pt x="8353298" y="4561459"/>
                  </a:cubicBezTo>
                  <a:close/>
                  <a:moveTo>
                    <a:pt x="8430006" y="5146929"/>
                  </a:moveTo>
                  <a:cubicBezTo>
                    <a:pt x="8416163" y="5048885"/>
                    <a:pt x="8402320" y="4950968"/>
                    <a:pt x="8388477" y="4852924"/>
                  </a:cubicBezTo>
                  <a:cubicBezTo>
                    <a:pt x="8382127" y="4854194"/>
                    <a:pt x="8375649" y="4855464"/>
                    <a:pt x="8369299" y="4856734"/>
                  </a:cubicBezTo>
                  <a:cubicBezTo>
                    <a:pt x="8376793" y="4952238"/>
                    <a:pt x="8385302" y="5047615"/>
                    <a:pt x="8392794" y="5143119"/>
                  </a:cubicBezTo>
                  <a:cubicBezTo>
                    <a:pt x="8393810" y="5159629"/>
                    <a:pt x="8401303" y="5171059"/>
                    <a:pt x="8417305" y="5168519"/>
                  </a:cubicBezTo>
                  <a:cubicBezTo>
                    <a:pt x="8426830" y="5167249"/>
                    <a:pt x="8431148" y="5158359"/>
                    <a:pt x="8430132" y="5146929"/>
                  </a:cubicBezTo>
                  <a:close/>
                  <a:moveTo>
                    <a:pt x="9023350" y="4654423"/>
                  </a:moveTo>
                  <a:cubicBezTo>
                    <a:pt x="9018016" y="4557649"/>
                    <a:pt x="9014841" y="4459732"/>
                    <a:pt x="9011666" y="4362958"/>
                  </a:cubicBezTo>
                  <a:cubicBezTo>
                    <a:pt x="9010650" y="4328541"/>
                    <a:pt x="8997823" y="4313301"/>
                    <a:pt x="8967978" y="4315841"/>
                  </a:cubicBezTo>
                  <a:cubicBezTo>
                    <a:pt x="8842248" y="4324731"/>
                    <a:pt x="8716519" y="4332351"/>
                    <a:pt x="8590788" y="4339971"/>
                  </a:cubicBezTo>
                  <a:cubicBezTo>
                    <a:pt x="8563102" y="4341241"/>
                    <a:pt x="8554594" y="4357751"/>
                    <a:pt x="8557769" y="4389628"/>
                  </a:cubicBezTo>
                  <a:cubicBezTo>
                    <a:pt x="8570596" y="4487672"/>
                    <a:pt x="8582279" y="4585589"/>
                    <a:pt x="8592948" y="4684903"/>
                  </a:cubicBezTo>
                  <a:cubicBezTo>
                    <a:pt x="8597266" y="4723130"/>
                    <a:pt x="8614284" y="4732020"/>
                    <a:pt x="8644129" y="4730750"/>
                  </a:cubicBezTo>
                  <a:cubicBezTo>
                    <a:pt x="8697342" y="4728210"/>
                    <a:pt x="8916798" y="4719320"/>
                    <a:pt x="8973313" y="4716780"/>
                  </a:cubicBezTo>
                  <a:cubicBezTo>
                    <a:pt x="9009508" y="4715510"/>
                    <a:pt x="9025510" y="4699000"/>
                    <a:pt x="9023351" y="4654423"/>
                  </a:cubicBezTo>
                  <a:close/>
                  <a:moveTo>
                    <a:pt x="9042527" y="5087112"/>
                  </a:moveTo>
                  <a:cubicBezTo>
                    <a:pt x="9040369" y="5014595"/>
                    <a:pt x="9035034" y="4945888"/>
                    <a:pt x="9031859" y="4874514"/>
                  </a:cubicBezTo>
                  <a:cubicBezTo>
                    <a:pt x="9029700" y="4832477"/>
                    <a:pt x="9027541" y="4813427"/>
                    <a:pt x="8990330" y="4815968"/>
                  </a:cubicBezTo>
                  <a:cubicBezTo>
                    <a:pt x="8882761" y="4823588"/>
                    <a:pt x="8764523" y="4829938"/>
                    <a:pt x="8656828" y="4833747"/>
                  </a:cubicBezTo>
                  <a:cubicBezTo>
                    <a:pt x="8626983" y="4835018"/>
                    <a:pt x="8621648" y="4845177"/>
                    <a:pt x="8622792" y="4883405"/>
                  </a:cubicBezTo>
                  <a:cubicBezTo>
                    <a:pt x="8625967" y="4963541"/>
                    <a:pt x="8642985" y="5041265"/>
                    <a:pt x="8653653" y="5121402"/>
                  </a:cubicBezTo>
                  <a:cubicBezTo>
                    <a:pt x="8657971" y="5154549"/>
                    <a:pt x="8670671" y="5157089"/>
                    <a:pt x="8692007" y="5157089"/>
                  </a:cubicBezTo>
                  <a:cubicBezTo>
                    <a:pt x="8743188" y="5155819"/>
                    <a:pt x="8955151" y="5141849"/>
                    <a:pt x="9010523" y="5141849"/>
                  </a:cubicBezTo>
                  <a:cubicBezTo>
                    <a:pt x="9040368" y="5141849"/>
                    <a:pt x="9043543" y="5125339"/>
                    <a:pt x="9042527" y="5087112"/>
                  </a:cubicBezTo>
                  <a:close/>
                  <a:moveTo>
                    <a:pt x="9075547" y="5952490"/>
                  </a:moveTo>
                  <a:cubicBezTo>
                    <a:pt x="9071229" y="5881244"/>
                    <a:pt x="9070213" y="5808726"/>
                    <a:pt x="9068054" y="5767959"/>
                  </a:cubicBezTo>
                  <a:cubicBezTo>
                    <a:pt x="9059545" y="5569458"/>
                    <a:pt x="9051035" y="5402707"/>
                    <a:pt x="9045702" y="5235957"/>
                  </a:cubicBezTo>
                  <a:cubicBezTo>
                    <a:pt x="9044685" y="5192650"/>
                    <a:pt x="9032874" y="5176140"/>
                    <a:pt x="8995664" y="5178680"/>
                  </a:cubicBezTo>
                  <a:cubicBezTo>
                    <a:pt x="8898763" y="5186300"/>
                    <a:pt x="8800719" y="5191380"/>
                    <a:pt x="8703818" y="5192650"/>
                  </a:cubicBezTo>
                  <a:cubicBezTo>
                    <a:pt x="8661146" y="5193920"/>
                    <a:pt x="8664448" y="5223130"/>
                    <a:pt x="8668639" y="5255007"/>
                  </a:cubicBezTo>
                  <a:cubicBezTo>
                    <a:pt x="8694166" y="5453508"/>
                    <a:pt x="8719820" y="5652136"/>
                    <a:pt x="8745346" y="5850637"/>
                  </a:cubicBezTo>
                  <a:cubicBezTo>
                    <a:pt x="8750680" y="5892674"/>
                    <a:pt x="8757030" y="5934583"/>
                    <a:pt x="8761348" y="5976621"/>
                  </a:cubicBezTo>
                  <a:cubicBezTo>
                    <a:pt x="8764523" y="6009768"/>
                    <a:pt x="8778367" y="6018658"/>
                    <a:pt x="8804020" y="6016118"/>
                  </a:cubicBezTo>
                  <a:cubicBezTo>
                    <a:pt x="8881744" y="6009768"/>
                    <a:pt x="8959595" y="6003418"/>
                    <a:pt x="9037319" y="5999608"/>
                  </a:cubicBezTo>
                  <a:cubicBezTo>
                    <a:pt x="9067164" y="5999608"/>
                    <a:pt x="9077832" y="5988178"/>
                    <a:pt x="9075673" y="5952491"/>
                  </a:cubicBezTo>
                  <a:close/>
                  <a:moveTo>
                    <a:pt x="9108567" y="6721222"/>
                  </a:moveTo>
                  <a:cubicBezTo>
                    <a:pt x="9099042" y="6513831"/>
                    <a:pt x="9093708" y="6306313"/>
                    <a:pt x="9084056" y="6098922"/>
                  </a:cubicBezTo>
                  <a:cubicBezTo>
                    <a:pt x="9080881" y="6041645"/>
                    <a:pt x="9079738" y="6039105"/>
                    <a:pt x="9034018" y="6041645"/>
                  </a:cubicBezTo>
                  <a:cubicBezTo>
                    <a:pt x="8958326" y="6047995"/>
                    <a:pt x="8881618" y="6053075"/>
                    <a:pt x="8806053" y="6055615"/>
                  </a:cubicBezTo>
                  <a:cubicBezTo>
                    <a:pt x="8779383" y="6056885"/>
                    <a:pt x="8773033" y="6068315"/>
                    <a:pt x="8777351" y="6097652"/>
                  </a:cubicBezTo>
                  <a:cubicBezTo>
                    <a:pt x="8809355" y="6339460"/>
                    <a:pt x="8841232" y="6582538"/>
                    <a:pt x="8871077" y="6825615"/>
                  </a:cubicBezTo>
                  <a:cubicBezTo>
                    <a:pt x="8876410" y="6865112"/>
                    <a:pt x="8876410" y="6865112"/>
                    <a:pt x="8913748" y="6863843"/>
                  </a:cubicBezTo>
                  <a:cubicBezTo>
                    <a:pt x="8936101" y="6863843"/>
                    <a:pt x="9060815" y="6854952"/>
                    <a:pt x="9084182" y="6854952"/>
                  </a:cubicBezTo>
                  <a:cubicBezTo>
                    <a:pt x="9117202" y="6852412"/>
                    <a:pt x="9115043" y="6870193"/>
                    <a:pt x="9108693" y="6721348"/>
                  </a:cubicBezTo>
                  <a:close/>
                  <a:moveTo>
                    <a:pt x="9154414" y="7692264"/>
                  </a:moveTo>
                  <a:cubicBezTo>
                    <a:pt x="9150095" y="7614667"/>
                    <a:pt x="9126728" y="7128511"/>
                    <a:pt x="9120378" y="6963030"/>
                  </a:cubicBezTo>
                  <a:cubicBezTo>
                    <a:pt x="9118219" y="6912103"/>
                    <a:pt x="9116059" y="6903213"/>
                    <a:pt x="9079865" y="6905753"/>
                  </a:cubicBezTo>
                  <a:cubicBezTo>
                    <a:pt x="9031985" y="6909563"/>
                    <a:pt x="8970136" y="6909563"/>
                    <a:pt x="8922258" y="6910833"/>
                  </a:cubicBezTo>
                  <a:cubicBezTo>
                    <a:pt x="8896731" y="6910833"/>
                    <a:pt x="8883904" y="6918453"/>
                    <a:pt x="8888222" y="6955411"/>
                  </a:cubicBezTo>
                  <a:cubicBezTo>
                    <a:pt x="8903081" y="7083935"/>
                    <a:pt x="8980932" y="7643878"/>
                    <a:pt x="8988425" y="7703694"/>
                  </a:cubicBezTo>
                  <a:cubicBezTo>
                    <a:pt x="8992744" y="7739381"/>
                    <a:pt x="8992744" y="7739381"/>
                    <a:pt x="9013952" y="7738112"/>
                  </a:cubicBezTo>
                  <a:cubicBezTo>
                    <a:pt x="9045957" y="7736842"/>
                    <a:pt x="9088501" y="7736842"/>
                    <a:pt x="9119362" y="7733031"/>
                  </a:cubicBezTo>
                  <a:cubicBezTo>
                    <a:pt x="9154541" y="7730491"/>
                    <a:pt x="9156700" y="7724141"/>
                    <a:pt x="9154541" y="7692264"/>
                  </a:cubicBezTo>
                  <a:close/>
                  <a:moveTo>
                    <a:pt x="9120378" y="8698993"/>
                  </a:moveTo>
                  <a:cubicBezTo>
                    <a:pt x="9151239" y="8926831"/>
                    <a:pt x="9181084" y="9153273"/>
                    <a:pt x="9210929" y="9381111"/>
                  </a:cubicBezTo>
                  <a:cubicBezTo>
                    <a:pt x="9211945" y="9387461"/>
                    <a:pt x="9214104" y="9392541"/>
                    <a:pt x="9215247" y="9398891"/>
                  </a:cubicBezTo>
                  <a:cubicBezTo>
                    <a:pt x="9218422" y="9397621"/>
                    <a:pt x="9223756" y="9420481"/>
                    <a:pt x="9223756" y="9395081"/>
                  </a:cubicBezTo>
                  <a:cubicBezTo>
                    <a:pt x="9216263" y="9195310"/>
                    <a:pt x="9207754" y="8994142"/>
                    <a:pt x="9200261" y="8794371"/>
                  </a:cubicBezTo>
                  <a:cubicBezTo>
                    <a:pt x="9199245" y="8758684"/>
                    <a:pt x="9194927" y="8721854"/>
                    <a:pt x="9195943" y="8686167"/>
                  </a:cubicBezTo>
                  <a:cubicBezTo>
                    <a:pt x="9198102" y="8635240"/>
                    <a:pt x="9189593" y="8633970"/>
                    <a:pt x="9153271" y="8639050"/>
                  </a:cubicBezTo>
                  <a:cubicBezTo>
                    <a:pt x="9107424" y="8645400"/>
                    <a:pt x="9112758" y="8644130"/>
                    <a:pt x="9120251" y="8698867"/>
                  </a:cubicBezTo>
                  <a:close/>
                  <a:moveTo>
                    <a:pt x="9099042" y="8537323"/>
                  </a:moveTo>
                  <a:cubicBezTo>
                    <a:pt x="9107551" y="8606029"/>
                    <a:pt x="9110726" y="8607300"/>
                    <a:pt x="9152255" y="8600950"/>
                  </a:cubicBezTo>
                  <a:cubicBezTo>
                    <a:pt x="9196959" y="8594600"/>
                    <a:pt x="9198102" y="8588250"/>
                    <a:pt x="9193784" y="8529703"/>
                  </a:cubicBezTo>
                  <a:cubicBezTo>
                    <a:pt x="9178925" y="8309485"/>
                    <a:pt x="9170289" y="8088124"/>
                    <a:pt x="9159748" y="7867906"/>
                  </a:cubicBezTo>
                  <a:cubicBezTo>
                    <a:pt x="9155430" y="7771132"/>
                    <a:pt x="9166098" y="7773672"/>
                    <a:pt x="9077706" y="7773672"/>
                  </a:cubicBezTo>
                  <a:cubicBezTo>
                    <a:pt x="8990330" y="7773672"/>
                    <a:pt x="8996680" y="7776212"/>
                    <a:pt x="9008491" y="7866636"/>
                  </a:cubicBezTo>
                  <a:cubicBezTo>
                    <a:pt x="9040495" y="8090665"/>
                    <a:pt x="9071356" y="8314566"/>
                    <a:pt x="9099042" y="8537323"/>
                  </a:cubicBezTo>
                  <a:close/>
                  <a:moveTo>
                    <a:pt x="9004173" y="9774303"/>
                  </a:moveTo>
                  <a:cubicBezTo>
                    <a:pt x="9027668" y="9774303"/>
                    <a:pt x="9032875" y="9756523"/>
                    <a:pt x="9031859" y="9743696"/>
                  </a:cubicBezTo>
                  <a:cubicBezTo>
                    <a:pt x="9024366" y="9677529"/>
                    <a:pt x="9015857" y="9610092"/>
                    <a:pt x="9008364" y="9543925"/>
                  </a:cubicBezTo>
                  <a:cubicBezTo>
                    <a:pt x="9006206" y="9521066"/>
                    <a:pt x="8995537" y="9512048"/>
                    <a:pt x="8975345" y="9513445"/>
                  </a:cubicBezTo>
                  <a:cubicBezTo>
                    <a:pt x="8943340" y="9514715"/>
                    <a:pt x="8845424" y="9518525"/>
                    <a:pt x="8813420" y="9518525"/>
                  </a:cubicBezTo>
                  <a:cubicBezTo>
                    <a:pt x="8813420" y="9519795"/>
                    <a:pt x="8769732" y="9512175"/>
                    <a:pt x="8771890" y="9542656"/>
                  </a:cubicBezTo>
                  <a:cubicBezTo>
                    <a:pt x="8776209" y="9615173"/>
                    <a:pt x="8774049" y="9699247"/>
                    <a:pt x="8777224" y="9753857"/>
                  </a:cubicBezTo>
                  <a:cubicBezTo>
                    <a:pt x="8778240" y="9769097"/>
                    <a:pt x="8776208" y="9774177"/>
                    <a:pt x="8813419" y="9774177"/>
                  </a:cubicBezTo>
                  <a:lnTo>
                    <a:pt x="9004173" y="9774177"/>
                  </a:lnTo>
                  <a:close/>
                  <a:moveTo>
                    <a:pt x="8692007" y="8703947"/>
                  </a:moveTo>
                  <a:cubicBezTo>
                    <a:pt x="8711184" y="8870698"/>
                    <a:pt x="8717534" y="9039990"/>
                    <a:pt x="8737854" y="9206614"/>
                  </a:cubicBezTo>
                  <a:cubicBezTo>
                    <a:pt x="8746363" y="9276591"/>
                    <a:pt x="8754872" y="9349107"/>
                    <a:pt x="8763381" y="9419211"/>
                  </a:cubicBezTo>
                  <a:cubicBezTo>
                    <a:pt x="8768715" y="9470139"/>
                    <a:pt x="8768715" y="9482839"/>
                    <a:pt x="8802751" y="9480298"/>
                  </a:cubicBezTo>
                  <a:cubicBezTo>
                    <a:pt x="8825103" y="9479029"/>
                    <a:pt x="8933815" y="9468868"/>
                    <a:pt x="8965692" y="9467598"/>
                  </a:cubicBezTo>
                  <a:cubicBezTo>
                    <a:pt x="9001886" y="9465058"/>
                    <a:pt x="9000871" y="9471408"/>
                    <a:pt x="8980551" y="9323834"/>
                  </a:cubicBezTo>
                  <a:cubicBezTo>
                    <a:pt x="8952865" y="9117714"/>
                    <a:pt x="8925179" y="8910195"/>
                    <a:pt x="8899524" y="8704074"/>
                  </a:cubicBezTo>
                  <a:cubicBezTo>
                    <a:pt x="8894191" y="8656957"/>
                    <a:pt x="8895206" y="8639178"/>
                    <a:pt x="8838818" y="8645528"/>
                  </a:cubicBezTo>
                  <a:cubicBezTo>
                    <a:pt x="8791955" y="8650608"/>
                    <a:pt x="8765285" y="8650608"/>
                    <a:pt x="8723756" y="8654418"/>
                  </a:cubicBezTo>
                  <a:cubicBezTo>
                    <a:pt x="8682227" y="8656958"/>
                    <a:pt x="8687561" y="8667118"/>
                    <a:pt x="8691752" y="8704074"/>
                  </a:cubicBezTo>
                  <a:close/>
                  <a:moveTo>
                    <a:pt x="8624951" y="7926327"/>
                  </a:moveTo>
                  <a:cubicBezTo>
                    <a:pt x="8641969" y="8131178"/>
                    <a:pt x="8663305" y="8334885"/>
                    <a:pt x="8677147" y="8539736"/>
                  </a:cubicBezTo>
                  <a:cubicBezTo>
                    <a:pt x="8682481" y="8618604"/>
                    <a:pt x="8682481" y="8618604"/>
                    <a:pt x="8750680" y="8614793"/>
                  </a:cubicBezTo>
                  <a:cubicBezTo>
                    <a:pt x="8762364" y="8613523"/>
                    <a:pt x="8775191" y="8612253"/>
                    <a:pt x="8788018" y="8610983"/>
                  </a:cubicBezTo>
                  <a:cubicBezTo>
                    <a:pt x="8884919" y="8604633"/>
                    <a:pt x="8886062" y="8604633"/>
                    <a:pt x="8870060" y="8487540"/>
                  </a:cubicBezTo>
                  <a:cubicBezTo>
                    <a:pt x="8841358" y="8272402"/>
                    <a:pt x="8811514" y="8057391"/>
                    <a:pt x="8784843" y="7842253"/>
                  </a:cubicBezTo>
                  <a:cubicBezTo>
                    <a:pt x="8779509" y="7800216"/>
                    <a:pt x="8767825" y="7784975"/>
                    <a:pt x="8731630" y="7786246"/>
                  </a:cubicBezTo>
                  <a:cubicBezTo>
                    <a:pt x="8615552" y="7790056"/>
                    <a:pt x="8614409" y="7788786"/>
                    <a:pt x="8625077" y="7926200"/>
                  </a:cubicBezTo>
                  <a:close/>
                  <a:moveTo>
                    <a:pt x="8542908" y="7006211"/>
                  </a:moveTo>
                  <a:cubicBezTo>
                    <a:pt x="8563102" y="7236590"/>
                    <a:pt x="8586596" y="7468237"/>
                    <a:pt x="8603615" y="7699758"/>
                  </a:cubicBezTo>
                  <a:cubicBezTo>
                    <a:pt x="8609965" y="7781165"/>
                    <a:pt x="8655811" y="7745605"/>
                    <a:pt x="8682482" y="7751955"/>
                  </a:cubicBezTo>
                  <a:cubicBezTo>
                    <a:pt x="8697341" y="7751955"/>
                    <a:pt x="8705977" y="7750685"/>
                    <a:pt x="8714486" y="7751955"/>
                  </a:cubicBezTo>
                  <a:cubicBezTo>
                    <a:pt x="8761349" y="7759575"/>
                    <a:pt x="8771001" y="7735445"/>
                    <a:pt x="8763508" y="7683248"/>
                  </a:cubicBezTo>
                  <a:cubicBezTo>
                    <a:pt x="8732647" y="7466841"/>
                    <a:pt x="8704961" y="7249290"/>
                    <a:pt x="8675116" y="7032881"/>
                  </a:cubicBezTo>
                  <a:cubicBezTo>
                    <a:pt x="8666607" y="6973064"/>
                    <a:pt x="8597392" y="6936107"/>
                    <a:pt x="8551545" y="6966714"/>
                  </a:cubicBezTo>
                  <a:cubicBezTo>
                    <a:pt x="8538718" y="6975604"/>
                    <a:pt x="8542020" y="6990844"/>
                    <a:pt x="8543036" y="7006211"/>
                  </a:cubicBezTo>
                  <a:close/>
                  <a:moveTo>
                    <a:pt x="8472551" y="6137023"/>
                  </a:moveTo>
                  <a:cubicBezTo>
                    <a:pt x="8486394" y="6315204"/>
                    <a:pt x="8502395" y="6493385"/>
                    <a:pt x="8515222" y="6672836"/>
                  </a:cubicBezTo>
                  <a:cubicBezTo>
                    <a:pt x="8518397" y="6716143"/>
                    <a:pt x="8519541" y="6756783"/>
                    <a:pt x="8540749" y="6756783"/>
                  </a:cubicBezTo>
                  <a:cubicBezTo>
                    <a:pt x="8563102" y="6756783"/>
                    <a:pt x="8614282" y="6751703"/>
                    <a:pt x="8636634" y="6745353"/>
                  </a:cubicBezTo>
                  <a:cubicBezTo>
                    <a:pt x="8607932" y="6537962"/>
                    <a:pt x="8579103" y="6332984"/>
                    <a:pt x="8553577" y="6126863"/>
                  </a:cubicBezTo>
                  <a:cubicBezTo>
                    <a:pt x="8548243" y="6083556"/>
                    <a:pt x="8538718" y="6083556"/>
                    <a:pt x="8501380" y="6088636"/>
                  </a:cubicBezTo>
                  <a:cubicBezTo>
                    <a:pt x="8460867" y="6093716"/>
                    <a:pt x="8470519" y="6108956"/>
                    <a:pt x="8472678" y="6137023"/>
                  </a:cubicBezTo>
                  <a:close/>
                  <a:moveTo>
                    <a:pt x="8460867" y="5985639"/>
                  </a:moveTo>
                  <a:cubicBezTo>
                    <a:pt x="8464042" y="6031486"/>
                    <a:pt x="8481060" y="6036566"/>
                    <a:pt x="8512048" y="6034026"/>
                  </a:cubicBezTo>
                  <a:cubicBezTo>
                    <a:pt x="8552561" y="6031486"/>
                    <a:pt x="8538718" y="5999609"/>
                    <a:pt x="8535543" y="5974209"/>
                  </a:cubicBezTo>
                  <a:cubicBezTo>
                    <a:pt x="8505698" y="5742561"/>
                    <a:pt x="8475853" y="5510913"/>
                    <a:pt x="8444992" y="5278122"/>
                  </a:cubicBezTo>
                  <a:cubicBezTo>
                    <a:pt x="8441817" y="5253992"/>
                    <a:pt x="8450326" y="5210685"/>
                    <a:pt x="8416290" y="5215765"/>
                  </a:cubicBezTo>
                  <a:cubicBezTo>
                    <a:pt x="8380095" y="5220845"/>
                    <a:pt x="8399271" y="5253992"/>
                    <a:pt x="8401431" y="5279392"/>
                  </a:cubicBezTo>
                  <a:cubicBezTo>
                    <a:pt x="8421624" y="5518660"/>
                    <a:pt x="8442960" y="5752848"/>
                    <a:pt x="8461121" y="5985766"/>
                  </a:cubicBezTo>
                  <a:close/>
                  <a:moveTo>
                    <a:pt x="7301865" y="7367778"/>
                  </a:moveTo>
                  <a:cubicBezTo>
                    <a:pt x="7438263" y="7581646"/>
                    <a:pt x="7574533" y="7792846"/>
                    <a:pt x="7710932" y="8006715"/>
                  </a:cubicBezTo>
                  <a:cubicBezTo>
                    <a:pt x="7830312" y="8195056"/>
                    <a:pt x="7947406" y="8383396"/>
                    <a:pt x="8066786" y="8571738"/>
                  </a:cubicBezTo>
                  <a:cubicBezTo>
                    <a:pt x="8173339" y="8741029"/>
                    <a:pt x="8281924" y="8907780"/>
                    <a:pt x="8388477" y="9075673"/>
                  </a:cubicBezTo>
                  <a:cubicBezTo>
                    <a:pt x="8400161" y="9093454"/>
                    <a:pt x="8411972" y="9110091"/>
                    <a:pt x="8423657" y="9126601"/>
                  </a:cubicBezTo>
                  <a:cubicBezTo>
                    <a:pt x="8427975" y="9125331"/>
                    <a:pt x="8431150" y="9122791"/>
                    <a:pt x="8435340" y="9121520"/>
                  </a:cubicBezTo>
                  <a:cubicBezTo>
                    <a:pt x="8426832" y="9003156"/>
                    <a:pt x="8419338" y="8883522"/>
                    <a:pt x="8409813" y="8765158"/>
                  </a:cubicBezTo>
                  <a:cubicBezTo>
                    <a:pt x="8386319" y="8485123"/>
                    <a:pt x="8361934" y="8205215"/>
                    <a:pt x="8338439" y="7925180"/>
                  </a:cubicBezTo>
                  <a:cubicBezTo>
                    <a:pt x="8312912" y="7627365"/>
                    <a:pt x="8286243" y="7328280"/>
                    <a:pt x="8260715" y="7030465"/>
                  </a:cubicBezTo>
                  <a:cubicBezTo>
                    <a:pt x="8257540" y="6989698"/>
                    <a:pt x="8245857" y="6973188"/>
                    <a:pt x="8208519" y="6974458"/>
                  </a:cubicBezTo>
                  <a:cubicBezTo>
                    <a:pt x="8096632" y="6980808"/>
                    <a:pt x="7985887" y="6984618"/>
                    <a:pt x="7874000" y="6987158"/>
                  </a:cubicBezTo>
                  <a:cubicBezTo>
                    <a:pt x="7847331" y="6987158"/>
                    <a:pt x="7831328" y="6997318"/>
                    <a:pt x="7820787" y="7025385"/>
                  </a:cubicBezTo>
                  <a:cubicBezTo>
                    <a:pt x="7768590" y="7160259"/>
                    <a:pt x="7677023" y="7230236"/>
                    <a:pt x="7556627" y="7251954"/>
                  </a:cubicBezTo>
                  <a:cubicBezTo>
                    <a:pt x="7480935" y="7265923"/>
                    <a:pt x="7406386" y="7279894"/>
                    <a:pt x="7330821" y="7292721"/>
                  </a:cubicBezTo>
                  <a:cubicBezTo>
                    <a:pt x="7280783" y="7302881"/>
                    <a:pt x="7272274" y="7321931"/>
                    <a:pt x="7302119" y="7367778"/>
                  </a:cubicBezTo>
                  <a:close/>
                  <a:moveTo>
                    <a:pt x="6902323" y="5667502"/>
                  </a:moveTo>
                  <a:cubicBezTo>
                    <a:pt x="6893814" y="5685282"/>
                    <a:pt x="6896989" y="5701919"/>
                    <a:pt x="6910832" y="5710809"/>
                  </a:cubicBezTo>
                  <a:cubicBezTo>
                    <a:pt x="6926834" y="5719699"/>
                    <a:pt x="6932168" y="5699379"/>
                    <a:pt x="6936359" y="5687949"/>
                  </a:cubicBezTo>
                  <a:cubicBezTo>
                    <a:pt x="6958711" y="5628132"/>
                    <a:pt x="6989572" y="5574665"/>
                    <a:pt x="7019417" y="5519928"/>
                  </a:cubicBezTo>
                  <a:cubicBezTo>
                    <a:pt x="7036435" y="5488051"/>
                    <a:pt x="6999223" y="5410454"/>
                    <a:pt x="6967220" y="5410454"/>
                  </a:cubicBezTo>
                  <a:cubicBezTo>
                    <a:pt x="6964045" y="5412994"/>
                    <a:pt x="6958711" y="5414264"/>
                    <a:pt x="6955536" y="5419344"/>
                  </a:cubicBezTo>
                  <a:cubicBezTo>
                    <a:pt x="6940677" y="5447284"/>
                    <a:pt x="6926834" y="5477891"/>
                    <a:pt x="6910832" y="5504561"/>
                  </a:cubicBezTo>
                  <a:cubicBezTo>
                    <a:pt x="6892671" y="5535168"/>
                    <a:pt x="6890639" y="5563108"/>
                    <a:pt x="6909816" y="5596255"/>
                  </a:cubicBezTo>
                  <a:cubicBezTo>
                    <a:pt x="6923659" y="5617845"/>
                    <a:pt x="6912991" y="5644642"/>
                    <a:pt x="6902322" y="5667502"/>
                  </a:cubicBezTo>
                  <a:close/>
                  <a:moveTo>
                    <a:pt x="6160897" y="4667123"/>
                  </a:moveTo>
                  <a:cubicBezTo>
                    <a:pt x="6349492" y="4770247"/>
                    <a:pt x="6539103" y="4866894"/>
                    <a:pt x="6715887" y="4997958"/>
                  </a:cubicBezTo>
                  <a:cubicBezTo>
                    <a:pt x="6720206" y="5001768"/>
                    <a:pt x="6725412" y="5003038"/>
                    <a:pt x="6730746" y="5005578"/>
                  </a:cubicBezTo>
                  <a:cubicBezTo>
                    <a:pt x="6888353" y="5117592"/>
                    <a:pt x="7031228" y="5253736"/>
                    <a:pt x="7165467" y="5410327"/>
                  </a:cubicBezTo>
                  <a:cubicBezTo>
                    <a:pt x="7189978" y="5360670"/>
                    <a:pt x="7195311" y="5307203"/>
                    <a:pt x="7205980" y="5257546"/>
                  </a:cubicBezTo>
                  <a:cubicBezTo>
                    <a:pt x="7296531" y="4841367"/>
                    <a:pt x="7386066" y="4425188"/>
                    <a:pt x="7475473" y="4009009"/>
                  </a:cubicBezTo>
                  <a:cubicBezTo>
                    <a:pt x="7479792" y="3991229"/>
                    <a:pt x="7481823" y="3972052"/>
                    <a:pt x="7483982" y="3953002"/>
                  </a:cubicBezTo>
                  <a:cubicBezTo>
                    <a:pt x="7520177" y="3842258"/>
                    <a:pt x="7537195" y="3725164"/>
                    <a:pt x="7561706" y="3610610"/>
                  </a:cubicBezTo>
                  <a:cubicBezTo>
                    <a:pt x="7561706" y="3608070"/>
                    <a:pt x="7562722" y="3605530"/>
                    <a:pt x="7562722" y="3604260"/>
                  </a:cubicBezTo>
                  <a:cubicBezTo>
                    <a:pt x="7526528" y="3545713"/>
                    <a:pt x="7537195" y="3521583"/>
                    <a:pt x="7597902" y="3506216"/>
                  </a:cubicBezTo>
                  <a:cubicBezTo>
                    <a:pt x="7618095" y="3501136"/>
                    <a:pt x="7625588" y="3437509"/>
                    <a:pt x="7646923" y="3408172"/>
                  </a:cubicBezTo>
                  <a:cubicBezTo>
                    <a:pt x="7705470" y="3328035"/>
                    <a:pt x="7675626" y="3207131"/>
                    <a:pt x="7741792" y="3131947"/>
                  </a:cubicBezTo>
                  <a:cubicBezTo>
                    <a:pt x="7751317" y="3120517"/>
                    <a:pt x="7753476" y="3102737"/>
                    <a:pt x="7740776" y="3092450"/>
                  </a:cubicBezTo>
                  <a:cubicBezTo>
                    <a:pt x="7704581" y="3065780"/>
                    <a:pt x="7680069" y="3021203"/>
                    <a:pt x="7634223" y="3004693"/>
                  </a:cubicBezTo>
                  <a:cubicBezTo>
                    <a:pt x="7181467" y="2834132"/>
                    <a:pt x="6728713" y="2661031"/>
                    <a:pt x="6275957" y="2487930"/>
                  </a:cubicBezTo>
                  <a:cubicBezTo>
                    <a:pt x="6213092" y="2463800"/>
                    <a:pt x="6208901" y="2468880"/>
                    <a:pt x="6207759" y="2545207"/>
                  </a:cubicBezTo>
                  <a:cubicBezTo>
                    <a:pt x="6201409" y="3075940"/>
                    <a:pt x="6168388" y="3604006"/>
                    <a:pt x="6144893" y="4133469"/>
                  </a:cubicBezTo>
                  <a:cubicBezTo>
                    <a:pt x="6138543" y="4287520"/>
                    <a:pt x="6133209" y="4442714"/>
                    <a:pt x="6126732" y="4596765"/>
                  </a:cubicBezTo>
                  <a:cubicBezTo>
                    <a:pt x="6126732" y="4628642"/>
                    <a:pt x="6132067" y="4650232"/>
                    <a:pt x="6160768" y="4666742"/>
                  </a:cubicBezTo>
                  <a:close/>
                  <a:moveTo>
                    <a:pt x="5955157" y="2704719"/>
                  </a:moveTo>
                  <a:cubicBezTo>
                    <a:pt x="5958332" y="2651252"/>
                    <a:pt x="5956173" y="2599055"/>
                    <a:pt x="5956173" y="2545588"/>
                  </a:cubicBezTo>
                  <a:cubicBezTo>
                    <a:pt x="5957189" y="2372487"/>
                    <a:pt x="5958332" y="2369947"/>
                    <a:pt x="5824093" y="2315210"/>
                  </a:cubicBezTo>
                  <a:cubicBezTo>
                    <a:pt x="5713349" y="2269363"/>
                    <a:pt x="5601462" y="2229993"/>
                    <a:pt x="5490591" y="2184146"/>
                  </a:cubicBezTo>
                  <a:cubicBezTo>
                    <a:pt x="5457571" y="2170176"/>
                    <a:pt x="5444744" y="2184146"/>
                    <a:pt x="5440553" y="2222373"/>
                  </a:cubicBezTo>
                  <a:cubicBezTo>
                    <a:pt x="5429885" y="2319147"/>
                    <a:pt x="5422392" y="2415794"/>
                    <a:pt x="5418201" y="2513838"/>
                  </a:cubicBezTo>
                  <a:cubicBezTo>
                    <a:pt x="5417185" y="2553335"/>
                    <a:pt x="5426710" y="2574925"/>
                    <a:pt x="5461889" y="2587625"/>
                  </a:cubicBezTo>
                  <a:cubicBezTo>
                    <a:pt x="5609971" y="2639822"/>
                    <a:pt x="5757036" y="2693289"/>
                    <a:pt x="5903976" y="2748026"/>
                  </a:cubicBezTo>
                  <a:cubicBezTo>
                    <a:pt x="5939154" y="2761996"/>
                    <a:pt x="5951854" y="2751836"/>
                    <a:pt x="5955157" y="2704719"/>
                  </a:cubicBezTo>
                  <a:close/>
                  <a:moveTo>
                    <a:pt x="5585587" y="7096760"/>
                  </a:moveTo>
                  <a:cubicBezTo>
                    <a:pt x="5593080" y="7124700"/>
                    <a:pt x="5597271" y="7162927"/>
                    <a:pt x="5631434" y="7165467"/>
                  </a:cubicBezTo>
                  <a:cubicBezTo>
                    <a:pt x="5656961" y="7166736"/>
                    <a:pt x="5686805" y="7140067"/>
                    <a:pt x="5682615" y="7114540"/>
                  </a:cubicBezTo>
                  <a:cubicBezTo>
                    <a:pt x="5675122" y="7073772"/>
                    <a:pt x="5631434" y="7082663"/>
                    <a:pt x="5604891" y="7068693"/>
                  </a:cubicBezTo>
                  <a:cubicBezTo>
                    <a:pt x="5587873" y="7059803"/>
                    <a:pt x="5583555" y="7076313"/>
                    <a:pt x="5585714" y="7096633"/>
                  </a:cubicBezTo>
                  <a:close/>
                  <a:moveTo>
                    <a:pt x="5419344" y="4458462"/>
                  </a:moveTo>
                  <a:cubicBezTo>
                    <a:pt x="5553583" y="4522089"/>
                    <a:pt x="5698490" y="4517009"/>
                    <a:pt x="5834888" y="4557776"/>
                  </a:cubicBezTo>
                  <a:cubicBezTo>
                    <a:pt x="5874258" y="4569206"/>
                    <a:pt x="5878576" y="4539996"/>
                    <a:pt x="5879592" y="4504309"/>
                  </a:cubicBezTo>
                  <a:cubicBezTo>
                    <a:pt x="5889117" y="4256151"/>
                    <a:pt x="5899785" y="4009263"/>
                    <a:pt x="5910453" y="3761105"/>
                  </a:cubicBezTo>
                  <a:cubicBezTo>
                    <a:pt x="5919978" y="3531997"/>
                    <a:pt x="5928614" y="3304159"/>
                    <a:pt x="5941314" y="3075178"/>
                  </a:cubicBezTo>
                  <a:cubicBezTo>
                    <a:pt x="5944489" y="3021711"/>
                    <a:pt x="5933821" y="2993771"/>
                    <a:pt x="5888101" y="2978404"/>
                  </a:cubicBezTo>
                  <a:cubicBezTo>
                    <a:pt x="5741035" y="2928747"/>
                    <a:pt x="5596254" y="2875280"/>
                    <a:pt x="5450204" y="2821813"/>
                  </a:cubicBezTo>
                  <a:cubicBezTo>
                    <a:pt x="5414009" y="2807843"/>
                    <a:pt x="5399023" y="2818003"/>
                    <a:pt x="5396991" y="2866390"/>
                  </a:cubicBezTo>
                  <a:cubicBezTo>
                    <a:pt x="5382132" y="3217672"/>
                    <a:pt x="5366130" y="3568954"/>
                    <a:pt x="5350128" y="3920109"/>
                  </a:cubicBezTo>
                  <a:cubicBezTo>
                    <a:pt x="5343778" y="4048633"/>
                    <a:pt x="5337301" y="4178427"/>
                    <a:pt x="5333110" y="4256151"/>
                  </a:cubicBezTo>
                  <a:cubicBezTo>
                    <a:pt x="5329935" y="4420362"/>
                    <a:pt x="5330951" y="4416552"/>
                    <a:pt x="5419343" y="4458462"/>
                  </a:cubicBezTo>
                  <a:close/>
                  <a:moveTo>
                    <a:pt x="5015611" y="6718681"/>
                  </a:moveTo>
                  <a:cubicBezTo>
                    <a:pt x="5018786" y="6763258"/>
                    <a:pt x="5048631" y="6730111"/>
                    <a:pt x="5066792" y="6740271"/>
                  </a:cubicBezTo>
                  <a:cubicBezTo>
                    <a:pt x="5082794" y="6721221"/>
                    <a:pt x="5126482" y="6761861"/>
                    <a:pt x="5120005" y="6708394"/>
                  </a:cubicBezTo>
                  <a:cubicBezTo>
                    <a:pt x="5115687" y="6667627"/>
                    <a:pt x="5072126" y="6672707"/>
                    <a:pt x="5046472" y="6665087"/>
                  </a:cubicBezTo>
                  <a:cubicBezTo>
                    <a:pt x="5020818" y="6657468"/>
                    <a:pt x="5013452" y="6695694"/>
                    <a:pt x="5015611" y="6718555"/>
                  </a:cubicBezTo>
                  <a:close/>
                  <a:moveTo>
                    <a:pt x="4787646" y="5978017"/>
                  </a:moveTo>
                  <a:cubicBezTo>
                    <a:pt x="4838827" y="5950077"/>
                    <a:pt x="4837684" y="5948807"/>
                    <a:pt x="4791964" y="5904230"/>
                  </a:cubicBezTo>
                  <a:cubicBezTo>
                    <a:pt x="4787646" y="5900420"/>
                    <a:pt x="4786630" y="5894070"/>
                    <a:pt x="4780280" y="5881370"/>
                  </a:cubicBezTo>
                  <a:cubicBezTo>
                    <a:pt x="4725924" y="5976874"/>
                    <a:pt x="4696079" y="6074791"/>
                    <a:pt x="4642866" y="6157595"/>
                  </a:cubicBezTo>
                  <a:cubicBezTo>
                    <a:pt x="4610862" y="6207252"/>
                    <a:pt x="4658868" y="6228842"/>
                    <a:pt x="4681220" y="6250559"/>
                  </a:cubicBezTo>
                  <a:cubicBezTo>
                    <a:pt x="4708905" y="6278499"/>
                    <a:pt x="4717415" y="6235319"/>
                    <a:pt x="4723891" y="6217412"/>
                  </a:cubicBezTo>
                  <a:cubicBezTo>
                    <a:pt x="4743068" y="6170295"/>
                    <a:pt x="4783582" y="6129655"/>
                    <a:pt x="4749418" y="6063361"/>
                  </a:cubicBezTo>
                  <a:cubicBezTo>
                    <a:pt x="4732401" y="6034151"/>
                    <a:pt x="4755768" y="5995924"/>
                    <a:pt x="4787772" y="5978144"/>
                  </a:cubicBezTo>
                  <a:close/>
                  <a:moveTo>
                    <a:pt x="3542157" y="8100822"/>
                  </a:moveTo>
                  <a:cubicBezTo>
                    <a:pt x="3531489" y="8086852"/>
                    <a:pt x="3519805" y="8091932"/>
                    <a:pt x="3509137" y="8099552"/>
                  </a:cubicBezTo>
                  <a:cubicBezTo>
                    <a:pt x="3462274" y="8128762"/>
                    <a:pt x="3416427" y="8156830"/>
                    <a:pt x="3369564" y="8186039"/>
                  </a:cubicBezTo>
                  <a:cubicBezTo>
                    <a:pt x="3369564" y="8191120"/>
                    <a:pt x="3370580" y="8196199"/>
                    <a:pt x="3370580" y="8201280"/>
                  </a:cubicBezTo>
                  <a:cubicBezTo>
                    <a:pt x="3471799" y="8212710"/>
                    <a:pt x="3573018" y="8224139"/>
                    <a:pt x="3686937" y="8236966"/>
                  </a:cubicBezTo>
                  <a:cubicBezTo>
                    <a:pt x="3629406" y="8187310"/>
                    <a:pt x="3580384" y="8153020"/>
                    <a:pt x="3542030" y="8100823"/>
                  </a:cubicBezTo>
                  <a:close/>
                  <a:moveTo>
                    <a:pt x="3695573" y="8048625"/>
                  </a:moveTo>
                  <a:cubicBezTo>
                    <a:pt x="3710432" y="8047356"/>
                    <a:pt x="3726434" y="8038465"/>
                    <a:pt x="3722243" y="8019415"/>
                  </a:cubicBezTo>
                  <a:cubicBezTo>
                    <a:pt x="3719068" y="8004175"/>
                    <a:pt x="3705225" y="7983728"/>
                    <a:pt x="3689223" y="7984998"/>
                  </a:cubicBezTo>
                  <a:cubicBezTo>
                    <a:pt x="3676396" y="7986268"/>
                    <a:pt x="3660521" y="7996428"/>
                    <a:pt x="3653028" y="8015478"/>
                  </a:cubicBezTo>
                  <a:cubicBezTo>
                    <a:pt x="3662553" y="8037069"/>
                    <a:pt x="3675380" y="8049896"/>
                    <a:pt x="3695699" y="8048625"/>
                  </a:cubicBezTo>
                  <a:close/>
                  <a:moveTo>
                    <a:pt x="3561334" y="7848855"/>
                  </a:moveTo>
                  <a:cubicBezTo>
                    <a:pt x="3567684" y="7866635"/>
                    <a:pt x="3565652" y="7908672"/>
                    <a:pt x="3600704" y="7885811"/>
                  </a:cubicBezTo>
                  <a:cubicBezTo>
                    <a:pt x="3625215" y="7869301"/>
                    <a:pt x="3652901" y="7857871"/>
                    <a:pt x="3639058" y="7810755"/>
                  </a:cubicBezTo>
                  <a:cubicBezTo>
                    <a:pt x="3618865" y="7739508"/>
                    <a:pt x="3633723" y="7716521"/>
                    <a:pt x="3697604" y="7705090"/>
                  </a:cubicBezTo>
                  <a:cubicBezTo>
                    <a:pt x="3727449" y="7700010"/>
                    <a:pt x="3748785" y="7703821"/>
                    <a:pt x="3758310" y="7744587"/>
                  </a:cubicBezTo>
                  <a:cubicBezTo>
                    <a:pt x="3762628" y="7763637"/>
                    <a:pt x="3766820" y="7787894"/>
                    <a:pt x="3789171" y="7790434"/>
                  </a:cubicBezTo>
                  <a:cubicBezTo>
                    <a:pt x="3804030" y="7791704"/>
                    <a:pt x="3813682" y="7776464"/>
                    <a:pt x="3814698" y="7762494"/>
                  </a:cubicBezTo>
                  <a:cubicBezTo>
                    <a:pt x="3816858" y="7734554"/>
                    <a:pt x="3843401" y="7710297"/>
                    <a:pt x="3821048" y="7677277"/>
                  </a:cubicBezTo>
                  <a:cubicBezTo>
                    <a:pt x="3800855" y="7648067"/>
                    <a:pt x="3776345" y="7626350"/>
                    <a:pt x="3747515" y="7608570"/>
                  </a:cubicBezTo>
                  <a:cubicBezTo>
                    <a:pt x="3699636" y="7577963"/>
                    <a:pt x="3651630" y="7544943"/>
                    <a:pt x="3603751" y="7514336"/>
                  </a:cubicBezTo>
                  <a:cubicBezTo>
                    <a:pt x="3557904" y="7486396"/>
                    <a:pt x="3538727" y="7497826"/>
                    <a:pt x="3531361" y="7557643"/>
                  </a:cubicBezTo>
                  <a:cubicBezTo>
                    <a:pt x="3528186" y="7586853"/>
                    <a:pt x="3528186" y="7616190"/>
                    <a:pt x="3526027" y="7645400"/>
                  </a:cubicBezTo>
                  <a:cubicBezTo>
                    <a:pt x="3527043" y="7715377"/>
                    <a:pt x="3537711" y="7784083"/>
                    <a:pt x="3561206" y="7848981"/>
                  </a:cubicBezTo>
                  <a:close/>
                  <a:moveTo>
                    <a:pt x="3863848" y="7483602"/>
                  </a:moveTo>
                  <a:cubicBezTo>
                    <a:pt x="3883025" y="7440296"/>
                    <a:pt x="3901186" y="7397115"/>
                    <a:pt x="3918204" y="7353809"/>
                  </a:cubicBezTo>
                  <a:cubicBezTo>
                    <a:pt x="3931031" y="7320662"/>
                    <a:pt x="3912870" y="7297802"/>
                    <a:pt x="3894709" y="7277482"/>
                  </a:cubicBezTo>
                  <a:cubicBezTo>
                    <a:pt x="3850005" y="7227825"/>
                    <a:pt x="3851021" y="7208775"/>
                    <a:pt x="3904234" y="7171818"/>
                  </a:cubicBezTo>
                  <a:cubicBezTo>
                    <a:pt x="3915918" y="7162927"/>
                    <a:pt x="3929761" y="7157848"/>
                    <a:pt x="3941572" y="7150227"/>
                  </a:cubicBezTo>
                  <a:cubicBezTo>
                    <a:pt x="3952240" y="7143877"/>
                    <a:pt x="3962908" y="7137527"/>
                    <a:pt x="3973576" y="7131177"/>
                  </a:cubicBezTo>
                  <a:cubicBezTo>
                    <a:pt x="3831843" y="7109587"/>
                    <a:pt x="3718941" y="7169405"/>
                    <a:pt x="3629533" y="7294119"/>
                  </a:cubicBezTo>
                  <a:cubicBezTo>
                    <a:pt x="3601847" y="7333615"/>
                    <a:pt x="3610355" y="7369175"/>
                    <a:pt x="3649726" y="7390893"/>
                  </a:cubicBezTo>
                  <a:cubicBezTo>
                    <a:pt x="3708272" y="7424039"/>
                    <a:pt x="3769105" y="7455789"/>
                    <a:pt x="3828668" y="7487666"/>
                  </a:cubicBezTo>
                  <a:cubicBezTo>
                    <a:pt x="3840353" y="7495286"/>
                    <a:pt x="3854196" y="7506716"/>
                    <a:pt x="3863847" y="7483857"/>
                  </a:cubicBezTo>
                  <a:close/>
                  <a:moveTo>
                    <a:pt x="3417443" y="8315960"/>
                  </a:moveTo>
                  <a:cubicBezTo>
                    <a:pt x="3460115" y="8338820"/>
                    <a:pt x="3511169" y="8331200"/>
                    <a:pt x="3557016" y="8309610"/>
                  </a:cubicBezTo>
                  <a:cubicBezTo>
                    <a:pt x="3625215" y="8277733"/>
                    <a:pt x="3665728" y="8296910"/>
                    <a:pt x="3694430" y="8378317"/>
                  </a:cubicBezTo>
                  <a:cubicBezTo>
                    <a:pt x="3713607" y="8431784"/>
                    <a:pt x="3784981" y="8458454"/>
                    <a:pt x="3825494" y="8424164"/>
                  </a:cubicBezTo>
                  <a:cubicBezTo>
                    <a:pt x="3858514" y="8396223"/>
                    <a:pt x="3838321" y="8350377"/>
                    <a:pt x="3842512" y="8312150"/>
                  </a:cubicBezTo>
                  <a:cubicBezTo>
                    <a:pt x="3846830" y="8279003"/>
                    <a:pt x="3823335" y="8281543"/>
                    <a:pt x="3806317" y="8280272"/>
                  </a:cubicBezTo>
                  <a:cubicBezTo>
                    <a:pt x="3644392" y="8261222"/>
                    <a:pt x="3482467" y="8243316"/>
                    <a:pt x="3320542" y="8225535"/>
                  </a:cubicBezTo>
                  <a:cubicBezTo>
                    <a:pt x="3296031" y="8222995"/>
                    <a:pt x="3276854" y="8236966"/>
                    <a:pt x="3250184" y="8272653"/>
                  </a:cubicBezTo>
                  <a:cubicBezTo>
                    <a:pt x="3319399" y="8262493"/>
                    <a:pt x="3367405" y="8287893"/>
                    <a:pt x="3417443" y="8315959"/>
                  </a:cubicBezTo>
                  <a:close/>
                  <a:moveTo>
                    <a:pt x="2788920" y="8491601"/>
                  </a:moveTo>
                  <a:cubicBezTo>
                    <a:pt x="2784602" y="8522208"/>
                    <a:pt x="2803779" y="8514461"/>
                    <a:pt x="2815590" y="8514461"/>
                  </a:cubicBezTo>
                  <a:cubicBezTo>
                    <a:pt x="2866771" y="8515731"/>
                    <a:pt x="2918968" y="8514461"/>
                    <a:pt x="2970022" y="8514461"/>
                  </a:cubicBezTo>
                  <a:cubicBezTo>
                    <a:pt x="2970022" y="8511921"/>
                    <a:pt x="2970022" y="8509381"/>
                    <a:pt x="2970022" y="8506841"/>
                  </a:cubicBezTo>
                  <a:cubicBezTo>
                    <a:pt x="3012694" y="8506841"/>
                    <a:pt x="3055239" y="8503032"/>
                    <a:pt x="3097911" y="8508111"/>
                  </a:cubicBezTo>
                  <a:cubicBezTo>
                    <a:pt x="3135249" y="8511921"/>
                    <a:pt x="3152267" y="8492871"/>
                    <a:pt x="3158617" y="8453374"/>
                  </a:cubicBezTo>
                  <a:cubicBezTo>
                    <a:pt x="3163951" y="8418957"/>
                    <a:pt x="3169285" y="8397368"/>
                    <a:pt x="3205480" y="8383397"/>
                  </a:cubicBezTo>
                  <a:cubicBezTo>
                    <a:pt x="3229991" y="8374507"/>
                    <a:pt x="3238500" y="8314690"/>
                    <a:pt x="3224657" y="8284083"/>
                  </a:cubicBezTo>
                  <a:cubicBezTo>
                    <a:pt x="3206496" y="8243316"/>
                    <a:pt x="3177794" y="8206486"/>
                    <a:pt x="3130931" y="8202676"/>
                  </a:cubicBezTo>
                  <a:cubicBezTo>
                    <a:pt x="3028696" y="8193786"/>
                    <a:pt x="2926334" y="8182357"/>
                    <a:pt x="2824099" y="8166989"/>
                  </a:cubicBezTo>
                  <a:cubicBezTo>
                    <a:pt x="2791079" y="8161909"/>
                    <a:pt x="2786761" y="8177149"/>
                    <a:pt x="2785745" y="8211566"/>
                  </a:cubicBezTo>
                  <a:cubicBezTo>
                    <a:pt x="2784729" y="8305800"/>
                    <a:pt x="2800604" y="8398637"/>
                    <a:pt x="2788920" y="8491601"/>
                  </a:cubicBezTo>
                  <a:close/>
                  <a:moveTo>
                    <a:pt x="2734564" y="8294370"/>
                  </a:moveTo>
                  <a:cubicBezTo>
                    <a:pt x="2749423" y="8239633"/>
                    <a:pt x="2746248" y="8200136"/>
                    <a:pt x="2728214" y="8163306"/>
                  </a:cubicBezTo>
                  <a:cubicBezTo>
                    <a:pt x="2718689" y="8202803"/>
                    <a:pt x="2714371" y="8242173"/>
                    <a:pt x="2734564" y="8294370"/>
                  </a:cubicBezTo>
                  <a:close/>
                  <a:moveTo>
                    <a:pt x="2634361" y="8285480"/>
                  </a:moveTo>
                  <a:cubicBezTo>
                    <a:pt x="2653538" y="8240903"/>
                    <a:pt x="2647188" y="8196453"/>
                    <a:pt x="2636520" y="8150606"/>
                  </a:cubicBezTo>
                  <a:cubicBezTo>
                    <a:pt x="2614168" y="8195183"/>
                    <a:pt x="2621661" y="8239633"/>
                    <a:pt x="2634361" y="8285480"/>
                  </a:cubicBezTo>
                  <a:close/>
                  <a:moveTo>
                    <a:pt x="2202942" y="8158226"/>
                  </a:moveTo>
                  <a:cubicBezTo>
                    <a:pt x="2205101" y="8210422"/>
                    <a:pt x="2215769" y="8262619"/>
                    <a:pt x="2223135" y="8314817"/>
                  </a:cubicBezTo>
                  <a:cubicBezTo>
                    <a:pt x="2224151" y="8321167"/>
                    <a:pt x="2226310" y="8330057"/>
                    <a:pt x="2229485" y="8331327"/>
                  </a:cubicBezTo>
                  <a:cubicBezTo>
                    <a:pt x="2297684" y="8352917"/>
                    <a:pt x="2276348" y="8425560"/>
                    <a:pt x="2286000" y="8476360"/>
                  </a:cubicBezTo>
                  <a:cubicBezTo>
                    <a:pt x="2292350" y="8514588"/>
                    <a:pt x="2300859" y="8531097"/>
                    <a:pt x="2336038" y="8528557"/>
                  </a:cubicBezTo>
                  <a:cubicBezTo>
                    <a:pt x="2406396" y="8523477"/>
                    <a:pt x="2477770" y="8523477"/>
                    <a:pt x="2549144" y="8520938"/>
                  </a:cubicBezTo>
                  <a:cubicBezTo>
                    <a:pt x="2575814" y="8519668"/>
                    <a:pt x="2590673" y="8515857"/>
                    <a:pt x="2585339" y="8473820"/>
                  </a:cubicBezTo>
                  <a:cubicBezTo>
                    <a:pt x="2578989" y="8427973"/>
                    <a:pt x="2584323" y="8380856"/>
                    <a:pt x="2584323" y="8333866"/>
                  </a:cubicBezTo>
                  <a:cubicBezTo>
                    <a:pt x="2583307" y="8333866"/>
                    <a:pt x="2582164" y="8333866"/>
                    <a:pt x="2581148" y="8333866"/>
                  </a:cubicBezTo>
                  <a:cubicBezTo>
                    <a:pt x="2581148" y="8285479"/>
                    <a:pt x="2580132" y="8235822"/>
                    <a:pt x="2581148" y="8187562"/>
                  </a:cubicBezTo>
                  <a:cubicBezTo>
                    <a:pt x="2582164" y="8149335"/>
                    <a:pt x="2568321" y="8136635"/>
                    <a:pt x="2537460" y="8132825"/>
                  </a:cubicBezTo>
                  <a:cubicBezTo>
                    <a:pt x="2443734" y="8122665"/>
                    <a:pt x="2350008" y="8112505"/>
                    <a:pt x="2257298" y="8097138"/>
                  </a:cubicBezTo>
                  <a:cubicBezTo>
                    <a:pt x="2213610" y="8092058"/>
                    <a:pt x="2201926" y="8121268"/>
                    <a:pt x="2202942" y="8158225"/>
                  </a:cubicBezTo>
                  <a:close/>
                  <a:moveTo>
                    <a:pt x="2179447" y="7674609"/>
                  </a:moveTo>
                  <a:cubicBezTo>
                    <a:pt x="2183765" y="7687309"/>
                    <a:pt x="2195449" y="7691119"/>
                    <a:pt x="2207133" y="7689850"/>
                  </a:cubicBezTo>
                  <a:cubicBezTo>
                    <a:pt x="2250821" y="7684769"/>
                    <a:pt x="2262505" y="7722996"/>
                    <a:pt x="2272157" y="7761096"/>
                  </a:cubicBezTo>
                  <a:cubicBezTo>
                    <a:pt x="2288158" y="7825993"/>
                    <a:pt x="2303017" y="7890890"/>
                    <a:pt x="2316861" y="7955788"/>
                  </a:cubicBezTo>
                  <a:cubicBezTo>
                    <a:pt x="2325370" y="7996555"/>
                    <a:pt x="2312543" y="8020684"/>
                    <a:pt x="2274189" y="8019415"/>
                  </a:cubicBezTo>
                  <a:cubicBezTo>
                    <a:pt x="2263521" y="8019415"/>
                    <a:pt x="2252853" y="8020684"/>
                    <a:pt x="2242185" y="8019415"/>
                  </a:cubicBezTo>
                  <a:cubicBezTo>
                    <a:pt x="2226183" y="8018145"/>
                    <a:pt x="2213483" y="8024495"/>
                    <a:pt x="2212339" y="8046084"/>
                  </a:cubicBezTo>
                  <a:cubicBezTo>
                    <a:pt x="2210180" y="8074025"/>
                    <a:pt x="2230500" y="8067675"/>
                    <a:pt x="2241041" y="8068944"/>
                  </a:cubicBezTo>
                  <a:cubicBezTo>
                    <a:pt x="2353944" y="8082914"/>
                    <a:pt x="2466847" y="8098154"/>
                    <a:pt x="2579877" y="8109711"/>
                  </a:cubicBezTo>
                  <a:cubicBezTo>
                    <a:pt x="2642742" y="8116061"/>
                    <a:pt x="2710941" y="8103361"/>
                    <a:pt x="2767329" y="8119871"/>
                  </a:cubicBezTo>
                  <a:cubicBezTo>
                    <a:pt x="2878073" y="8153018"/>
                    <a:pt x="2991103" y="8146541"/>
                    <a:pt x="3100831" y="8172068"/>
                  </a:cubicBezTo>
                  <a:cubicBezTo>
                    <a:pt x="3138169" y="8180958"/>
                    <a:pt x="3166871" y="8166988"/>
                    <a:pt x="3201034" y="8141461"/>
                  </a:cubicBezTo>
                  <a:cubicBezTo>
                    <a:pt x="3273424" y="8085455"/>
                    <a:pt x="3353434" y="8043418"/>
                    <a:pt x="3431158" y="7997697"/>
                  </a:cubicBezTo>
                  <a:cubicBezTo>
                    <a:pt x="3457828" y="7982457"/>
                    <a:pt x="3463162" y="7967217"/>
                    <a:pt x="3449319" y="7934070"/>
                  </a:cubicBezTo>
                  <a:cubicBezTo>
                    <a:pt x="3338575" y="7666863"/>
                    <a:pt x="3407790" y="7309230"/>
                    <a:pt x="3591051" y="7131050"/>
                  </a:cubicBezTo>
                  <a:cubicBezTo>
                    <a:pt x="3592067" y="7129780"/>
                    <a:pt x="3591051" y="7127240"/>
                    <a:pt x="3591051" y="7110730"/>
                  </a:cubicBezTo>
                  <a:cubicBezTo>
                    <a:pt x="3093592" y="7245604"/>
                    <a:pt x="2598165" y="7379208"/>
                    <a:pt x="2096388" y="7514209"/>
                  </a:cubicBezTo>
                  <a:cubicBezTo>
                    <a:pt x="2125090" y="7568946"/>
                    <a:pt x="2159253" y="7617333"/>
                    <a:pt x="2179446" y="7674610"/>
                  </a:cubicBezTo>
                  <a:close/>
                  <a:moveTo>
                    <a:pt x="1475232" y="9469119"/>
                  </a:moveTo>
                  <a:cubicBezTo>
                    <a:pt x="1473073" y="9461500"/>
                    <a:pt x="1468882" y="9450069"/>
                    <a:pt x="1475232" y="9448800"/>
                  </a:cubicBezTo>
                  <a:cubicBezTo>
                    <a:pt x="1539113" y="9439909"/>
                    <a:pt x="1507236" y="9408032"/>
                    <a:pt x="1488059" y="9380093"/>
                  </a:cubicBezTo>
                  <a:cubicBezTo>
                    <a:pt x="1488059" y="9380093"/>
                    <a:pt x="1488059" y="9380093"/>
                    <a:pt x="1488059" y="9380093"/>
                  </a:cubicBezTo>
                  <a:cubicBezTo>
                    <a:pt x="1504061" y="9434830"/>
                    <a:pt x="1458214" y="9417050"/>
                    <a:pt x="1442212" y="9434830"/>
                  </a:cubicBezTo>
                  <a:cubicBezTo>
                    <a:pt x="1446530" y="9458960"/>
                    <a:pt x="1461389" y="9464040"/>
                    <a:pt x="1475232" y="9469247"/>
                  </a:cubicBezTo>
                  <a:close/>
                  <a:moveTo>
                    <a:pt x="317373" y="8482584"/>
                  </a:moveTo>
                  <a:cubicBezTo>
                    <a:pt x="331216" y="8486394"/>
                    <a:pt x="341884" y="8480044"/>
                    <a:pt x="342900" y="8466074"/>
                  </a:cubicBezTo>
                  <a:cubicBezTo>
                    <a:pt x="345059" y="8440674"/>
                    <a:pt x="324739" y="8447024"/>
                    <a:pt x="313055" y="8443214"/>
                  </a:cubicBezTo>
                  <a:cubicBezTo>
                    <a:pt x="303530" y="8439405"/>
                    <a:pt x="290703" y="8436864"/>
                    <a:pt x="289560" y="8455914"/>
                  </a:cubicBezTo>
                  <a:cubicBezTo>
                    <a:pt x="289560" y="8477505"/>
                    <a:pt x="304419" y="8481314"/>
                    <a:pt x="317246" y="8482584"/>
                  </a:cubicBez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023568" y="2998478"/>
            <a:ext cx="91800" cy="4658366"/>
            <a:chOff x="0" y="0"/>
            <a:chExt cx="122400" cy="621115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2428" cy="6211189"/>
            </a:xfrm>
            <a:custGeom>
              <a:avLst/>
              <a:gdLst/>
              <a:ahLst/>
              <a:cxnLst/>
              <a:rect l="l" t="t" r="r" b="b"/>
              <a:pathLst>
                <a:path w="122428" h="6211189">
                  <a:moveTo>
                    <a:pt x="0" y="0"/>
                  </a:moveTo>
                  <a:lnTo>
                    <a:pt x="122428" y="0"/>
                  </a:lnTo>
                  <a:lnTo>
                    <a:pt x="122428" y="6211189"/>
                  </a:lnTo>
                  <a:lnTo>
                    <a:pt x="0" y="6211189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77941" y="2646878"/>
            <a:ext cx="400197" cy="400197"/>
            <a:chOff x="0" y="0"/>
            <a:chExt cx="533596" cy="53359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33654" cy="533654"/>
            </a:xfrm>
            <a:custGeom>
              <a:avLst/>
              <a:gdLst/>
              <a:ahLst/>
              <a:cxnLst/>
              <a:rect l="l" t="t" r="r" b="b"/>
              <a:pathLst>
                <a:path w="533654" h="533654">
                  <a:moveTo>
                    <a:pt x="0" y="266827"/>
                  </a:moveTo>
                  <a:cubicBezTo>
                    <a:pt x="0" y="119507"/>
                    <a:pt x="119507" y="0"/>
                    <a:pt x="266827" y="0"/>
                  </a:cubicBezTo>
                  <a:cubicBezTo>
                    <a:pt x="414147" y="0"/>
                    <a:pt x="533654" y="119507"/>
                    <a:pt x="533654" y="266827"/>
                  </a:cubicBezTo>
                  <a:cubicBezTo>
                    <a:pt x="533654" y="414147"/>
                    <a:pt x="414147" y="533654"/>
                    <a:pt x="266827" y="533654"/>
                  </a:cubicBezTo>
                  <a:cubicBezTo>
                    <a:pt x="119507" y="533654"/>
                    <a:pt x="0" y="414147"/>
                    <a:pt x="0" y="26682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871264" y="5062560"/>
            <a:ext cx="400197" cy="400197"/>
            <a:chOff x="0" y="0"/>
            <a:chExt cx="533596" cy="53359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33654" cy="533654"/>
            </a:xfrm>
            <a:custGeom>
              <a:avLst/>
              <a:gdLst/>
              <a:ahLst/>
              <a:cxnLst/>
              <a:rect l="l" t="t" r="r" b="b"/>
              <a:pathLst>
                <a:path w="533654" h="533654">
                  <a:moveTo>
                    <a:pt x="0" y="266827"/>
                  </a:moveTo>
                  <a:cubicBezTo>
                    <a:pt x="0" y="119507"/>
                    <a:pt x="119507" y="0"/>
                    <a:pt x="266827" y="0"/>
                  </a:cubicBezTo>
                  <a:cubicBezTo>
                    <a:pt x="414147" y="0"/>
                    <a:pt x="533654" y="119507"/>
                    <a:pt x="533654" y="266827"/>
                  </a:cubicBezTo>
                  <a:cubicBezTo>
                    <a:pt x="533654" y="414147"/>
                    <a:pt x="414147" y="533654"/>
                    <a:pt x="266827" y="533654"/>
                  </a:cubicBezTo>
                  <a:cubicBezTo>
                    <a:pt x="119507" y="533654"/>
                    <a:pt x="0" y="414147"/>
                    <a:pt x="0" y="266827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871264" y="7478241"/>
            <a:ext cx="400197" cy="400197"/>
            <a:chOff x="0" y="0"/>
            <a:chExt cx="533596" cy="53359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533654" cy="533654"/>
            </a:xfrm>
            <a:custGeom>
              <a:avLst/>
              <a:gdLst/>
              <a:ahLst/>
              <a:cxnLst/>
              <a:rect l="l" t="t" r="r" b="b"/>
              <a:pathLst>
                <a:path w="533654" h="533654">
                  <a:moveTo>
                    <a:pt x="0" y="266827"/>
                  </a:moveTo>
                  <a:cubicBezTo>
                    <a:pt x="0" y="119507"/>
                    <a:pt x="119507" y="0"/>
                    <a:pt x="266827" y="0"/>
                  </a:cubicBezTo>
                  <a:cubicBezTo>
                    <a:pt x="414147" y="0"/>
                    <a:pt x="533654" y="119507"/>
                    <a:pt x="533654" y="266827"/>
                  </a:cubicBezTo>
                  <a:cubicBezTo>
                    <a:pt x="533654" y="414147"/>
                    <a:pt x="414147" y="533654"/>
                    <a:pt x="266827" y="533654"/>
                  </a:cubicBezTo>
                  <a:cubicBezTo>
                    <a:pt x="119507" y="533654"/>
                    <a:pt x="0" y="414147"/>
                    <a:pt x="0" y="26682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2" name="TextBox 22"/>
          <p:cNvSpPr txBox="1"/>
          <p:nvPr/>
        </p:nvSpPr>
        <p:spPr>
          <a:xfrm>
            <a:off x="1495416" y="2706009"/>
            <a:ext cx="519234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495416" y="3155709"/>
            <a:ext cx="5192346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495416" y="5116413"/>
            <a:ext cx="519234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3F3F3F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3F3F3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1495416" y="5566113"/>
            <a:ext cx="5192346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495416" y="7526815"/>
            <a:ext cx="519234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200" spc="17" dirty="0">
              <a:solidFill>
                <a:srgbClr val="EB494B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495416" y="7976512"/>
            <a:ext cx="5192346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31" name="Freeform 31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049758" y="1085865"/>
            <a:ext cx="9104630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80"/>
              </a:lnSpc>
            </a:pPr>
            <a:r>
              <a:rPr lang="fa-IR" sz="5400" spc="-70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 نفتی 2020</a:t>
            </a:r>
            <a:endParaRPr lang="en-US" sz="5400" spc="-70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082008" y="2713008"/>
            <a:ext cx="9062542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1200" dirty="0">
                <a:solidFill>
                  <a:schemeClr val="bg1"/>
                </a:solidFill>
                <a:cs typeface="B Nazanin" pitchFamily="2" charset="-78"/>
              </a:rPr>
              <a:t>قالب پاورپوینت مهندسی نفت قابل ویرایش می باشد</a:t>
            </a:r>
            <a:endParaRPr lang="en-US" sz="1200" dirty="0">
              <a:solidFill>
                <a:schemeClr val="bg1"/>
              </a:solidFill>
              <a:cs typeface="B Nazanin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465620" y="8317002"/>
            <a:ext cx="6204294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بحران اقتصادی</a:t>
            </a:r>
            <a:endParaRPr lang="en-US" sz="2400" spc="35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028768" y="9095541"/>
            <a:ext cx="3078000" cy="461665"/>
            <a:chOff x="0" y="0"/>
            <a:chExt cx="4104000" cy="61555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04005" cy="615569"/>
            </a:xfrm>
            <a:custGeom>
              <a:avLst/>
              <a:gdLst/>
              <a:ahLst/>
              <a:cxnLst/>
              <a:rect l="l" t="t" r="r" b="b"/>
              <a:pathLst>
                <a:path w="4104005" h="615569">
                  <a:moveTo>
                    <a:pt x="0" y="0"/>
                  </a:moveTo>
                  <a:lnTo>
                    <a:pt x="4104005" y="0"/>
                  </a:lnTo>
                  <a:lnTo>
                    <a:pt x="4104005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4104000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 Italics"/>
                  <a:cs typeface="B Nazanin" pitchFamily="2" charset="-78"/>
                </a:rPr>
                <a:t>نمونه کارها فعلی</a:t>
              </a:r>
              <a:endParaRPr lang="en-US" sz="1399" spc="20" dirty="0">
                <a:solidFill>
                  <a:srgbClr val="FFFFFF"/>
                </a:solidFill>
                <a:latin typeface="Montserrat Bold Italics"/>
                <a:cs typeface="B Nazanin" pitchFamily="2" charset="-78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857192" y="4143368"/>
            <a:ext cx="745165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57192" y="5190979"/>
            <a:ext cx="745165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857192" y="6238589"/>
            <a:ext cx="7451655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8142384" y="4118241"/>
            <a:ext cx="434139" cy="434139"/>
            <a:chOff x="0" y="0"/>
            <a:chExt cx="578852" cy="57885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78866" cy="578866"/>
            </a:xfrm>
            <a:custGeom>
              <a:avLst/>
              <a:gdLst/>
              <a:ahLst/>
              <a:cxnLst/>
              <a:rect l="l" t="t" r="r" b="b"/>
              <a:pathLst>
                <a:path w="578866" h="578866">
                  <a:moveTo>
                    <a:pt x="0" y="289433"/>
                  </a:moveTo>
                  <a:lnTo>
                    <a:pt x="289433" y="0"/>
                  </a:lnTo>
                  <a:lnTo>
                    <a:pt x="578866" y="289433"/>
                  </a:lnTo>
                  <a:lnTo>
                    <a:pt x="289433" y="57886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8142384" y="5159661"/>
            <a:ext cx="434139" cy="434139"/>
            <a:chOff x="0" y="0"/>
            <a:chExt cx="578852" cy="578852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578866" cy="578866"/>
            </a:xfrm>
            <a:custGeom>
              <a:avLst/>
              <a:gdLst/>
              <a:ahLst/>
              <a:cxnLst/>
              <a:rect l="l" t="t" r="r" b="b"/>
              <a:pathLst>
                <a:path w="578866" h="578866">
                  <a:moveTo>
                    <a:pt x="0" y="289433"/>
                  </a:moveTo>
                  <a:lnTo>
                    <a:pt x="289433" y="0"/>
                  </a:lnTo>
                  <a:lnTo>
                    <a:pt x="578866" y="289433"/>
                  </a:lnTo>
                  <a:lnTo>
                    <a:pt x="289433" y="57886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142384" y="6201081"/>
            <a:ext cx="434139" cy="434139"/>
            <a:chOff x="0" y="0"/>
            <a:chExt cx="578852" cy="57885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78866" cy="578866"/>
            </a:xfrm>
            <a:custGeom>
              <a:avLst/>
              <a:gdLst/>
              <a:ahLst/>
              <a:cxnLst/>
              <a:rect l="l" t="t" r="r" b="b"/>
              <a:pathLst>
                <a:path w="578866" h="578866">
                  <a:moveTo>
                    <a:pt x="0" y="289433"/>
                  </a:moveTo>
                  <a:lnTo>
                    <a:pt x="289433" y="0"/>
                  </a:lnTo>
                  <a:lnTo>
                    <a:pt x="578866" y="289433"/>
                  </a:lnTo>
                  <a:lnTo>
                    <a:pt x="289433" y="578866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6734" y="612134"/>
            <a:ext cx="17176916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7038870" y="-4728"/>
            <a:ext cx="11249130" cy="10291728"/>
            <a:chOff x="0" y="0"/>
            <a:chExt cx="14998840" cy="1372230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998827" cy="13722223"/>
            </a:xfrm>
            <a:custGeom>
              <a:avLst/>
              <a:gdLst/>
              <a:ahLst/>
              <a:cxnLst/>
              <a:rect l="l" t="t" r="r" b="b"/>
              <a:pathLst>
                <a:path w="14998827" h="13722223">
                  <a:moveTo>
                    <a:pt x="14629764" y="0"/>
                  </a:moveTo>
                  <a:lnTo>
                    <a:pt x="14629764" y="0"/>
                  </a:lnTo>
                  <a:lnTo>
                    <a:pt x="14998827" y="0"/>
                  </a:lnTo>
                  <a:lnTo>
                    <a:pt x="14998827" y="13717905"/>
                  </a:lnTo>
                  <a:lnTo>
                    <a:pt x="14629764" y="13717905"/>
                  </a:lnTo>
                  <a:lnTo>
                    <a:pt x="14629764" y="13722223"/>
                  </a:lnTo>
                  <a:lnTo>
                    <a:pt x="0" y="13722223"/>
                  </a:lnTo>
                  <a:lnTo>
                    <a:pt x="14629764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 rot="2839204">
            <a:off x="12042868" y="4948503"/>
            <a:ext cx="2104109" cy="2182338"/>
            <a:chOff x="0" y="0"/>
            <a:chExt cx="2805478" cy="290978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05430" cy="2909824"/>
            </a:xfrm>
            <a:custGeom>
              <a:avLst/>
              <a:gdLst/>
              <a:ahLst/>
              <a:cxnLst/>
              <a:rect l="l" t="t" r="r" b="b"/>
              <a:pathLst>
                <a:path w="2805430" h="2909824">
                  <a:moveTo>
                    <a:pt x="2805430" y="1454912"/>
                  </a:moveTo>
                  <a:lnTo>
                    <a:pt x="1465580" y="0"/>
                  </a:lnTo>
                  <a:lnTo>
                    <a:pt x="1465580" y="385445"/>
                  </a:lnTo>
                  <a:lnTo>
                    <a:pt x="0" y="385445"/>
                  </a:lnTo>
                  <a:lnTo>
                    <a:pt x="0" y="2524379"/>
                  </a:lnTo>
                  <a:lnTo>
                    <a:pt x="1465580" y="2524379"/>
                  </a:lnTo>
                  <a:lnTo>
                    <a:pt x="1465580" y="290982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 rot="2786702">
            <a:off x="9714267" y="7108388"/>
            <a:ext cx="2104109" cy="2182338"/>
            <a:chOff x="0" y="0"/>
            <a:chExt cx="2805478" cy="290978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805430" cy="2909697"/>
            </a:xfrm>
            <a:custGeom>
              <a:avLst/>
              <a:gdLst/>
              <a:ahLst/>
              <a:cxnLst/>
              <a:rect l="l" t="t" r="r" b="b"/>
              <a:pathLst>
                <a:path w="2805430" h="2909697">
                  <a:moveTo>
                    <a:pt x="2805430" y="1454912"/>
                  </a:moveTo>
                  <a:lnTo>
                    <a:pt x="1465580" y="0"/>
                  </a:lnTo>
                  <a:lnTo>
                    <a:pt x="1465580" y="394081"/>
                  </a:lnTo>
                  <a:lnTo>
                    <a:pt x="0" y="394081"/>
                  </a:lnTo>
                  <a:lnTo>
                    <a:pt x="0" y="2515616"/>
                  </a:lnTo>
                  <a:lnTo>
                    <a:pt x="1465580" y="2515616"/>
                  </a:lnTo>
                  <a:lnTo>
                    <a:pt x="1465580" y="2909697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 rot="2832510">
            <a:off x="9458666" y="4518670"/>
            <a:ext cx="2109444" cy="2187872"/>
            <a:chOff x="0" y="0"/>
            <a:chExt cx="2812592" cy="2917162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812542" cy="2917190"/>
            </a:xfrm>
            <a:custGeom>
              <a:avLst/>
              <a:gdLst/>
              <a:ahLst/>
              <a:cxnLst/>
              <a:rect l="l" t="t" r="r" b="b"/>
              <a:pathLst>
                <a:path w="2812542" h="2917190">
                  <a:moveTo>
                    <a:pt x="0" y="1458595"/>
                  </a:moveTo>
                  <a:lnTo>
                    <a:pt x="1343279" y="0"/>
                  </a:lnTo>
                  <a:lnTo>
                    <a:pt x="1343279" y="395097"/>
                  </a:lnTo>
                  <a:lnTo>
                    <a:pt x="2812542" y="395097"/>
                  </a:lnTo>
                  <a:lnTo>
                    <a:pt x="2812542" y="2522093"/>
                  </a:lnTo>
                  <a:lnTo>
                    <a:pt x="1343279" y="2522093"/>
                  </a:lnTo>
                  <a:lnTo>
                    <a:pt x="1343279" y="291719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 rot="2832510">
            <a:off x="11799507" y="2330466"/>
            <a:ext cx="2109444" cy="2187872"/>
            <a:chOff x="0" y="0"/>
            <a:chExt cx="2812592" cy="291716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812542" cy="2917190"/>
            </a:xfrm>
            <a:custGeom>
              <a:avLst/>
              <a:gdLst/>
              <a:ahLst/>
              <a:cxnLst/>
              <a:rect l="l" t="t" r="r" b="b"/>
              <a:pathLst>
                <a:path w="2812542" h="2917190">
                  <a:moveTo>
                    <a:pt x="0" y="1458595"/>
                  </a:moveTo>
                  <a:lnTo>
                    <a:pt x="1343279" y="0"/>
                  </a:lnTo>
                  <a:lnTo>
                    <a:pt x="1343279" y="395097"/>
                  </a:lnTo>
                  <a:lnTo>
                    <a:pt x="2812542" y="395097"/>
                  </a:lnTo>
                  <a:lnTo>
                    <a:pt x="2812542" y="2522093"/>
                  </a:lnTo>
                  <a:lnTo>
                    <a:pt x="1343279" y="2522093"/>
                  </a:lnTo>
                  <a:lnTo>
                    <a:pt x="1343279" y="291719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13" name="TextBox 13"/>
          <p:cNvSpPr txBox="1"/>
          <p:nvPr/>
        </p:nvSpPr>
        <p:spPr>
          <a:xfrm>
            <a:off x="12644928" y="6019400"/>
            <a:ext cx="105121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0333554" y="8201786"/>
            <a:ext cx="105121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9951534" y="4902641"/>
            <a:ext cx="105121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1783157" y="8151301"/>
            <a:ext cx="314474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4080179" y="5992414"/>
            <a:ext cx="3144747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200" spc="1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8" name="Group 18"/>
          <p:cNvGrpSpPr/>
          <p:nvPr/>
        </p:nvGrpSpPr>
        <p:grpSpPr>
          <a:xfrm>
            <a:off x="1433217" y="5432430"/>
            <a:ext cx="996456" cy="877162"/>
            <a:chOff x="0" y="0"/>
            <a:chExt cx="1328608" cy="11695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28547" cy="1169543"/>
            </a:xfrm>
            <a:custGeom>
              <a:avLst/>
              <a:gdLst/>
              <a:ahLst/>
              <a:cxnLst/>
              <a:rect l="l" t="t" r="r" b="b"/>
              <a:pathLst>
                <a:path w="1328547" h="1169543">
                  <a:moveTo>
                    <a:pt x="0" y="0"/>
                  </a:moveTo>
                  <a:lnTo>
                    <a:pt x="1328547" y="0"/>
                  </a:lnTo>
                  <a:lnTo>
                    <a:pt x="1328547" y="1169543"/>
                  </a:lnTo>
                  <a:lnTo>
                    <a:pt x="0" y="11695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0" y="0"/>
              <a:ext cx="1328608" cy="1169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40"/>
                </a:lnSpc>
              </a:pPr>
              <a:r>
                <a:rPr lang="en-US" sz="3200" spc="47">
                  <a:solidFill>
                    <a:srgbClr val="3F3F3F"/>
                  </a:solidFill>
                  <a:latin typeface="Montserrat Bold"/>
                  <a:cs typeface="B Nazanin" pitchFamily="2" charset="-78"/>
                </a:rPr>
                <a:t>02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2563068" y="5556813"/>
            <a:ext cx="53763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433217" y="8165374"/>
            <a:ext cx="1038411" cy="877162"/>
            <a:chOff x="0" y="0"/>
            <a:chExt cx="1384548" cy="116955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84554" cy="1169543"/>
            </a:xfrm>
            <a:custGeom>
              <a:avLst/>
              <a:gdLst/>
              <a:ahLst/>
              <a:cxnLst/>
              <a:rect l="l" t="t" r="r" b="b"/>
              <a:pathLst>
                <a:path w="1384554" h="1169543">
                  <a:moveTo>
                    <a:pt x="0" y="0"/>
                  </a:moveTo>
                  <a:lnTo>
                    <a:pt x="1384554" y="0"/>
                  </a:lnTo>
                  <a:lnTo>
                    <a:pt x="1384554" y="1169543"/>
                  </a:lnTo>
                  <a:lnTo>
                    <a:pt x="0" y="11695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TextBox 24"/>
            <p:cNvSpPr txBox="1"/>
            <p:nvPr/>
          </p:nvSpPr>
          <p:spPr>
            <a:xfrm>
              <a:off x="0" y="0"/>
              <a:ext cx="1384548" cy="1169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40"/>
                </a:lnSpc>
              </a:pPr>
              <a:r>
                <a:rPr lang="en-US" sz="3200" spc="47">
                  <a:solidFill>
                    <a:srgbClr val="3F3F3F"/>
                  </a:solidFill>
                  <a:latin typeface="Montserrat Bold"/>
                  <a:cs typeface="B Nazanin" pitchFamily="2" charset="-78"/>
                </a:rPr>
                <a:t>04</a:t>
              </a: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2563068" y="8290278"/>
            <a:ext cx="53763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2608151" y="4190079"/>
            <a:ext cx="53763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433217" y="4060958"/>
            <a:ext cx="1038411" cy="877163"/>
            <a:chOff x="0" y="0"/>
            <a:chExt cx="1384548" cy="116955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384554" cy="1169543"/>
            </a:xfrm>
            <a:custGeom>
              <a:avLst/>
              <a:gdLst/>
              <a:ahLst/>
              <a:cxnLst/>
              <a:rect l="l" t="t" r="r" b="b"/>
              <a:pathLst>
                <a:path w="1384554" h="1169543">
                  <a:moveTo>
                    <a:pt x="0" y="0"/>
                  </a:moveTo>
                  <a:lnTo>
                    <a:pt x="1384554" y="0"/>
                  </a:lnTo>
                  <a:lnTo>
                    <a:pt x="1384554" y="1169543"/>
                  </a:lnTo>
                  <a:lnTo>
                    <a:pt x="0" y="11695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9" name="TextBox 29"/>
            <p:cNvSpPr txBox="1"/>
            <p:nvPr/>
          </p:nvSpPr>
          <p:spPr>
            <a:xfrm>
              <a:off x="0" y="0"/>
              <a:ext cx="1384548" cy="1169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40"/>
                </a:lnSpc>
              </a:pPr>
              <a:r>
                <a:rPr lang="en-US" sz="3200" spc="47">
                  <a:solidFill>
                    <a:srgbClr val="EB494B"/>
                  </a:solidFill>
                  <a:latin typeface="Montserrat Bold"/>
                  <a:cs typeface="B Nazanin" pitchFamily="2" charset="-78"/>
                </a:rPr>
                <a:t>01</a:t>
              </a:r>
            </a:p>
          </p:txBody>
        </p:sp>
      </p:grpSp>
      <p:sp>
        <p:nvSpPr>
          <p:cNvPr id="30" name="TextBox 30"/>
          <p:cNvSpPr txBox="1"/>
          <p:nvPr/>
        </p:nvSpPr>
        <p:spPr>
          <a:xfrm>
            <a:off x="2563068" y="6923547"/>
            <a:ext cx="5376384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1" name="Group 31"/>
          <p:cNvGrpSpPr/>
          <p:nvPr/>
        </p:nvGrpSpPr>
        <p:grpSpPr>
          <a:xfrm>
            <a:off x="1433217" y="6803899"/>
            <a:ext cx="1038411" cy="877162"/>
            <a:chOff x="0" y="0"/>
            <a:chExt cx="1384548" cy="116955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384554" cy="1169543"/>
            </a:xfrm>
            <a:custGeom>
              <a:avLst/>
              <a:gdLst/>
              <a:ahLst/>
              <a:cxnLst/>
              <a:rect l="l" t="t" r="r" b="b"/>
              <a:pathLst>
                <a:path w="1384554" h="1169543">
                  <a:moveTo>
                    <a:pt x="0" y="0"/>
                  </a:moveTo>
                  <a:lnTo>
                    <a:pt x="1384554" y="0"/>
                  </a:lnTo>
                  <a:lnTo>
                    <a:pt x="1384554" y="1169543"/>
                  </a:lnTo>
                  <a:lnTo>
                    <a:pt x="0" y="116954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33" name="TextBox 33"/>
            <p:cNvSpPr txBox="1"/>
            <p:nvPr/>
          </p:nvSpPr>
          <p:spPr>
            <a:xfrm>
              <a:off x="0" y="0"/>
              <a:ext cx="1384548" cy="1169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3840"/>
                </a:lnSpc>
              </a:pPr>
              <a:r>
                <a:rPr lang="en-US" sz="3200" spc="47">
                  <a:solidFill>
                    <a:srgbClr val="EB494B"/>
                  </a:solidFill>
                  <a:latin typeface="Montserrat Bold"/>
                  <a:cs typeface="B Nazanin" pitchFamily="2" charset="-78"/>
                </a:rPr>
                <a:t>03</a:t>
              </a:r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2280773" y="2722340"/>
            <a:ext cx="1051215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en-US" sz="3200" spc="4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1524657" y="2741175"/>
            <a:ext cx="7527903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 </a:t>
            </a: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. 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12078801" y="7548336"/>
            <a:ext cx="519594" cy="399118"/>
            <a:chOff x="0" y="0"/>
            <a:chExt cx="692792" cy="532158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692785" cy="532130"/>
            </a:xfrm>
            <a:custGeom>
              <a:avLst/>
              <a:gdLst/>
              <a:ahLst/>
              <a:cxnLst/>
              <a:rect l="l" t="t" r="r" b="b"/>
              <a:pathLst>
                <a:path w="692785" h="532130">
                  <a:moveTo>
                    <a:pt x="416941" y="222123"/>
                  </a:moveTo>
                  <a:cubicBezTo>
                    <a:pt x="475869" y="222123"/>
                    <a:pt x="523494" y="269875"/>
                    <a:pt x="523494" y="328676"/>
                  </a:cubicBezTo>
                  <a:cubicBezTo>
                    <a:pt x="523494" y="387477"/>
                    <a:pt x="475742" y="435229"/>
                    <a:pt x="416941" y="435229"/>
                  </a:cubicBezTo>
                  <a:cubicBezTo>
                    <a:pt x="358140" y="435229"/>
                    <a:pt x="310388" y="387477"/>
                    <a:pt x="310388" y="328676"/>
                  </a:cubicBezTo>
                  <a:cubicBezTo>
                    <a:pt x="310388" y="269875"/>
                    <a:pt x="358140" y="222123"/>
                    <a:pt x="416941" y="222123"/>
                  </a:cubicBezTo>
                  <a:close/>
                  <a:moveTo>
                    <a:pt x="416941" y="179959"/>
                  </a:moveTo>
                  <a:cubicBezTo>
                    <a:pt x="334772" y="179959"/>
                    <a:pt x="268224" y="246507"/>
                    <a:pt x="268224" y="328676"/>
                  </a:cubicBezTo>
                  <a:cubicBezTo>
                    <a:pt x="268224" y="410845"/>
                    <a:pt x="334772" y="477393"/>
                    <a:pt x="416941" y="477393"/>
                  </a:cubicBezTo>
                  <a:cubicBezTo>
                    <a:pt x="499110" y="477393"/>
                    <a:pt x="565658" y="410845"/>
                    <a:pt x="565658" y="328676"/>
                  </a:cubicBezTo>
                  <a:cubicBezTo>
                    <a:pt x="565658" y="246507"/>
                    <a:pt x="499110" y="179959"/>
                    <a:pt x="416941" y="179959"/>
                  </a:cubicBezTo>
                  <a:close/>
                  <a:moveTo>
                    <a:pt x="241808" y="146939"/>
                  </a:moveTo>
                  <a:lnTo>
                    <a:pt x="241808" y="180467"/>
                  </a:lnTo>
                  <a:lnTo>
                    <a:pt x="288798" y="180467"/>
                  </a:lnTo>
                  <a:lnTo>
                    <a:pt x="288798" y="146939"/>
                  </a:lnTo>
                  <a:close/>
                  <a:moveTo>
                    <a:pt x="562229" y="136144"/>
                  </a:moveTo>
                  <a:lnTo>
                    <a:pt x="562229" y="180467"/>
                  </a:lnTo>
                  <a:lnTo>
                    <a:pt x="652526" y="180467"/>
                  </a:lnTo>
                  <a:lnTo>
                    <a:pt x="652526" y="136144"/>
                  </a:lnTo>
                  <a:close/>
                  <a:moveTo>
                    <a:pt x="346456" y="23495"/>
                  </a:moveTo>
                  <a:lnTo>
                    <a:pt x="346456" y="94107"/>
                  </a:lnTo>
                  <a:lnTo>
                    <a:pt x="487299" y="94107"/>
                  </a:lnTo>
                  <a:lnTo>
                    <a:pt x="487299" y="23495"/>
                  </a:lnTo>
                  <a:close/>
                  <a:moveTo>
                    <a:pt x="315722" y="0"/>
                  </a:moveTo>
                  <a:lnTo>
                    <a:pt x="518033" y="0"/>
                  </a:lnTo>
                  <a:cubicBezTo>
                    <a:pt x="528955" y="0"/>
                    <a:pt x="537845" y="8890"/>
                    <a:pt x="537845" y="19812"/>
                  </a:cubicBezTo>
                  <a:lnTo>
                    <a:pt x="537845" y="94107"/>
                  </a:lnTo>
                  <a:lnTo>
                    <a:pt x="637667" y="94107"/>
                  </a:lnTo>
                  <a:cubicBezTo>
                    <a:pt x="668147" y="94107"/>
                    <a:pt x="692785" y="118872"/>
                    <a:pt x="692785" y="149225"/>
                  </a:cubicBezTo>
                  <a:lnTo>
                    <a:pt x="692785" y="476885"/>
                  </a:lnTo>
                  <a:cubicBezTo>
                    <a:pt x="692785" y="507365"/>
                    <a:pt x="668020" y="532003"/>
                    <a:pt x="637667" y="532003"/>
                  </a:cubicBezTo>
                  <a:lnTo>
                    <a:pt x="55118" y="532003"/>
                  </a:lnTo>
                  <a:cubicBezTo>
                    <a:pt x="24765" y="532130"/>
                    <a:pt x="0" y="507492"/>
                    <a:pt x="0" y="477012"/>
                  </a:cubicBezTo>
                  <a:lnTo>
                    <a:pt x="0" y="149225"/>
                  </a:lnTo>
                  <a:cubicBezTo>
                    <a:pt x="0" y="118745"/>
                    <a:pt x="24765" y="94107"/>
                    <a:pt x="55118" y="94107"/>
                  </a:cubicBezTo>
                  <a:lnTo>
                    <a:pt x="66675" y="94107"/>
                  </a:lnTo>
                  <a:lnTo>
                    <a:pt x="66675" y="68072"/>
                  </a:lnTo>
                  <a:cubicBezTo>
                    <a:pt x="66675" y="62611"/>
                    <a:pt x="71120" y="58166"/>
                    <a:pt x="76581" y="58166"/>
                  </a:cubicBezTo>
                  <a:lnTo>
                    <a:pt x="177800" y="58166"/>
                  </a:lnTo>
                  <a:cubicBezTo>
                    <a:pt x="183261" y="58166"/>
                    <a:pt x="187706" y="62611"/>
                    <a:pt x="187706" y="68072"/>
                  </a:cubicBezTo>
                  <a:lnTo>
                    <a:pt x="187706" y="94107"/>
                  </a:lnTo>
                  <a:lnTo>
                    <a:pt x="295910" y="94107"/>
                  </a:lnTo>
                  <a:lnTo>
                    <a:pt x="295910" y="19812"/>
                  </a:lnTo>
                  <a:cubicBezTo>
                    <a:pt x="295910" y="8890"/>
                    <a:pt x="304800" y="0"/>
                    <a:pt x="315722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4326620" y="5309618"/>
            <a:ext cx="528264" cy="455886"/>
            <a:chOff x="0" y="0"/>
            <a:chExt cx="704352" cy="60784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704342" cy="607822"/>
            </a:xfrm>
            <a:custGeom>
              <a:avLst/>
              <a:gdLst/>
              <a:ahLst/>
              <a:cxnLst/>
              <a:rect l="l" t="t" r="r" b="b"/>
              <a:pathLst>
                <a:path w="704342" h="607822">
                  <a:moveTo>
                    <a:pt x="149352" y="133096"/>
                  </a:moveTo>
                  <a:cubicBezTo>
                    <a:pt x="132969" y="133096"/>
                    <a:pt x="119634" y="146431"/>
                    <a:pt x="119634" y="162814"/>
                  </a:cubicBezTo>
                  <a:cubicBezTo>
                    <a:pt x="119634" y="179197"/>
                    <a:pt x="132969" y="192532"/>
                    <a:pt x="149352" y="192532"/>
                  </a:cubicBezTo>
                  <a:cubicBezTo>
                    <a:pt x="165735" y="192532"/>
                    <a:pt x="179070" y="179197"/>
                    <a:pt x="179070" y="162814"/>
                  </a:cubicBezTo>
                  <a:cubicBezTo>
                    <a:pt x="179070" y="146431"/>
                    <a:pt x="165735" y="133096"/>
                    <a:pt x="149352" y="133096"/>
                  </a:cubicBezTo>
                  <a:close/>
                  <a:moveTo>
                    <a:pt x="345059" y="61214"/>
                  </a:moveTo>
                  <a:cubicBezTo>
                    <a:pt x="311277" y="61214"/>
                    <a:pt x="283845" y="88646"/>
                    <a:pt x="283845" y="122428"/>
                  </a:cubicBezTo>
                  <a:cubicBezTo>
                    <a:pt x="283845" y="156210"/>
                    <a:pt x="311277" y="183642"/>
                    <a:pt x="345059" y="183642"/>
                  </a:cubicBezTo>
                  <a:cubicBezTo>
                    <a:pt x="378841" y="183642"/>
                    <a:pt x="406273" y="156210"/>
                    <a:pt x="406273" y="122428"/>
                  </a:cubicBezTo>
                  <a:cubicBezTo>
                    <a:pt x="406273" y="88646"/>
                    <a:pt x="378841" y="61214"/>
                    <a:pt x="345059" y="61214"/>
                  </a:cubicBezTo>
                  <a:close/>
                  <a:moveTo>
                    <a:pt x="345059" y="0"/>
                  </a:moveTo>
                  <a:cubicBezTo>
                    <a:pt x="412623" y="0"/>
                    <a:pt x="467487" y="54737"/>
                    <a:pt x="467487" y="122428"/>
                  </a:cubicBezTo>
                  <a:cubicBezTo>
                    <a:pt x="467487" y="170942"/>
                    <a:pt x="439166" y="212852"/>
                    <a:pt x="398018" y="232283"/>
                  </a:cubicBezTo>
                  <a:lnTo>
                    <a:pt x="481584" y="232283"/>
                  </a:lnTo>
                  <a:cubicBezTo>
                    <a:pt x="516128" y="232283"/>
                    <a:pt x="544195" y="260350"/>
                    <a:pt x="544195" y="294894"/>
                  </a:cubicBezTo>
                  <a:lnTo>
                    <a:pt x="544195" y="320675"/>
                  </a:lnTo>
                  <a:lnTo>
                    <a:pt x="577342" y="320675"/>
                  </a:lnTo>
                  <a:cubicBezTo>
                    <a:pt x="585216" y="320675"/>
                    <a:pt x="591820" y="326263"/>
                    <a:pt x="593217" y="333629"/>
                  </a:cubicBezTo>
                  <a:lnTo>
                    <a:pt x="704342" y="241300"/>
                  </a:lnTo>
                  <a:lnTo>
                    <a:pt x="704342" y="598805"/>
                  </a:lnTo>
                  <a:lnTo>
                    <a:pt x="593217" y="506476"/>
                  </a:lnTo>
                  <a:cubicBezTo>
                    <a:pt x="591820" y="513969"/>
                    <a:pt x="585216" y="519430"/>
                    <a:pt x="577342" y="519430"/>
                  </a:cubicBezTo>
                  <a:lnTo>
                    <a:pt x="544322" y="519430"/>
                  </a:lnTo>
                  <a:lnTo>
                    <a:pt x="544322" y="545211"/>
                  </a:lnTo>
                  <a:cubicBezTo>
                    <a:pt x="544322" y="579755"/>
                    <a:pt x="516255" y="607822"/>
                    <a:pt x="481711" y="607822"/>
                  </a:cubicBezTo>
                  <a:lnTo>
                    <a:pt x="62611" y="607822"/>
                  </a:lnTo>
                  <a:cubicBezTo>
                    <a:pt x="28067" y="607822"/>
                    <a:pt x="0" y="579882"/>
                    <a:pt x="0" y="545211"/>
                  </a:cubicBezTo>
                  <a:lnTo>
                    <a:pt x="0" y="294894"/>
                  </a:lnTo>
                  <a:cubicBezTo>
                    <a:pt x="0" y="260350"/>
                    <a:pt x="28067" y="232283"/>
                    <a:pt x="62611" y="232283"/>
                  </a:cubicBezTo>
                  <a:lnTo>
                    <a:pt x="118364" y="232283"/>
                  </a:lnTo>
                  <a:cubicBezTo>
                    <a:pt x="91694" y="220599"/>
                    <a:pt x="73279" y="193929"/>
                    <a:pt x="73279" y="162941"/>
                  </a:cubicBezTo>
                  <a:cubicBezTo>
                    <a:pt x="73279" y="120904"/>
                    <a:pt x="107315" y="86868"/>
                    <a:pt x="149352" y="86868"/>
                  </a:cubicBezTo>
                  <a:cubicBezTo>
                    <a:pt x="191389" y="86868"/>
                    <a:pt x="225425" y="120904"/>
                    <a:pt x="225425" y="162941"/>
                  </a:cubicBezTo>
                  <a:cubicBezTo>
                    <a:pt x="225425" y="193929"/>
                    <a:pt x="206883" y="220599"/>
                    <a:pt x="180340" y="232283"/>
                  </a:cubicBezTo>
                  <a:lnTo>
                    <a:pt x="292100" y="232283"/>
                  </a:lnTo>
                  <a:cubicBezTo>
                    <a:pt x="250952" y="212852"/>
                    <a:pt x="222631" y="170942"/>
                    <a:pt x="222631" y="122428"/>
                  </a:cubicBezTo>
                  <a:cubicBezTo>
                    <a:pt x="222758" y="54737"/>
                    <a:pt x="277495" y="0"/>
                    <a:pt x="34505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1160693" y="2753984"/>
            <a:ext cx="601454" cy="563015"/>
            <a:chOff x="0" y="0"/>
            <a:chExt cx="801938" cy="750686"/>
          </a:xfrm>
        </p:grpSpPr>
        <p:sp>
          <p:nvSpPr>
            <p:cNvPr id="41" name="Freeform 41"/>
            <p:cNvSpPr/>
            <p:nvPr/>
          </p:nvSpPr>
          <p:spPr>
            <a:xfrm>
              <a:off x="0" y="-254"/>
              <a:ext cx="801878" cy="750951"/>
            </a:xfrm>
            <a:custGeom>
              <a:avLst/>
              <a:gdLst/>
              <a:ahLst/>
              <a:cxnLst/>
              <a:rect l="l" t="t" r="r" b="b"/>
              <a:pathLst>
                <a:path w="801878" h="750951">
                  <a:moveTo>
                    <a:pt x="390271" y="687832"/>
                  </a:moveTo>
                  <a:cubicBezTo>
                    <a:pt x="390271" y="687959"/>
                    <a:pt x="411734" y="691388"/>
                    <a:pt x="411734" y="687832"/>
                  </a:cubicBezTo>
                  <a:lnTo>
                    <a:pt x="411734" y="687451"/>
                  </a:lnTo>
                  <a:cubicBezTo>
                    <a:pt x="540893" y="645160"/>
                    <a:pt x="605028" y="619125"/>
                    <a:pt x="740410" y="670941"/>
                  </a:cubicBezTo>
                  <a:lnTo>
                    <a:pt x="742823" y="130683"/>
                  </a:lnTo>
                  <a:lnTo>
                    <a:pt x="706628" y="130683"/>
                  </a:lnTo>
                  <a:cubicBezTo>
                    <a:pt x="707136" y="291211"/>
                    <a:pt x="707644" y="451612"/>
                    <a:pt x="708152" y="612140"/>
                  </a:cubicBezTo>
                  <a:cubicBezTo>
                    <a:pt x="614680" y="574040"/>
                    <a:pt x="507873" y="604139"/>
                    <a:pt x="411607" y="684657"/>
                  </a:cubicBezTo>
                  <a:lnTo>
                    <a:pt x="411607" y="130683"/>
                  </a:lnTo>
                  <a:lnTo>
                    <a:pt x="411607" y="106807"/>
                  </a:lnTo>
                  <a:lnTo>
                    <a:pt x="411607" y="99822"/>
                  </a:lnTo>
                  <a:cubicBezTo>
                    <a:pt x="469392" y="37338"/>
                    <a:pt x="523748" y="762"/>
                    <a:pt x="595503" y="254"/>
                  </a:cubicBezTo>
                  <a:cubicBezTo>
                    <a:pt x="628142" y="0"/>
                    <a:pt x="664464" y="7239"/>
                    <a:pt x="706247" y="22860"/>
                  </a:cubicBezTo>
                  <a:cubicBezTo>
                    <a:pt x="706374" y="50800"/>
                    <a:pt x="706374" y="78867"/>
                    <a:pt x="706501" y="106807"/>
                  </a:cubicBezTo>
                  <a:lnTo>
                    <a:pt x="772287" y="106299"/>
                  </a:lnTo>
                  <a:lnTo>
                    <a:pt x="772287" y="183007"/>
                  </a:lnTo>
                  <a:lnTo>
                    <a:pt x="801878" y="183007"/>
                  </a:lnTo>
                  <a:lnTo>
                    <a:pt x="801878" y="750951"/>
                  </a:lnTo>
                  <a:lnTo>
                    <a:pt x="0" y="750951"/>
                  </a:lnTo>
                  <a:lnTo>
                    <a:pt x="0" y="183007"/>
                  </a:lnTo>
                  <a:lnTo>
                    <a:pt x="25400" y="183007"/>
                  </a:lnTo>
                  <a:lnTo>
                    <a:pt x="25400" y="106299"/>
                  </a:lnTo>
                  <a:lnTo>
                    <a:pt x="95377" y="106807"/>
                  </a:lnTo>
                  <a:cubicBezTo>
                    <a:pt x="95504" y="78867"/>
                    <a:pt x="95504" y="50800"/>
                    <a:pt x="95631" y="22860"/>
                  </a:cubicBezTo>
                  <a:cubicBezTo>
                    <a:pt x="137541" y="7239"/>
                    <a:pt x="173736" y="0"/>
                    <a:pt x="206375" y="254"/>
                  </a:cubicBezTo>
                  <a:cubicBezTo>
                    <a:pt x="278257" y="762"/>
                    <a:pt x="332486" y="37211"/>
                    <a:pt x="390144" y="99822"/>
                  </a:cubicBezTo>
                  <a:lnTo>
                    <a:pt x="390144" y="106807"/>
                  </a:lnTo>
                  <a:lnTo>
                    <a:pt x="390144" y="130683"/>
                  </a:lnTo>
                  <a:lnTo>
                    <a:pt x="390144" y="684657"/>
                  </a:lnTo>
                  <a:cubicBezTo>
                    <a:pt x="293878" y="604012"/>
                    <a:pt x="187071" y="573913"/>
                    <a:pt x="93599" y="612140"/>
                  </a:cubicBezTo>
                  <a:lnTo>
                    <a:pt x="95250" y="130683"/>
                  </a:lnTo>
                  <a:lnTo>
                    <a:pt x="59182" y="130683"/>
                  </a:lnTo>
                  <a:lnTo>
                    <a:pt x="56896" y="666242"/>
                  </a:lnTo>
                  <a:cubicBezTo>
                    <a:pt x="191389" y="610743"/>
                    <a:pt x="267843" y="650240"/>
                    <a:pt x="390271" y="687451"/>
                  </a:cubicBezTo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8670525" y="5119990"/>
            <a:ext cx="707955" cy="584020"/>
            <a:chOff x="0" y="0"/>
            <a:chExt cx="943940" cy="778694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943991" cy="778637"/>
            </a:xfrm>
            <a:custGeom>
              <a:avLst/>
              <a:gdLst/>
              <a:ahLst/>
              <a:cxnLst/>
              <a:rect l="l" t="t" r="r" b="b"/>
              <a:pathLst>
                <a:path w="943991" h="778637">
                  <a:moveTo>
                    <a:pt x="537845" y="194056"/>
                  </a:moveTo>
                  <a:cubicBezTo>
                    <a:pt x="507111" y="194056"/>
                    <a:pt x="482219" y="218948"/>
                    <a:pt x="482219" y="249682"/>
                  </a:cubicBezTo>
                  <a:cubicBezTo>
                    <a:pt x="482219" y="280416"/>
                    <a:pt x="507111" y="305308"/>
                    <a:pt x="537845" y="305308"/>
                  </a:cubicBezTo>
                  <a:cubicBezTo>
                    <a:pt x="568579" y="305308"/>
                    <a:pt x="593471" y="280416"/>
                    <a:pt x="593471" y="249682"/>
                  </a:cubicBezTo>
                  <a:cubicBezTo>
                    <a:pt x="593471" y="218948"/>
                    <a:pt x="568579" y="194056"/>
                    <a:pt x="537845" y="194056"/>
                  </a:cubicBezTo>
                  <a:close/>
                  <a:moveTo>
                    <a:pt x="359156" y="194056"/>
                  </a:moveTo>
                  <a:cubicBezTo>
                    <a:pt x="328422" y="194056"/>
                    <a:pt x="303530" y="218948"/>
                    <a:pt x="303530" y="249682"/>
                  </a:cubicBezTo>
                  <a:cubicBezTo>
                    <a:pt x="303530" y="280416"/>
                    <a:pt x="328422" y="305308"/>
                    <a:pt x="359156" y="305308"/>
                  </a:cubicBezTo>
                  <a:cubicBezTo>
                    <a:pt x="389890" y="305308"/>
                    <a:pt x="414782" y="280416"/>
                    <a:pt x="414782" y="249682"/>
                  </a:cubicBezTo>
                  <a:cubicBezTo>
                    <a:pt x="414782" y="218948"/>
                    <a:pt x="389890" y="194056"/>
                    <a:pt x="359156" y="194056"/>
                  </a:cubicBezTo>
                  <a:close/>
                  <a:moveTo>
                    <a:pt x="180467" y="194056"/>
                  </a:moveTo>
                  <a:cubicBezTo>
                    <a:pt x="149733" y="194056"/>
                    <a:pt x="124841" y="218948"/>
                    <a:pt x="124841" y="249682"/>
                  </a:cubicBezTo>
                  <a:cubicBezTo>
                    <a:pt x="124841" y="280416"/>
                    <a:pt x="149733" y="305308"/>
                    <a:pt x="180467" y="305308"/>
                  </a:cubicBezTo>
                  <a:cubicBezTo>
                    <a:pt x="211201" y="305308"/>
                    <a:pt x="236093" y="280416"/>
                    <a:pt x="236093" y="249682"/>
                  </a:cubicBezTo>
                  <a:cubicBezTo>
                    <a:pt x="236093" y="218948"/>
                    <a:pt x="211201" y="194056"/>
                    <a:pt x="180467" y="194056"/>
                  </a:cubicBezTo>
                  <a:close/>
                  <a:moveTo>
                    <a:pt x="745363" y="167005"/>
                  </a:moveTo>
                  <a:lnTo>
                    <a:pt x="846963" y="167005"/>
                  </a:lnTo>
                  <a:cubicBezTo>
                    <a:pt x="900557" y="167005"/>
                    <a:pt x="943991" y="210439"/>
                    <a:pt x="943991" y="264033"/>
                  </a:cubicBezTo>
                  <a:lnTo>
                    <a:pt x="943991" y="572643"/>
                  </a:lnTo>
                  <a:cubicBezTo>
                    <a:pt x="943991" y="626237"/>
                    <a:pt x="900557" y="669671"/>
                    <a:pt x="846963" y="669671"/>
                  </a:cubicBezTo>
                  <a:lnTo>
                    <a:pt x="735203" y="669671"/>
                  </a:lnTo>
                  <a:cubicBezTo>
                    <a:pt x="756285" y="702310"/>
                    <a:pt x="754126" y="726186"/>
                    <a:pt x="863346" y="778637"/>
                  </a:cubicBezTo>
                  <a:cubicBezTo>
                    <a:pt x="679704" y="757936"/>
                    <a:pt x="651129" y="748792"/>
                    <a:pt x="564261" y="669671"/>
                  </a:cubicBezTo>
                  <a:lnTo>
                    <a:pt x="322707" y="669671"/>
                  </a:lnTo>
                  <a:cubicBezTo>
                    <a:pt x="283337" y="669671"/>
                    <a:pt x="249428" y="646176"/>
                    <a:pt x="234442" y="612521"/>
                  </a:cubicBezTo>
                  <a:cubicBezTo>
                    <a:pt x="296926" y="593471"/>
                    <a:pt x="347472" y="566928"/>
                    <a:pt x="406781" y="527812"/>
                  </a:cubicBezTo>
                  <a:lnTo>
                    <a:pt x="648208" y="527812"/>
                  </a:lnTo>
                  <a:cubicBezTo>
                    <a:pt x="701802" y="527812"/>
                    <a:pt x="745236" y="484378"/>
                    <a:pt x="745236" y="430784"/>
                  </a:cubicBezTo>
                  <a:lnTo>
                    <a:pt x="745236" y="167132"/>
                  </a:lnTo>
                  <a:close/>
                  <a:moveTo>
                    <a:pt x="97028" y="0"/>
                  </a:moveTo>
                  <a:lnTo>
                    <a:pt x="621157" y="0"/>
                  </a:lnTo>
                  <a:cubicBezTo>
                    <a:pt x="674751" y="0"/>
                    <a:pt x="718185" y="43434"/>
                    <a:pt x="718185" y="97028"/>
                  </a:cubicBezTo>
                  <a:lnTo>
                    <a:pt x="718185" y="405638"/>
                  </a:lnTo>
                  <a:cubicBezTo>
                    <a:pt x="718185" y="459232"/>
                    <a:pt x="674751" y="502666"/>
                    <a:pt x="621157" y="502666"/>
                  </a:cubicBezTo>
                  <a:lnTo>
                    <a:pt x="379730" y="502666"/>
                  </a:lnTo>
                  <a:cubicBezTo>
                    <a:pt x="268859" y="575818"/>
                    <a:pt x="224282" y="588899"/>
                    <a:pt x="40640" y="609600"/>
                  </a:cubicBezTo>
                  <a:cubicBezTo>
                    <a:pt x="147828" y="551180"/>
                    <a:pt x="159639" y="557403"/>
                    <a:pt x="208788" y="502666"/>
                  </a:cubicBezTo>
                  <a:lnTo>
                    <a:pt x="97028" y="502666"/>
                  </a:lnTo>
                  <a:cubicBezTo>
                    <a:pt x="43434" y="502666"/>
                    <a:pt x="0" y="459232"/>
                    <a:pt x="0" y="405638"/>
                  </a:cubicBezTo>
                  <a:lnTo>
                    <a:pt x="0" y="97028"/>
                  </a:lnTo>
                  <a:cubicBezTo>
                    <a:pt x="0" y="43434"/>
                    <a:pt x="43434" y="0"/>
                    <a:pt x="9702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21190" y="1782048"/>
            <a:ext cx="18288000" cy="122217"/>
            <a:chOff x="0" y="0"/>
            <a:chExt cx="24384000" cy="162956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4384000" cy="162941"/>
            </a:xfrm>
            <a:custGeom>
              <a:avLst/>
              <a:gdLst/>
              <a:ahLst/>
              <a:cxnLst/>
              <a:rect l="l" t="t" r="r" b="b"/>
              <a:pathLst>
                <a:path w="24384000" h="162941">
                  <a:moveTo>
                    <a:pt x="0" y="0"/>
                  </a:moveTo>
                  <a:lnTo>
                    <a:pt x="24384000" y="0"/>
                  </a:lnTo>
                  <a:lnTo>
                    <a:pt x="24384000" y="162941"/>
                  </a:lnTo>
                  <a:lnTo>
                    <a:pt x="0" y="16294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47" name="Freeform 47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8863494" y="7783632"/>
            <a:ext cx="6971232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399" spc="20" dirty="0">
                <a:latin typeface="Montserrat"/>
                <a:cs typeface="B Nazanin" pitchFamily="2" charset="-78"/>
              </a:rPr>
              <a:t> </a:t>
            </a:r>
            <a:r>
              <a:rPr lang="fa-IR" sz="1399" spc="20" dirty="0"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</a:t>
            </a:r>
            <a:r>
              <a:rPr lang="en-US" sz="1399" spc="20" dirty="0">
                <a:latin typeface="Montserrat"/>
                <a:cs typeface="B Nazanin" pitchFamily="2" charset="-78"/>
              </a:rPr>
              <a:t> 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52133" y="5989864"/>
            <a:ext cx="6356265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یک ارائه پاورپوینت مدرن که به زیبایی طراحی شده است دریافت کنید.</a:t>
            </a:r>
            <a:r>
              <a:rPr lang="en-US" sz="1399" spc="20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 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3165842" y="8615076"/>
            <a:ext cx="1852781" cy="461665"/>
            <a:chOff x="0" y="0"/>
            <a:chExt cx="2470374" cy="61555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70404" cy="615569"/>
            </a:xfrm>
            <a:custGeom>
              <a:avLst/>
              <a:gdLst/>
              <a:ahLst/>
              <a:cxnLst/>
              <a:rect l="l" t="t" r="r" b="b"/>
              <a:pathLst>
                <a:path w="2470404" h="615569">
                  <a:moveTo>
                    <a:pt x="0" y="0"/>
                  </a:moveTo>
                  <a:lnTo>
                    <a:pt x="2470404" y="0"/>
                  </a:lnTo>
                  <a:lnTo>
                    <a:pt x="2470404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3F3F3F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0"/>
              <a:ext cx="2470374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پاورپوینت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1052133" y="6963453"/>
            <a:ext cx="6225199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امیدوارم و معتقدم که این الگو در زمان، پول و اعتبار شما صرفه جویی کند. . شما به سادگی می توانید مخاطبان خود را تحت تاثیر قرار دهید و زیبایی و جذابیت منحصر به فردی را به زمان حال خود اضافه کنید</a:t>
            </a:r>
            <a:endParaRPr lang="en-US" sz="1200" spc="17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988455" y="8615076"/>
            <a:ext cx="1695734" cy="461665"/>
            <a:chOff x="0" y="0"/>
            <a:chExt cx="2260978" cy="61555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60981" cy="615569"/>
            </a:xfrm>
            <a:custGeom>
              <a:avLst/>
              <a:gdLst/>
              <a:ahLst/>
              <a:cxnLst/>
              <a:rect l="l" t="t" r="r" b="b"/>
              <a:pathLst>
                <a:path w="2260981" h="615569">
                  <a:moveTo>
                    <a:pt x="0" y="0"/>
                  </a:moveTo>
                  <a:lnTo>
                    <a:pt x="2260981" y="0"/>
                  </a:lnTo>
                  <a:lnTo>
                    <a:pt x="2260981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0" y="0"/>
              <a:ext cx="2260978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نوین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5500276" y="8615076"/>
            <a:ext cx="1695734" cy="461665"/>
            <a:chOff x="0" y="0"/>
            <a:chExt cx="2260978" cy="61555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260981" cy="615569"/>
            </a:xfrm>
            <a:custGeom>
              <a:avLst/>
              <a:gdLst/>
              <a:ahLst/>
              <a:cxnLst/>
              <a:rect l="l" t="t" r="r" b="b"/>
              <a:pathLst>
                <a:path w="2260981" h="615569">
                  <a:moveTo>
                    <a:pt x="0" y="0"/>
                  </a:moveTo>
                  <a:lnTo>
                    <a:pt x="2260981" y="0"/>
                  </a:lnTo>
                  <a:lnTo>
                    <a:pt x="2260981" y="615569"/>
                  </a:lnTo>
                  <a:lnTo>
                    <a:pt x="0" y="615569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0" y="0"/>
              <a:ext cx="2260978" cy="615554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1679"/>
                </a:lnSpc>
              </a:pPr>
              <a:r>
                <a:rPr lang="fa-IR" sz="1399" spc="20" dirty="0">
                  <a:solidFill>
                    <a:srgbClr val="FFFFFF"/>
                  </a:solidFill>
                  <a:latin typeface="Montserrat Bold"/>
                  <a:cs typeface="B Nazanin" pitchFamily="2" charset="-78"/>
                </a:rPr>
                <a:t>طرح</a:t>
              </a:r>
              <a:endParaRPr lang="en-US" sz="1399" spc="20" dirty="0">
                <a:solidFill>
                  <a:srgbClr val="FFFFFF"/>
                </a:solidFill>
                <a:latin typeface="Montserrat Bold"/>
                <a:cs typeface="B Nazanin" pitchFamily="2" charset="-78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079894" y="836553"/>
            <a:ext cx="6197439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80"/>
              </a:lnSpc>
            </a:pPr>
            <a:r>
              <a:rPr lang="fa-IR" sz="4400" spc="65" dirty="0">
                <a:solidFill>
                  <a:srgbClr val="3F3F3F"/>
                </a:solidFill>
                <a:latin typeface="Montserrat Bold"/>
                <a:cs typeface="B Nazanin" pitchFamily="2" charset="-78"/>
              </a:rPr>
              <a:t>ارائه</a:t>
            </a:r>
            <a:endParaRPr lang="en-US" sz="4400" spc="65" dirty="0">
              <a:solidFill>
                <a:srgbClr val="3F3F3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079894" y="1797771"/>
            <a:ext cx="6197439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840"/>
              </a:lnSpc>
            </a:pPr>
            <a:r>
              <a:rPr lang="fa-IR" sz="3200" spc="47" dirty="0">
                <a:solidFill>
                  <a:srgbClr val="000000"/>
                </a:solidFill>
                <a:latin typeface="Montserrat Bold"/>
                <a:cs typeface="B Nazanin" pitchFamily="2" charset="-78"/>
              </a:rPr>
              <a:t>عالی</a:t>
            </a:r>
            <a:endParaRPr lang="en-US" sz="3200" spc="47" dirty="0">
              <a:solidFill>
                <a:srgbClr val="00000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079894" y="2644473"/>
            <a:ext cx="6197438" cy="218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fa-IR" sz="1399" spc="2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آسان برای تغییر رنگ، عکس.</a:t>
            </a:r>
            <a:endParaRPr lang="en-US" sz="1399" spc="20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3076407" y="3488008"/>
            <a:ext cx="2031646" cy="2005288"/>
            <a:chOff x="0" y="0"/>
            <a:chExt cx="2708862" cy="267371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708910" cy="2673350"/>
            </a:xfrm>
            <a:custGeom>
              <a:avLst/>
              <a:gdLst/>
              <a:ahLst/>
              <a:cxnLst/>
              <a:rect l="l" t="t" r="r" b="b"/>
              <a:pathLst>
                <a:path w="2708910" h="2673350">
                  <a:moveTo>
                    <a:pt x="449072" y="0"/>
                  </a:moveTo>
                  <a:cubicBezTo>
                    <a:pt x="504063" y="41021"/>
                    <a:pt x="559435" y="82169"/>
                    <a:pt x="614426" y="123190"/>
                  </a:cubicBezTo>
                  <a:cubicBezTo>
                    <a:pt x="617220" y="125349"/>
                    <a:pt x="619887" y="127381"/>
                    <a:pt x="623316" y="130175"/>
                  </a:cubicBezTo>
                  <a:cubicBezTo>
                    <a:pt x="605155" y="154559"/>
                    <a:pt x="587375" y="178435"/>
                    <a:pt x="569341" y="202311"/>
                  </a:cubicBezTo>
                  <a:cubicBezTo>
                    <a:pt x="558292" y="216916"/>
                    <a:pt x="548005" y="232156"/>
                    <a:pt x="536321" y="246126"/>
                  </a:cubicBezTo>
                  <a:cubicBezTo>
                    <a:pt x="499110" y="290195"/>
                    <a:pt x="479552" y="343916"/>
                    <a:pt x="453517" y="394081"/>
                  </a:cubicBezTo>
                  <a:cubicBezTo>
                    <a:pt x="441706" y="417195"/>
                    <a:pt x="431292" y="440817"/>
                    <a:pt x="419481" y="466090"/>
                  </a:cubicBezTo>
                  <a:cubicBezTo>
                    <a:pt x="966216" y="622681"/>
                    <a:pt x="1509903" y="778256"/>
                    <a:pt x="2054860" y="934085"/>
                  </a:cubicBezTo>
                  <a:cubicBezTo>
                    <a:pt x="2062099" y="908304"/>
                    <a:pt x="2069084" y="882904"/>
                    <a:pt x="2076069" y="857504"/>
                  </a:cubicBezTo>
                  <a:cubicBezTo>
                    <a:pt x="2287397" y="894715"/>
                    <a:pt x="2497836" y="932053"/>
                    <a:pt x="2708910" y="969518"/>
                  </a:cubicBezTo>
                  <a:cubicBezTo>
                    <a:pt x="2666365" y="1128141"/>
                    <a:pt x="2624201" y="1285240"/>
                    <a:pt x="2581910" y="1443355"/>
                  </a:cubicBezTo>
                  <a:cubicBezTo>
                    <a:pt x="2381377" y="1364234"/>
                    <a:pt x="2181860" y="1285494"/>
                    <a:pt x="1981200" y="1206500"/>
                  </a:cubicBezTo>
                  <a:cubicBezTo>
                    <a:pt x="1991360" y="1168654"/>
                    <a:pt x="2001520" y="1131189"/>
                    <a:pt x="2012061" y="1092327"/>
                  </a:cubicBezTo>
                  <a:cubicBezTo>
                    <a:pt x="1845818" y="1044702"/>
                    <a:pt x="1680464" y="997458"/>
                    <a:pt x="1512443" y="949452"/>
                  </a:cubicBezTo>
                  <a:cubicBezTo>
                    <a:pt x="1743456" y="1504188"/>
                    <a:pt x="1973580" y="2056765"/>
                    <a:pt x="2204085" y="2610104"/>
                  </a:cubicBezTo>
                  <a:cubicBezTo>
                    <a:pt x="2178685" y="2620645"/>
                    <a:pt x="2153920" y="2631313"/>
                    <a:pt x="2128901" y="2641600"/>
                  </a:cubicBezTo>
                  <a:cubicBezTo>
                    <a:pt x="2107057" y="2650744"/>
                    <a:pt x="2085467" y="2659761"/>
                    <a:pt x="2063750" y="2668905"/>
                  </a:cubicBezTo>
                  <a:cubicBezTo>
                    <a:pt x="2060956" y="2670175"/>
                    <a:pt x="2058416" y="2671826"/>
                    <a:pt x="2055749" y="2673350"/>
                  </a:cubicBezTo>
                  <a:cubicBezTo>
                    <a:pt x="2054225" y="2673350"/>
                    <a:pt x="2052955" y="2673350"/>
                    <a:pt x="2051558" y="2673350"/>
                  </a:cubicBezTo>
                  <a:cubicBezTo>
                    <a:pt x="2051177" y="2671445"/>
                    <a:pt x="2050669" y="2669286"/>
                    <a:pt x="2049907" y="2667381"/>
                  </a:cubicBezTo>
                  <a:cubicBezTo>
                    <a:pt x="2015998" y="2585847"/>
                    <a:pt x="1981962" y="2504313"/>
                    <a:pt x="1948307" y="2422906"/>
                  </a:cubicBezTo>
                  <a:cubicBezTo>
                    <a:pt x="1945386" y="2415667"/>
                    <a:pt x="1941322" y="2411730"/>
                    <a:pt x="1934337" y="2408682"/>
                  </a:cubicBezTo>
                  <a:cubicBezTo>
                    <a:pt x="1635378" y="2281047"/>
                    <a:pt x="1336675" y="2153412"/>
                    <a:pt x="1037971" y="2025650"/>
                  </a:cubicBezTo>
                  <a:cubicBezTo>
                    <a:pt x="1015746" y="2016125"/>
                    <a:pt x="993521" y="2006854"/>
                    <a:pt x="970407" y="1996821"/>
                  </a:cubicBezTo>
                  <a:cubicBezTo>
                    <a:pt x="968248" y="2001647"/>
                    <a:pt x="966343" y="2005965"/>
                    <a:pt x="964692" y="2009902"/>
                  </a:cubicBezTo>
                  <a:cubicBezTo>
                    <a:pt x="915162" y="2128647"/>
                    <a:pt x="865378" y="2247392"/>
                    <a:pt x="815848" y="2366391"/>
                  </a:cubicBezTo>
                  <a:cubicBezTo>
                    <a:pt x="773303" y="2468626"/>
                    <a:pt x="730758" y="2570861"/>
                    <a:pt x="688213" y="2673350"/>
                  </a:cubicBezTo>
                  <a:cubicBezTo>
                    <a:pt x="687578" y="2673350"/>
                    <a:pt x="686689" y="2673350"/>
                    <a:pt x="686054" y="2673350"/>
                  </a:cubicBezTo>
                  <a:cubicBezTo>
                    <a:pt x="682879" y="2671826"/>
                    <a:pt x="679958" y="2670175"/>
                    <a:pt x="676529" y="2668905"/>
                  </a:cubicBezTo>
                  <a:cubicBezTo>
                    <a:pt x="634365" y="2651125"/>
                    <a:pt x="592328" y="2633599"/>
                    <a:pt x="549910" y="2615946"/>
                  </a:cubicBezTo>
                  <a:cubicBezTo>
                    <a:pt x="545465" y="2614041"/>
                    <a:pt x="541274" y="2612136"/>
                    <a:pt x="536321" y="2609850"/>
                  </a:cubicBezTo>
                  <a:cubicBezTo>
                    <a:pt x="777367" y="2032000"/>
                    <a:pt x="1018159" y="1454912"/>
                    <a:pt x="1259078" y="877062"/>
                  </a:cubicBezTo>
                  <a:cubicBezTo>
                    <a:pt x="964819" y="793115"/>
                    <a:pt x="671703" y="709295"/>
                    <a:pt x="377952" y="625221"/>
                  </a:cubicBezTo>
                  <a:cubicBezTo>
                    <a:pt x="377571" y="629285"/>
                    <a:pt x="377317" y="631571"/>
                    <a:pt x="377063" y="634111"/>
                  </a:cubicBezTo>
                  <a:cubicBezTo>
                    <a:pt x="373888" y="668147"/>
                    <a:pt x="370967" y="702310"/>
                    <a:pt x="367792" y="736219"/>
                  </a:cubicBezTo>
                  <a:cubicBezTo>
                    <a:pt x="362458" y="792353"/>
                    <a:pt x="355092" y="848487"/>
                    <a:pt x="362458" y="905002"/>
                  </a:cubicBezTo>
                  <a:cubicBezTo>
                    <a:pt x="367284" y="943356"/>
                    <a:pt x="373253" y="981583"/>
                    <a:pt x="379222" y="1019937"/>
                  </a:cubicBezTo>
                  <a:cubicBezTo>
                    <a:pt x="381381" y="1033653"/>
                    <a:pt x="384937" y="1047242"/>
                    <a:pt x="387858" y="1060831"/>
                  </a:cubicBezTo>
                  <a:cubicBezTo>
                    <a:pt x="386207" y="1061720"/>
                    <a:pt x="385318" y="1062355"/>
                    <a:pt x="384302" y="1062482"/>
                  </a:cubicBezTo>
                  <a:cubicBezTo>
                    <a:pt x="341757" y="1071753"/>
                    <a:pt x="298958" y="1081151"/>
                    <a:pt x="256159" y="1089787"/>
                  </a:cubicBezTo>
                  <a:cubicBezTo>
                    <a:pt x="247269" y="1091438"/>
                    <a:pt x="245110" y="1094867"/>
                    <a:pt x="245110" y="1103503"/>
                  </a:cubicBezTo>
                  <a:cubicBezTo>
                    <a:pt x="245364" y="1461262"/>
                    <a:pt x="245364" y="1819148"/>
                    <a:pt x="245364" y="2176653"/>
                  </a:cubicBezTo>
                  <a:cubicBezTo>
                    <a:pt x="245364" y="2180463"/>
                    <a:pt x="245618" y="2184019"/>
                    <a:pt x="245745" y="2188972"/>
                  </a:cubicBezTo>
                  <a:cubicBezTo>
                    <a:pt x="309626" y="2188972"/>
                    <a:pt x="372618" y="2188972"/>
                    <a:pt x="435483" y="2188972"/>
                  </a:cubicBezTo>
                  <a:cubicBezTo>
                    <a:pt x="435483" y="2340610"/>
                    <a:pt x="435483" y="2491105"/>
                    <a:pt x="435483" y="2642489"/>
                  </a:cubicBezTo>
                  <a:cubicBezTo>
                    <a:pt x="431038" y="2642489"/>
                    <a:pt x="427228" y="2642489"/>
                    <a:pt x="423418" y="2642489"/>
                  </a:cubicBezTo>
                  <a:cubicBezTo>
                    <a:pt x="363474" y="2642489"/>
                    <a:pt x="303403" y="2642743"/>
                    <a:pt x="243459" y="2642489"/>
                  </a:cubicBezTo>
                  <a:cubicBezTo>
                    <a:pt x="162433" y="2642489"/>
                    <a:pt x="81026" y="2642235"/>
                    <a:pt x="0" y="2642108"/>
                  </a:cubicBezTo>
                  <a:cubicBezTo>
                    <a:pt x="0" y="2491105"/>
                    <a:pt x="0" y="2339975"/>
                    <a:pt x="0" y="2189099"/>
                  </a:cubicBezTo>
                  <a:cubicBezTo>
                    <a:pt x="63246" y="2189099"/>
                    <a:pt x="126619" y="2189099"/>
                    <a:pt x="189865" y="2189099"/>
                  </a:cubicBezTo>
                  <a:cubicBezTo>
                    <a:pt x="189865" y="1826387"/>
                    <a:pt x="189865" y="1465834"/>
                    <a:pt x="189865" y="1104646"/>
                  </a:cubicBezTo>
                  <a:cubicBezTo>
                    <a:pt x="184531" y="1105535"/>
                    <a:pt x="179705" y="1106297"/>
                    <a:pt x="174625" y="1107186"/>
                  </a:cubicBezTo>
                  <a:cubicBezTo>
                    <a:pt x="173736" y="1104265"/>
                    <a:pt x="172466" y="1101725"/>
                    <a:pt x="172085" y="1098931"/>
                  </a:cubicBezTo>
                  <a:cubicBezTo>
                    <a:pt x="163576" y="1049020"/>
                    <a:pt x="152400" y="999236"/>
                    <a:pt x="147320" y="949071"/>
                  </a:cubicBezTo>
                  <a:cubicBezTo>
                    <a:pt x="142240" y="898652"/>
                    <a:pt x="140970" y="847598"/>
                    <a:pt x="142494" y="797052"/>
                  </a:cubicBezTo>
                  <a:cubicBezTo>
                    <a:pt x="144018" y="747522"/>
                    <a:pt x="150495" y="697992"/>
                    <a:pt x="155194" y="648589"/>
                  </a:cubicBezTo>
                  <a:cubicBezTo>
                    <a:pt x="157099" y="628650"/>
                    <a:pt x="157734" y="608203"/>
                    <a:pt x="162433" y="588899"/>
                  </a:cubicBezTo>
                  <a:cubicBezTo>
                    <a:pt x="173863" y="542798"/>
                    <a:pt x="186817" y="497078"/>
                    <a:pt x="200152" y="451485"/>
                  </a:cubicBezTo>
                  <a:cubicBezTo>
                    <a:pt x="210058" y="417830"/>
                    <a:pt x="218821" y="383286"/>
                    <a:pt x="233172" y="351536"/>
                  </a:cubicBezTo>
                  <a:cubicBezTo>
                    <a:pt x="258572" y="294767"/>
                    <a:pt x="287528" y="239522"/>
                    <a:pt x="315468" y="183896"/>
                  </a:cubicBezTo>
                  <a:cubicBezTo>
                    <a:pt x="321437" y="172085"/>
                    <a:pt x="328549" y="160655"/>
                    <a:pt x="336423" y="149860"/>
                  </a:cubicBezTo>
                  <a:cubicBezTo>
                    <a:pt x="366268" y="109855"/>
                    <a:pt x="396113" y="70104"/>
                    <a:pt x="425958" y="30226"/>
                  </a:cubicBezTo>
                  <a:cubicBezTo>
                    <a:pt x="433197" y="20447"/>
                    <a:pt x="439928" y="10160"/>
                    <a:pt x="446913" y="127"/>
                  </a:cubicBezTo>
                  <a:cubicBezTo>
                    <a:pt x="447548" y="127"/>
                    <a:pt x="448437" y="127"/>
                    <a:pt x="449072" y="127"/>
                  </a:cubicBezTo>
                  <a:close/>
                  <a:moveTo>
                    <a:pt x="1129030" y="1888744"/>
                  </a:moveTo>
                  <a:cubicBezTo>
                    <a:pt x="1371854" y="1992503"/>
                    <a:pt x="1612138" y="2095119"/>
                    <a:pt x="1854835" y="2198878"/>
                  </a:cubicBezTo>
                  <a:cubicBezTo>
                    <a:pt x="1782699" y="2025650"/>
                    <a:pt x="1711706" y="1855089"/>
                    <a:pt x="1640332" y="1683766"/>
                  </a:cubicBezTo>
                  <a:cubicBezTo>
                    <a:pt x="1469898" y="1752092"/>
                    <a:pt x="1300734" y="1819910"/>
                    <a:pt x="1129030" y="1888744"/>
                  </a:cubicBezTo>
                  <a:close/>
                  <a:moveTo>
                    <a:pt x="1370838" y="1037082"/>
                  </a:moveTo>
                  <a:cubicBezTo>
                    <a:pt x="1273810" y="1269365"/>
                    <a:pt x="1177798" y="1499870"/>
                    <a:pt x="1081024" y="1732153"/>
                  </a:cubicBezTo>
                  <a:cubicBezTo>
                    <a:pt x="1247902" y="1665224"/>
                    <a:pt x="1412367" y="1599438"/>
                    <a:pt x="1577467" y="1533144"/>
                  </a:cubicBezTo>
                  <a:cubicBezTo>
                    <a:pt x="1508633" y="1368044"/>
                    <a:pt x="1440053" y="1203452"/>
                    <a:pt x="1370838" y="103708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576734" y="612134"/>
            <a:ext cx="17176916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400" spc="79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434868" y="4372968"/>
            <a:ext cx="3448248" cy="1620476"/>
            <a:chOff x="0" y="0"/>
            <a:chExt cx="4597664" cy="21606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597781" cy="2160651"/>
            </a:xfrm>
            <a:custGeom>
              <a:avLst/>
              <a:gdLst/>
              <a:ahLst/>
              <a:cxnLst/>
              <a:rect l="l" t="t" r="r" b="b"/>
              <a:pathLst>
                <a:path w="4597781" h="2160651">
                  <a:moveTo>
                    <a:pt x="2315845" y="0"/>
                  </a:moveTo>
                  <a:lnTo>
                    <a:pt x="2535555" y="530225"/>
                  </a:lnTo>
                  <a:cubicBezTo>
                    <a:pt x="3339846" y="587121"/>
                    <a:pt x="4087749" y="977265"/>
                    <a:pt x="4597781" y="1610995"/>
                  </a:cubicBezTo>
                  <a:lnTo>
                    <a:pt x="3953002" y="2129790"/>
                  </a:lnTo>
                  <a:cubicBezTo>
                    <a:pt x="3549777" y="1628648"/>
                    <a:pt x="2939288" y="1339850"/>
                    <a:pt x="2296160" y="1345819"/>
                  </a:cubicBezTo>
                  <a:cubicBezTo>
                    <a:pt x="1653032" y="1351788"/>
                    <a:pt x="1048004" y="1652143"/>
                    <a:pt x="654177" y="2160651"/>
                  </a:cubicBezTo>
                  <a:lnTo>
                    <a:pt x="0" y="1654048"/>
                  </a:lnTo>
                  <a:cubicBezTo>
                    <a:pt x="509270" y="996442"/>
                    <a:pt x="1271905" y="588772"/>
                    <a:pt x="2095627" y="531368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 rot="-10800000">
            <a:off x="4427372" y="5602721"/>
            <a:ext cx="3448248" cy="1620476"/>
            <a:chOff x="0" y="0"/>
            <a:chExt cx="4597664" cy="2160635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4597781" cy="2160651"/>
            </a:xfrm>
            <a:custGeom>
              <a:avLst/>
              <a:gdLst/>
              <a:ahLst/>
              <a:cxnLst/>
              <a:rect l="l" t="t" r="r" b="b"/>
              <a:pathLst>
                <a:path w="4597781" h="2160651">
                  <a:moveTo>
                    <a:pt x="2315845" y="0"/>
                  </a:moveTo>
                  <a:lnTo>
                    <a:pt x="2535555" y="530225"/>
                  </a:lnTo>
                  <a:cubicBezTo>
                    <a:pt x="3339846" y="587121"/>
                    <a:pt x="4087749" y="977265"/>
                    <a:pt x="4597781" y="1610995"/>
                  </a:cubicBezTo>
                  <a:lnTo>
                    <a:pt x="3953002" y="2129790"/>
                  </a:lnTo>
                  <a:cubicBezTo>
                    <a:pt x="3549777" y="1628648"/>
                    <a:pt x="2939288" y="1339850"/>
                    <a:pt x="2296160" y="1345819"/>
                  </a:cubicBezTo>
                  <a:cubicBezTo>
                    <a:pt x="1653032" y="1351788"/>
                    <a:pt x="1048004" y="1652143"/>
                    <a:pt x="654177" y="2160651"/>
                  </a:cubicBezTo>
                  <a:lnTo>
                    <a:pt x="0" y="1654048"/>
                  </a:lnTo>
                  <a:cubicBezTo>
                    <a:pt x="509270" y="996442"/>
                    <a:pt x="1271905" y="588772"/>
                    <a:pt x="2095627" y="53136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419877" y="4318653"/>
            <a:ext cx="3448248" cy="1620476"/>
            <a:chOff x="0" y="0"/>
            <a:chExt cx="4597664" cy="216063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4597781" cy="2160651"/>
            </a:xfrm>
            <a:custGeom>
              <a:avLst/>
              <a:gdLst/>
              <a:ahLst/>
              <a:cxnLst/>
              <a:rect l="l" t="t" r="r" b="b"/>
              <a:pathLst>
                <a:path w="4597781" h="2160651">
                  <a:moveTo>
                    <a:pt x="2315845" y="0"/>
                  </a:moveTo>
                  <a:lnTo>
                    <a:pt x="2535555" y="530225"/>
                  </a:lnTo>
                  <a:cubicBezTo>
                    <a:pt x="3339846" y="587121"/>
                    <a:pt x="4087749" y="977265"/>
                    <a:pt x="4597781" y="1610995"/>
                  </a:cubicBezTo>
                  <a:lnTo>
                    <a:pt x="3953002" y="2129790"/>
                  </a:lnTo>
                  <a:cubicBezTo>
                    <a:pt x="3549777" y="1628648"/>
                    <a:pt x="2939288" y="1339850"/>
                    <a:pt x="2296160" y="1345819"/>
                  </a:cubicBezTo>
                  <a:cubicBezTo>
                    <a:pt x="1653032" y="1351788"/>
                    <a:pt x="1048004" y="1652143"/>
                    <a:pt x="654177" y="2160651"/>
                  </a:cubicBezTo>
                  <a:lnTo>
                    <a:pt x="0" y="1654048"/>
                  </a:lnTo>
                  <a:cubicBezTo>
                    <a:pt x="509270" y="996442"/>
                    <a:pt x="1271905" y="588772"/>
                    <a:pt x="2095627" y="531368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-10800000">
            <a:off x="10412382" y="5575562"/>
            <a:ext cx="3448248" cy="1620476"/>
            <a:chOff x="0" y="0"/>
            <a:chExt cx="4597664" cy="2160635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4597781" cy="2160651"/>
            </a:xfrm>
            <a:custGeom>
              <a:avLst/>
              <a:gdLst/>
              <a:ahLst/>
              <a:cxnLst/>
              <a:rect l="l" t="t" r="r" b="b"/>
              <a:pathLst>
                <a:path w="4597781" h="2160651">
                  <a:moveTo>
                    <a:pt x="2315845" y="0"/>
                  </a:moveTo>
                  <a:lnTo>
                    <a:pt x="2535555" y="530225"/>
                  </a:lnTo>
                  <a:cubicBezTo>
                    <a:pt x="3339846" y="587121"/>
                    <a:pt x="4087749" y="977265"/>
                    <a:pt x="4597781" y="1610995"/>
                  </a:cubicBezTo>
                  <a:lnTo>
                    <a:pt x="3953002" y="2129790"/>
                  </a:lnTo>
                  <a:cubicBezTo>
                    <a:pt x="3549777" y="1628648"/>
                    <a:pt x="2939288" y="1339850"/>
                    <a:pt x="2296160" y="1345819"/>
                  </a:cubicBezTo>
                  <a:cubicBezTo>
                    <a:pt x="1653032" y="1351788"/>
                    <a:pt x="1048004" y="1652143"/>
                    <a:pt x="654177" y="2160651"/>
                  </a:cubicBezTo>
                  <a:lnTo>
                    <a:pt x="0" y="1654048"/>
                  </a:lnTo>
                  <a:cubicBezTo>
                    <a:pt x="509270" y="996442"/>
                    <a:pt x="1271905" y="588772"/>
                    <a:pt x="2095627" y="53136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3432043" y="4318653"/>
            <a:ext cx="3448248" cy="1620476"/>
            <a:chOff x="0" y="0"/>
            <a:chExt cx="4597664" cy="2160635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4597781" cy="2160651"/>
            </a:xfrm>
            <a:custGeom>
              <a:avLst/>
              <a:gdLst/>
              <a:ahLst/>
              <a:cxnLst/>
              <a:rect l="l" t="t" r="r" b="b"/>
              <a:pathLst>
                <a:path w="4597781" h="2160651">
                  <a:moveTo>
                    <a:pt x="2315845" y="0"/>
                  </a:moveTo>
                  <a:lnTo>
                    <a:pt x="2535555" y="530225"/>
                  </a:lnTo>
                  <a:cubicBezTo>
                    <a:pt x="3339846" y="587121"/>
                    <a:pt x="4087749" y="977265"/>
                    <a:pt x="4597781" y="1610995"/>
                  </a:cubicBezTo>
                  <a:lnTo>
                    <a:pt x="3953002" y="2129790"/>
                  </a:lnTo>
                  <a:cubicBezTo>
                    <a:pt x="3549777" y="1628648"/>
                    <a:pt x="2939288" y="1339850"/>
                    <a:pt x="2296160" y="1345819"/>
                  </a:cubicBezTo>
                  <a:cubicBezTo>
                    <a:pt x="1653032" y="1351788"/>
                    <a:pt x="1048004" y="1652143"/>
                    <a:pt x="654177" y="2160651"/>
                  </a:cubicBezTo>
                  <a:lnTo>
                    <a:pt x="0" y="1654048"/>
                  </a:lnTo>
                  <a:cubicBezTo>
                    <a:pt x="509270" y="996442"/>
                    <a:pt x="1271905" y="588772"/>
                    <a:pt x="2095627" y="531368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23" name="TextBox 23"/>
          <p:cNvSpPr txBox="1"/>
          <p:nvPr/>
        </p:nvSpPr>
        <p:spPr>
          <a:xfrm>
            <a:off x="1592332" y="3111291"/>
            <a:ext cx="316549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592332" y="2746332"/>
            <a:ext cx="316549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2283100" y="6543300"/>
            <a:ext cx="176133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7544715" y="3111291"/>
            <a:ext cx="316549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544715" y="2746332"/>
            <a:ext cx="316549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3570494" y="3111291"/>
            <a:ext cx="316549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3570494" y="2746332"/>
            <a:ext cx="316549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4563368" y="7836660"/>
            <a:ext cx="316549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4563368" y="7471701"/>
            <a:ext cx="316549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0534837" y="7836660"/>
            <a:ext cx="316549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r>
              <a:rPr lang="en-US" sz="1200" spc="17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534837" y="7471701"/>
            <a:ext cx="3165492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8253294" y="6541432"/>
            <a:ext cx="176133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4264226" y="6539565"/>
            <a:ext cx="176133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5223808" y="4681530"/>
            <a:ext cx="176133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1194011" y="4679662"/>
            <a:ext cx="1761336" cy="179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439"/>
              </a:lnSpc>
            </a:pPr>
            <a:r>
              <a:rPr lang="fa-IR" sz="1200" spc="1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عنوان مطالب</a:t>
            </a:r>
            <a:endParaRPr lang="en-US" sz="1200" spc="1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2936760" y="5856840"/>
            <a:ext cx="504561" cy="369996"/>
            <a:chOff x="0" y="0"/>
            <a:chExt cx="672748" cy="493328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672719" cy="493268"/>
            </a:xfrm>
            <a:custGeom>
              <a:avLst/>
              <a:gdLst/>
              <a:ahLst/>
              <a:cxnLst/>
              <a:rect l="l" t="t" r="r" b="b"/>
              <a:pathLst>
                <a:path w="672719" h="493268">
                  <a:moveTo>
                    <a:pt x="409956" y="286512"/>
                  </a:moveTo>
                  <a:lnTo>
                    <a:pt x="672719" y="493268"/>
                  </a:lnTo>
                  <a:lnTo>
                    <a:pt x="0" y="493268"/>
                  </a:lnTo>
                  <a:lnTo>
                    <a:pt x="263652" y="290449"/>
                  </a:lnTo>
                  <a:lnTo>
                    <a:pt x="334391" y="362458"/>
                  </a:lnTo>
                  <a:close/>
                  <a:moveTo>
                    <a:pt x="672719" y="26416"/>
                  </a:moveTo>
                  <a:lnTo>
                    <a:pt x="672719" y="469011"/>
                  </a:lnTo>
                  <a:lnTo>
                    <a:pt x="422021" y="276987"/>
                  </a:lnTo>
                  <a:close/>
                  <a:moveTo>
                    <a:pt x="0" y="24384"/>
                  </a:moveTo>
                  <a:lnTo>
                    <a:pt x="250698" y="275082"/>
                  </a:lnTo>
                  <a:lnTo>
                    <a:pt x="0" y="467106"/>
                  </a:lnTo>
                  <a:close/>
                  <a:moveTo>
                    <a:pt x="0" y="0"/>
                  </a:moveTo>
                  <a:lnTo>
                    <a:pt x="672719" y="0"/>
                  </a:lnTo>
                  <a:lnTo>
                    <a:pt x="334391" y="336423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 rot="2700000">
            <a:off x="9005748" y="5639384"/>
            <a:ext cx="402870" cy="722270"/>
            <a:chOff x="0" y="0"/>
            <a:chExt cx="537160" cy="963026"/>
          </a:xfrm>
        </p:grpSpPr>
        <p:sp>
          <p:nvSpPr>
            <p:cNvPr id="41" name="Freeform 41"/>
            <p:cNvSpPr/>
            <p:nvPr/>
          </p:nvSpPr>
          <p:spPr>
            <a:xfrm>
              <a:off x="-127" y="0"/>
              <a:ext cx="537464" cy="963041"/>
            </a:xfrm>
            <a:custGeom>
              <a:avLst/>
              <a:gdLst/>
              <a:ahLst/>
              <a:cxnLst/>
              <a:rect l="l" t="t" r="r" b="b"/>
              <a:pathLst>
                <a:path w="537464" h="963041">
                  <a:moveTo>
                    <a:pt x="268859" y="0"/>
                  </a:moveTo>
                  <a:cubicBezTo>
                    <a:pt x="305943" y="1143"/>
                    <a:pt x="344932" y="29083"/>
                    <a:pt x="348361" y="74168"/>
                  </a:cubicBezTo>
                  <a:cubicBezTo>
                    <a:pt x="356997" y="131064"/>
                    <a:pt x="308864" y="145034"/>
                    <a:pt x="322580" y="213487"/>
                  </a:cubicBezTo>
                  <a:lnTo>
                    <a:pt x="537337" y="213487"/>
                  </a:lnTo>
                  <a:lnTo>
                    <a:pt x="537337" y="427863"/>
                  </a:lnTo>
                  <a:cubicBezTo>
                    <a:pt x="471043" y="440182"/>
                    <a:pt x="456692" y="393192"/>
                    <a:pt x="400431" y="401828"/>
                  </a:cubicBezTo>
                  <a:cubicBezTo>
                    <a:pt x="355219" y="405257"/>
                    <a:pt x="327406" y="444373"/>
                    <a:pt x="326263" y="481330"/>
                  </a:cubicBezTo>
                  <a:cubicBezTo>
                    <a:pt x="327025" y="513842"/>
                    <a:pt x="355854" y="561848"/>
                    <a:pt x="409702" y="562229"/>
                  </a:cubicBezTo>
                  <a:cubicBezTo>
                    <a:pt x="474853" y="555498"/>
                    <a:pt x="465328" y="523621"/>
                    <a:pt x="537464" y="526542"/>
                  </a:cubicBezTo>
                  <a:lnTo>
                    <a:pt x="537464" y="750697"/>
                  </a:lnTo>
                  <a:lnTo>
                    <a:pt x="313690" y="750697"/>
                  </a:lnTo>
                  <a:cubicBezTo>
                    <a:pt x="310388" y="824230"/>
                    <a:pt x="342646" y="814197"/>
                    <a:pt x="349377" y="879602"/>
                  </a:cubicBezTo>
                  <a:cubicBezTo>
                    <a:pt x="348996" y="933450"/>
                    <a:pt x="300990" y="962279"/>
                    <a:pt x="268478" y="963041"/>
                  </a:cubicBezTo>
                  <a:cubicBezTo>
                    <a:pt x="231394" y="961898"/>
                    <a:pt x="192405" y="933958"/>
                    <a:pt x="188976" y="888873"/>
                  </a:cubicBezTo>
                  <a:cubicBezTo>
                    <a:pt x="180340" y="832231"/>
                    <a:pt x="227838" y="818134"/>
                    <a:pt x="214884" y="750824"/>
                  </a:cubicBezTo>
                  <a:lnTo>
                    <a:pt x="127" y="750824"/>
                  </a:lnTo>
                  <a:lnTo>
                    <a:pt x="127" y="530225"/>
                  </a:lnTo>
                  <a:cubicBezTo>
                    <a:pt x="68961" y="516255"/>
                    <a:pt x="82804" y="564642"/>
                    <a:pt x="139827" y="556006"/>
                  </a:cubicBezTo>
                  <a:cubicBezTo>
                    <a:pt x="185039" y="552577"/>
                    <a:pt x="212852" y="513461"/>
                    <a:pt x="213995" y="476504"/>
                  </a:cubicBezTo>
                  <a:cubicBezTo>
                    <a:pt x="213233" y="443992"/>
                    <a:pt x="184404" y="395986"/>
                    <a:pt x="130556" y="395605"/>
                  </a:cubicBezTo>
                  <a:cubicBezTo>
                    <a:pt x="64643" y="402336"/>
                    <a:pt x="75311" y="435102"/>
                    <a:pt x="0" y="431292"/>
                  </a:cubicBezTo>
                  <a:lnTo>
                    <a:pt x="0" y="213487"/>
                  </a:lnTo>
                  <a:lnTo>
                    <a:pt x="223647" y="213487"/>
                  </a:lnTo>
                  <a:cubicBezTo>
                    <a:pt x="227330" y="138684"/>
                    <a:pt x="194691" y="149225"/>
                    <a:pt x="187960" y="83312"/>
                  </a:cubicBezTo>
                  <a:cubicBezTo>
                    <a:pt x="188341" y="29591"/>
                    <a:pt x="236347" y="762"/>
                    <a:pt x="268859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5895194" y="5293234"/>
            <a:ext cx="499139" cy="467238"/>
            <a:chOff x="0" y="0"/>
            <a:chExt cx="665518" cy="622984"/>
          </a:xfrm>
        </p:grpSpPr>
        <p:sp>
          <p:nvSpPr>
            <p:cNvPr id="43" name="Freeform 43"/>
            <p:cNvSpPr/>
            <p:nvPr/>
          </p:nvSpPr>
          <p:spPr>
            <a:xfrm>
              <a:off x="0" y="-254"/>
              <a:ext cx="665480" cy="623189"/>
            </a:xfrm>
            <a:custGeom>
              <a:avLst/>
              <a:gdLst/>
              <a:ahLst/>
              <a:cxnLst/>
              <a:rect l="l" t="t" r="r" b="b"/>
              <a:pathLst>
                <a:path w="665480" h="623189">
                  <a:moveTo>
                    <a:pt x="323850" y="570865"/>
                  </a:moveTo>
                  <a:cubicBezTo>
                    <a:pt x="323850" y="570992"/>
                    <a:pt x="341630" y="573786"/>
                    <a:pt x="341630" y="570865"/>
                  </a:cubicBezTo>
                  <a:lnTo>
                    <a:pt x="341630" y="570484"/>
                  </a:lnTo>
                  <a:cubicBezTo>
                    <a:pt x="448818" y="535432"/>
                    <a:pt x="502031" y="513842"/>
                    <a:pt x="614426" y="556768"/>
                  </a:cubicBezTo>
                  <a:lnTo>
                    <a:pt x="616331" y="108458"/>
                  </a:lnTo>
                  <a:lnTo>
                    <a:pt x="586486" y="108458"/>
                  </a:lnTo>
                  <a:cubicBezTo>
                    <a:pt x="586867" y="241681"/>
                    <a:pt x="587375" y="374777"/>
                    <a:pt x="587756" y="508000"/>
                  </a:cubicBezTo>
                  <a:cubicBezTo>
                    <a:pt x="510159" y="476377"/>
                    <a:pt x="421640" y="501269"/>
                    <a:pt x="341630" y="568198"/>
                  </a:cubicBezTo>
                  <a:lnTo>
                    <a:pt x="341630" y="108458"/>
                  </a:lnTo>
                  <a:lnTo>
                    <a:pt x="341630" y="88646"/>
                  </a:lnTo>
                  <a:lnTo>
                    <a:pt x="341630" y="82804"/>
                  </a:lnTo>
                  <a:cubicBezTo>
                    <a:pt x="389509" y="30988"/>
                    <a:pt x="434594" y="635"/>
                    <a:pt x="494284" y="254"/>
                  </a:cubicBezTo>
                  <a:cubicBezTo>
                    <a:pt x="521335" y="0"/>
                    <a:pt x="551434" y="6096"/>
                    <a:pt x="586232" y="18923"/>
                  </a:cubicBezTo>
                  <a:cubicBezTo>
                    <a:pt x="586359" y="42164"/>
                    <a:pt x="586359" y="65405"/>
                    <a:pt x="586486" y="88646"/>
                  </a:cubicBezTo>
                  <a:lnTo>
                    <a:pt x="641096" y="88265"/>
                  </a:lnTo>
                  <a:lnTo>
                    <a:pt x="641096" y="151892"/>
                  </a:lnTo>
                  <a:lnTo>
                    <a:pt x="665480" y="151892"/>
                  </a:lnTo>
                  <a:lnTo>
                    <a:pt x="665480" y="623189"/>
                  </a:lnTo>
                  <a:lnTo>
                    <a:pt x="0" y="623189"/>
                  </a:lnTo>
                  <a:lnTo>
                    <a:pt x="0" y="151892"/>
                  </a:lnTo>
                  <a:lnTo>
                    <a:pt x="21082" y="151892"/>
                  </a:lnTo>
                  <a:lnTo>
                    <a:pt x="21082" y="88265"/>
                  </a:lnTo>
                  <a:lnTo>
                    <a:pt x="79121" y="88646"/>
                  </a:lnTo>
                  <a:cubicBezTo>
                    <a:pt x="79248" y="65405"/>
                    <a:pt x="79248" y="42164"/>
                    <a:pt x="79375" y="18923"/>
                  </a:cubicBezTo>
                  <a:cubicBezTo>
                    <a:pt x="114046" y="6096"/>
                    <a:pt x="144145" y="127"/>
                    <a:pt x="171323" y="254"/>
                  </a:cubicBezTo>
                  <a:cubicBezTo>
                    <a:pt x="230886" y="635"/>
                    <a:pt x="275971" y="30988"/>
                    <a:pt x="323850" y="82804"/>
                  </a:cubicBezTo>
                  <a:lnTo>
                    <a:pt x="323850" y="88646"/>
                  </a:lnTo>
                  <a:lnTo>
                    <a:pt x="323850" y="108458"/>
                  </a:lnTo>
                  <a:lnTo>
                    <a:pt x="323850" y="568198"/>
                  </a:lnTo>
                  <a:cubicBezTo>
                    <a:pt x="243967" y="501269"/>
                    <a:pt x="155321" y="476377"/>
                    <a:pt x="77724" y="508000"/>
                  </a:cubicBezTo>
                  <a:lnTo>
                    <a:pt x="78994" y="108458"/>
                  </a:lnTo>
                  <a:lnTo>
                    <a:pt x="49149" y="108458"/>
                  </a:lnTo>
                  <a:lnTo>
                    <a:pt x="47244" y="552958"/>
                  </a:lnTo>
                  <a:cubicBezTo>
                    <a:pt x="158877" y="506857"/>
                    <a:pt x="222250" y="539750"/>
                    <a:pt x="323977" y="570611"/>
                  </a:cubicBezTo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11854176" y="5240940"/>
            <a:ext cx="547336" cy="547337"/>
            <a:chOff x="0" y="0"/>
            <a:chExt cx="729782" cy="729782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29742" cy="729742"/>
            </a:xfrm>
            <a:custGeom>
              <a:avLst/>
              <a:gdLst/>
              <a:ahLst/>
              <a:cxnLst/>
              <a:rect l="l" t="t" r="r" b="b"/>
              <a:pathLst>
                <a:path w="729742" h="729742">
                  <a:moveTo>
                    <a:pt x="318770" y="438658"/>
                  </a:moveTo>
                  <a:lnTo>
                    <a:pt x="188722" y="646811"/>
                  </a:lnTo>
                  <a:cubicBezTo>
                    <a:pt x="295656" y="713613"/>
                    <a:pt x="431038" y="714121"/>
                    <a:pt x="538480" y="648335"/>
                  </a:cubicBezTo>
                  <a:lnTo>
                    <a:pt x="410337" y="439039"/>
                  </a:lnTo>
                  <a:cubicBezTo>
                    <a:pt x="397256" y="447421"/>
                    <a:pt x="381635" y="452120"/>
                    <a:pt x="364871" y="452120"/>
                  </a:cubicBezTo>
                  <a:cubicBezTo>
                    <a:pt x="347853" y="452120"/>
                    <a:pt x="332105" y="447294"/>
                    <a:pt x="318770" y="438658"/>
                  </a:cubicBezTo>
                  <a:close/>
                  <a:moveTo>
                    <a:pt x="364871" y="304292"/>
                  </a:moveTo>
                  <a:cubicBezTo>
                    <a:pt x="331343" y="304292"/>
                    <a:pt x="304292" y="331470"/>
                    <a:pt x="304292" y="364871"/>
                  </a:cubicBezTo>
                  <a:cubicBezTo>
                    <a:pt x="304292" y="398272"/>
                    <a:pt x="331470" y="425450"/>
                    <a:pt x="364871" y="425450"/>
                  </a:cubicBezTo>
                  <a:cubicBezTo>
                    <a:pt x="398272" y="425450"/>
                    <a:pt x="425450" y="398272"/>
                    <a:pt x="425450" y="364871"/>
                  </a:cubicBezTo>
                  <a:cubicBezTo>
                    <a:pt x="425450" y="331470"/>
                    <a:pt x="398272" y="304292"/>
                    <a:pt x="364871" y="304292"/>
                  </a:cubicBezTo>
                  <a:close/>
                  <a:moveTo>
                    <a:pt x="523621" y="72771"/>
                  </a:moveTo>
                  <a:lnTo>
                    <a:pt x="406400" y="288544"/>
                  </a:lnTo>
                  <a:cubicBezTo>
                    <a:pt x="433705" y="303022"/>
                    <a:pt x="452247" y="331724"/>
                    <a:pt x="452247" y="364871"/>
                  </a:cubicBezTo>
                  <a:lnTo>
                    <a:pt x="451993" y="367919"/>
                  </a:lnTo>
                  <a:lnTo>
                    <a:pt x="697357" y="376428"/>
                  </a:lnTo>
                  <a:cubicBezTo>
                    <a:pt x="701675" y="250444"/>
                    <a:pt x="634492" y="132842"/>
                    <a:pt x="523748" y="72771"/>
                  </a:cubicBezTo>
                  <a:close/>
                  <a:moveTo>
                    <a:pt x="208788" y="71374"/>
                  </a:moveTo>
                  <a:cubicBezTo>
                    <a:pt x="97536" y="130556"/>
                    <a:pt x="29210" y="247523"/>
                    <a:pt x="32512" y="373507"/>
                  </a:cubicBezTo>
                  <a:lnTo>
                    <a:pt x="277876" y="367157"/>
                  </a:lnTo>
                  <a:cubicBezTo>
                    <a:pt x="277622" y="366395"/>
                    <a:pt x="277622" y="365633"/>
                    <a:pt x="277622" y="364871"/>
                  </a:cubicBezTo>
                  <a:cubicBezTo>
                    <a:pt x="277622" y="331470"/>
                    <a:pt x="296418" y="302514"/>
                    <a:pt x="324104" y="288163"/>
                  </a:cubicBezTo>
                  <a:close/>
                  <a:moveTo>
                    <a:pt x="364871" y="0"/>
                  </a:moveTo>
                  <a:cubicBezTo>
                    <a:pt x="566420" y="0"/>
                    <a:pt x="729742" y="163322"/>
                    <a:pt x="729742" y="364871"/>
                  </a:cubicBezTo>
                  <a:cubicBezTo>
                    <a:pt x="729742" y="566420"/>
                    <a:pt x="566420" y="729742"/>
                    <a:pt x="364871" y="729742"/>
                  </a:cubicBezTo>
                  <a:cubicBezTo>
                    <a:pt x="163322" y="729742"/>
                    <a:pt x="0" y="566420"/>
                    <a:pt x="0" y="364871"/>
                  </a:cubicBezTo>
                  <a:cubicBezTo>
                    <a:pt x="0" y="163322"/>
                    <a:pt x="163322" y="0"/>
                    <a:pt x="364871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14935417" y="5804514"/>
            <a:ext cx="524794" cy="403113"/>
            <a:chOff x="0" y="0"/>
            <a:chExt cx="699726" cy="537484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699770" cy="537464"/>
            </a:xfrm>
            <a:custGeom>
              <a:avLst/>
              <a:gdLst/>
              <a:ahLst/>
              <a:cxnLst/>
              <a:rect l="l" t="t" r="r" b="b"/>
              <a:pathLst>
                <a:path w="699770" h="537464">
                  <a:moveTo>
                    <a:pt x="421132" y="224282"/>
                  </a:moveTo>
                  <a:cubicBezTo>
                    <a:pt x="480568" y="224282"/>
                    <a:pt x="528828" y="272542"/>
                    <a:pt x="528828" y="331978"/>
                  </a:cubicBezTo>
                  <a:cubicBezTo>
                    <a:pt x="528828" y="391414"/>
                    <a:pt x="480568" y="439674"/>
                    <a:pt x="421132" y="439674"/>
                  </a:cubicBezTo>
                  <a:cubicBezTo>
                    <a:pt x="361696" y="439674"/>
                    <a:pt x="313436" y="391414"/>
                    <a:pt x="313436" y="331978"/>
                  </a:cubicBezTo>
                  <a:cubicBezTo>
                    <a:pt x="313436" y="272542"/>
                    <a:pt x="361696" y="224282"/>
                    <a:pt x="421132" y="224282"/>
                  </a:cubicBezTo>
                  <a:close/>
                  <a:moveTo>
                    <a:pt x="421132" y="181737"/>
                  </a:moveTo>
                  <a:cubicBezTo>
                    <a:pt x="338201" y="181737"/>
                    <a:pt x="270891" y="249047"/>
                    <a:pt x="270891" y="331978"/>
                  </a:cubicBezTo>
                  <a:cubicBezTo>
                    <a:pt x="270891" y="414909"/>
                    <a:pt x="338201" y="482219"/>
                    <a:pt x="421132" y="482219"/>
                  </a:cubicBezTo>
                  <a:cubicBezTo>
                    <a:pt x="504063" y="482219"/>
                    <a:pt x="571373" y="414909"/>
                    <a:pt x="571373" y="331978"/>
                  </a:cubicBezTo>
                  <a:cubicBezTo>
                    <a:pt x="571373" y="249047"/>
                    <a:pt x="504063" y="181737"/>
                    <a:pt x="421132" y="181737"/>
                  </a:cubicBezTo>
                  <a:close/>
                  <a:moveTo>
                    <a:pt x="244221" y="148463"/>
                  </a:moveTo>
                  <a:lnTo>
                    <a:pt x="244221" y="182372"/>
                  </a:lnTo>
                  <a:lnTo>
                    <a:pt x="291592" y="182372"/>
                  </a:lnTo>
                  <a:lnTo>
                    <a:pt x="291592" y="148463"/>
                  </a:lnTo>
                  <a:close/>
                  <a:moveTo>
                    <a:pt x="567817" y="137541"/>
                  </a:moveTo>
                  <a:lnTo>
                    <a:pt x="567817" y="182245"/>
                  </a:lnTo>
                  <a:lnTo>
                    <a:pt x="659003" y="182245"/>
                  </a:lnTo>
                  <a:lnTo>
                    <a:pt x="659003" y="137541"/>
                  </a:lnTo>
                  <a:close/>
                  <a:moveTo>
                    <a:pt x="349885" y="23749"/>
                  </a:moveTo>
                  <a:lnTo>
                    <a:pt x="349885" y="94996"/>
                  </a:lnTo>
                  <a:lnTo>
                    <a:pt x="492125" y="94996"/>
                  </a:lnTo>
                  <a:lnTo>
                    <a:pt x="492125" y="23749"/>
                  </a:lnTo>
                  <a:close/>
                  <a:moveTo>
                    <a:pt x="318897" y="0"/>
                  </a:moveTo>
                  <a:lnTo>
                    <a:pt x="523240" y="0"/>
                  </a:lnTo>
                  <a:cubicBezTo>
                    <a:pt x="534289" y="0"/>
                    <a:pt x="543306" y="9017"/>
                    <a:pt x="543306" y="20066"/>
                  </a:cubicBezTo>
                  <a:lnTo>
                    <a:pt x="543306" y="94996"/>
                  </a:lnTo>
                  <a:lnTo>
                    <a:pt x="644017" y="94996"/>
                  </a:lnTo>
                  <a:cubicBezTo>
                    <a:pt x="674751" y="94996"/>
                    <a:pt x="699770" y="119888"/>
                    <a:pt x="699770" y="150749"/>
                  </a:cubicBezTo>
                  <a:lnTo>
                    <a:pt x="699770" y="481711"/>
                  </a:lnTo>
                  <a:cubicBezTo>
                    <a:pt x="699770" y="512445"/>
                    <a:pt x="674878" y="537464"/>
                    <a:pt x="644017" y="537464"/>
                  </a:cubicBezTo>
                  <a:lnTo>
                    <a:pt x="55753" y="537464"/>
                  </a:lnTo>
                  <a:cubicBezTo>
                    <a:pt x="24892" y="537464"/>
                    <a:pt x="0" y="512572"/>
                    <a:pt x="0" y="481711"/>
                  </a:cubicBezTo>
                  <a:lnTo>
                    <a:pt x="0" y="150749"/>
                  </a:lnTo>
                  <a:cubicBezTo>
                    <a:pt x="0" y="120015"/>
                    <a:pt x="24892" y="94996"/>
                    <a:pt x="55753" y="94996"/>
                  </a:cubicBezTo>
                  <a:lnTo>
                    <a:pt x="67437" y="94996"/>
                  </a:lnTo>
                  <a:lnTo>
                    <a:pt x="67437" y="68707"/>
                  </a:lnTo>
                  <a:cubicBezTo>
                    <a:pt x="67437" y="63119"/>
                    <a:pt x="71882" y="58674"/>
                    <a:pt x="77470" y="58674"/>
                  </a:cubicBezTo>
                  <a:lnTo>
                    <a:pt x="179578" y="58674"/>
                  </a:lnTo>
                  <a:cubicBezTo>
                    <a:pt x="185166" y="58674"/>
                    <a:pt x="189611" y="63119"/>
                    <a:pt x="189611" y="68707"/>
                  </a:cubicBezTo>
                  <a:lnTo>
                    <a:pt x="189611" y="94996"/>
                  </a:lnTo>
                  <a:lnTo>
                    <a:pt x="298958" y="94996"/>
                  </a:lnTo>
                  <a:lnTo>
                    <a:pt x="298958" y="20066"/>
                  </a:lnTo>
                  <a:cubicBezTo>
                    <a:pt x="298958" y="9017"/>
                    <a:pt x="307975" y="0"/>
                    <a:pt x="319024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747657" y="0"/>
            <a:ext cx="12540612" cy="10303329"/>
            <a:chOff x="0" y="0"/>
            <a:chExt cx="16720816" cy="1373777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6720820" cy="13737717"/>
            </a:xfrm>
            <a:custGeom>
              <a:avLst/>
              <a:gdLst/>
              <a:ahLst/>
              <a:cxnLst/>
              <a:rect l="l" t="t" r="r" b="b"/>
              <a:pathLst>
                <a:path w="16720820" h="13737717">
                  <a:moveTo>
                    <a:pt x="16720820" y="13737717"/>
                  </a:moveTo>
                  <a:lnTo>
                    <a:pt x="0" y="0"/>
                  </a:lnTo>
                  <a:lnTo>
                    <a:pt x="0" y="13716000"/>
                  </a:lnTo>
                  <a:lnTo>
                    <a:pt x="16720820" y="13737717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0"/>
            <a:ext cx="5747656" cy="10303329"/>
            <a:chOff x="0" y="0"/>
            <a:chExt cx="7663542" cy="1373777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663561" cy="13737717"/>
            </a:xfrm>
            <a:custGeom>
              <a:avLst/>
              <a:gdLst/>
              <a:ahLst/>
              <a:cxnLst/>
              <a:rect l="l" t="t" r="r" b="b"/>
              <a:pathLst>
                <a:path w="7663561" h="13737717">
                  <a:moveTo>
                    <a:pt x="0" y="0"/>
                  </a:moveTo>
                  <a:lnTo>
                    <a:pt x="7663561" y="0"/>
                  </a:lnTo>
                  <a:lnTo>
                    <a:pt x="7663561" y="13737717"/>
                  </a:lnTo>
                  <a:lnTo>
                    <a:pt x="0" y="13737717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7279276" y="4433136"/>
            <a:ext cx="35824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600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895341" y="4433136"/>
            <a:ext cx="35824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23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600" spc="23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79276" y="9072879"/>
            <a:ext cx="35824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600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895341" y="9072879"/>
            <a:ext cx="3582420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20"/>
              </a:lnSpc>
            </a:pPr>
            <a:r>
              <a:rPr lang="fa-IR" sz="1600" spc="2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مطالب در اینجا</a:t>
            </a:r>
            <a:endParaRPr lang="en-US" sz="1600" spc="2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69818" y="3911814"/>
            <a:ext cx="4075254" cy="738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/>
            <a:r>
              <a:rPr lang="ar-SA" sz="1200" dirty="0">
                <a:solidFill>
                  <a:schemeClr val="bg1"/>
                </a:solidFill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1200" dirty="0">
                <a:solidFill>
                  <a:schemeClr val="bg1"/>
                </a:solidFill>
                <a:cs typeface="B Nazanin" pitchFamily="2" charset="-78"/>
              </a:rPr>
              <a:t>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169818" y="1131663"/>
            <a:ext cx="4147813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ما</a:t>
            </a:r>
          </a:p>
          <a:p>
            <a:pPr algn="ct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حرفه ای</a:t>
            </a:r>
          </a:p>
          <a:p>
            <a:pPr algn="ct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ایجاد می کنیم</a:t>
            </a:r>
            <a:endParaRPr lang="en-US" sz="3600" spc="5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6722332" y="823020"/>
            <a:ext cx="4860000" cy="3564000"/>
            <a:chOff x="0" y="0"/>
            <a:chExt cx="6480000" cy="4752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480048" cy="4751959"/>
            </a:xfrm>
            <a:custGeom>
              <a:avLst/>
              <a:gdLst/>
              <a:ahLst/>
              <a:cxnLst/>
              <a:rect l="l" t="t" r="r" b="b"/>
              <a:pathLst>
                <a:path w="6480048" h="4751959">
                  <a:moveTo>
                    <a:pt x="0" y="0"/>
                  </a:moveTo>
                  <a:lnTo>
                    <a:pt x="6480048" y="0"/>
                  </a:lnTo>
                  <a:lnTo>
                    <a:pt x="6480048" y="4751959"/>
                  </a:lnTo>
                  <a:lnTo>
                    <a:pt x="0" y="475195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2338397" y="823020"/>
            <a:ext cx="4860000" cy="3564000"/>
            <a:chOff x="0" y="0"/>
            <a:chExt cx="6480000" cy="4752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480048" cy="4751959"/>
            </a:xfrm>
            <a:custGeom>
              <a:avLst/>
              <a:gdLst/>
              <a:ahLst/>
              <a:cxnLst/>
              <a:rect l="l" t="t" r="r" b="b"/>
              <a:pathLst>
                <a:path w="6480048" h="4751959">
                  <a:moveTo>
                    <a:pt x="0" y="0"/>
                  </a:moveTo>
                  <a:lnTo>
                    <a:pt x="6480048" y="0"/>
                  </a:lnTo>
                  <a:lnTo>
                    <a:pt x="6480048" y="4751959"/>
                  </a:lnTo>
                  <a:lnTo>
                    <a:pt x="0" y="475195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12338397" y="5426745"/>
            <a:ext cx="4860000" cy="3564000"/>
            <a:chOff x="0" y="0"/>
            <a:chExt cx="6480000" cy="4752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480048" cy="4751959"/>
            </a:xfrm>
            <a:custGeom>
              <a:avLst/>
              <a:gdLst/>
              <a:ahLst/>
              <a:cxnLst/>
              <a:rect l="l" t="t" r="r" b="b"/>
              <a:pathLst>
                <a:path w="6480048" h="4751959">
                  <a:moveTo>
                    <a:pt x="0" y="0"/>
                  </a:moveTo>
                  <a:lnTo>
                    <a:pt x="6480048" y="0"/>
                  </a:lnTo>
                  <a:lnTo>
                    <a:pt x="6480048" y="4751959"/>
                  </a:lnTo>
                  <a:lnTo>
                    <a:pt x="0" y="475195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6721773" y="5426745"/>
            <a:ext cx="4860000" cy="3564000"/>
            <a:chOff x="0" y="0"/>
            <a:chExt cx="6480000" cy="47520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6480048" cy="4751959"/>
            </a:xfrm>
            <a:custGeom>
              <a:avLst/>
              <a:gdLst/>
              <a:ahLst/>
              <a:cxnLst/>
              <a:rect l="l" t="t" r="r" b="b"/>
              <a:pathLst>
                <a:path w="6480048" h="4751959">
                  <a:moveTo>
                    <a:pt x="0" y="0"/>
                  </a:moveTo>
                  <a:lnTo>
                    <a:pt x="6480048" y="0"/>
                  </a:lnTo>
                  <a:lnTo>
                    <a:pt x="6480048" y="4751959"/>
                  </a:lnTo>
                  <a:lnTo>
                    <a:pt x="0" y="4751959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91442" y="6307551"/>
            <a:ext cx="18105118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7200"/>
              </a:lnSpc>
            </a:pPr>
            <a:r>
              <a:rPr lang="fa-IR" sz="6000" spc="88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با تشکر از شما دوستان عزیز ... !</a:t>
            </a:r>
            <a:endParaRPr lang="en-US" sz="6000" spc="88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91516" y="7716547"/>
            <a:ext cx="1810489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240"/>
              </a:lnSpc>
            </a:pPr>
            <a:r>
              <a:rPr lang="fa-IR" sz="1867" spc="2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زیرنویس ارائه خود را وارد کنید</a:t>
            </a:r>
            <a:endParaRPr lang="en-US" sz="1867" spc="27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05865" y="807366"/>
            <a:ext cx="5075464" cy="8976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959"/>
              </a:lnSpc>
            </a:pPr>
            <a:r>
              <a:rPr lang="fa-IR" sz="5799" spc="85" dirty="0">
                <a:solidFill>
                  <a:schemeClr val="accent2">
                    <a:lumMod val="60000"/>
                    <a:lumOff val="40000"/>
                  </a:schemeClr>
                </a:solidFill>
                <a:latin typeface="Montserrat"/>
                <a:cs typeface="B Nazanin" pitchFamily="2" charset="-78"/>
              </a:rPr>
              <a:t>سبک دستور کار</a:t>
            </a:r>
            <a:endParaRPr lang="en-US" sz="5799" spc="85" dirty="0">
              <a:solidFill>
                <a:schemeClr val="accent2">
                  <a:lumMod val="60000"/>
                  <a:lumOff val="40000"/>
                </a:schemeClr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6594231" y="448407"/>
            <a:ext cx="11174390" cy="9390186"/>
            <a:chOff x="0" y="0"/>
            <a:chExt cx="14899131" cy="1252029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899131" cy="12520295"/>
            </a:xfrm>
            <a:custGeom>
              <a:avLst/>
              <a:gdLst/>
              <a:ahLst/>
              <a:cxnLst/>
              <a:rect l="l" t="t" r="r" b="b"/>
              <a:pathLst>
                <a:path w="14899132" h="12520295">
                  <a:moveTo>
                    <a:pt x="0" y="0"/>
                  </a:moveTo>
                  <a:lnTo>
                    <a:pt x="14899132" y="0"/>
                  </a:lnTo>
                  <a:lnTo>
                    <a:pt x="14899132" y="12520295"/>
                  </a:lnTo>
                  <a:lnTo>
                    <a:pt x="0" y="12520295"/>
                  </a:lnTo>
                  <a:close/>
                </a:path>
              </a:pathLst>
            </a:custGeom>
            <a:solidFill>
              <a:srgbClr val="EB494B">
                <a:alpha val="29804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9042086" y="1576344"/>
            <a:ext cx="28250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19"/>
              </a:lnSpc>
            </a:pPr>
            <a:r>
              <a:rPr lang="fa-IR" sz="3599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فرعی</a:t>
            </a:r>
            <a:endParaRPr lang="en-US" sz="3599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416454" y="1447371"/>
            <a:ext cx="1409629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799" spc="7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394933" y="1784091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394933" y="2336016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9042086" y="3623982"/>
            <a:ext cx="28250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19"/>
              </a:lnSpc>
            </a:pPr>
            <a:r>
              <a:rPr lang="fa-IR" sz="3599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فرعی</a:t>
            </a:r>
            <a:endParaRPr lang="en-US" sz="3599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416454" y="3495009"/>
            <a:ext cx="1409629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799" spc="7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02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394933" y="3831729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94933" y="4383654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042086" y="5671620"/>
            <a:ext cx="28250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19"/>
              </a:lnSpc>
            </a:pPr>
            <a:r>
              <a:rPr lang="fa-IR" sz="3599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فرعی</a:t>
            </a:r>
            <a:endParaRPr lang="en-US" sz="3599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416454" y="5542647"/>
            <a:ext cx="1409629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799" spc="71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394933" y="5879367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2394933" y="6431292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042086" y="7719256"/>
            <a:ext cx="2825040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19"/>
              </a:lnSpc>
            </a:pPr>
            <a:r>
              <a:rPr lang="fa-IR" sz="3599" spc="53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عنوان فرعی</a:t>
            </a:r>
            <a:endParaRPr lang="en-US" sz="3599" spc="53" dirty="0">
              <a:solidFill>
                <a:srgbClr val="FFFFFF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7416454" y="7590283"/>
            <a:ext cx="1409629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759"/>
              </a:lnSpc>
            </a:pPr>
            <a:r>
              <a:rPr lang="en-US" sz="4799" spc="7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04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394933" y="7927003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12394933" y="8478928"/>
            <a:ext cx="477615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17169" lvl="1" indent="-108585" algn="ctr" rtl="1">
              <a:lnSpc>
                <a:spcPts val="2159"/>
              </a:lnSpc>
              <a:buFont typeface="Arial"/>
              <a:buChar char="•"/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-19050" y="9727357"/>
            <a:ext cx="18288000" cy="529019"/>
            <a:chOff x="0" y="0"/>
            <a:chExt cx="24384000" cy="70535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4384000" cy="705358"/>
            </a:xfrm>
            <a:custGeom>
              <a:avLst/>
              <a:gdLst/>
              <a:ahLst/>
              <a:cxnLst/>
              <a:rect l="l" t="t" r="r" b="b"/>
              <a:pathLst>
                <a:path w="24384000" h="705358">
                  <a:moveTo>
                    <a:pt x="24384000" y="0"/>
                  </a:moveTo>
                  <a:lnTo>
                    <a:pt x="0" y="0"/>
                  </a:lnTo>
                  <a:lnTo>
                    <a:pt x="0" y="705358"/>
                  </a:lnTo>
                  <a:lnTo>
                    <a:pt x="24384000" y="705358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572231" y="7643830"/>
            <a:ext cx="2282000" cy="2034349"/>
            <a:chOff x="8332608" y="-224277"/>
            <a:chExt cx="3042667" cy="2712466"/>
          </a:xfrm>
        </p:grpSpPr>
        <p:sp>
          <p:nvSpPr>
            <p:cNvPr id="24" name="Freeform 24"/>
            <p:cNvSpPr/>
            <p:nvPr/>
          </p:nvSpPr>
          <p:spPr>
            <a:xfrm>
              <a:off x="8332608" y="-224277"/>
              <a:ext cx="3042667" cy="2712466"/>
            </a:xfrm>
            <a:custGeom>
              <a:avLst/>
              <a:gdLst/>
              <a:ahLst/>
              <a:cxnLst/>
              <a:rect l="l" t="t" r="r" b="b"/>
              <a:pathLst>
                <a:path w="3042666" h="2712466">
                  <a:moveTo>
                    <a:pt x="2637663" y="2254504"/>
                  </a:moveTo>
                  <a:cubicBezTo>
                    <a:pt x="2637663" y="2201672"/>
                    <a:pt x="2632075" y="2137029"/>
                    <a:pt x="2665730" y="2060702"/>
                  </a:cubicBezTo>
                  <a:cubicBezTo>
                    <a:pt x="2727579" y="1937385"/>
                    <a:pt x="2682621" y="1802384"/>
                    <a:pt x="2536317" y="1761236"/>
                  </a:cubicBezTo>
                  <a:cubicBezTo>
                    <a:pt x="2446274" y="1737741"/>
                    <a:pt x="2390140" y="1684909"/>
                    <a:pt x="2322576" y="1632077"/>
                  </a:cubicBezTo>
                  <a:cubicBezTo>
                    <a:pt x="2204466" y="1532255"/>
                    <a:pt x="2091944" y="1432433"/>
                    <a:pt x="1973834" y="1326769"/>
                  </a:cubicBezTo>
                  <a:cubicBezTo>
                    <a:pt x="1895094" y="1256284"/>
                    <a:pt x="1810766" y="1179957"/>
                    <a:pt x="1732026" y="1109599"/>
                  </a:cubicBezTo>
                  <a:cubicBezTo>
                    <a:pt x="1664589" y="1050925"/>
                    <a:pt x="1597025" y="998093"/>
                    <a:pt x="1529588" y="939292"/>
                  </a:cubicBezTo>
                  <a:cubicBezTo>
                    <a:pt x="1450848" y="874649"/>
                    <a:pt x="1372108" y="810133"/>
                    <a:pt x="1293368" y="739648"/>
                  </a:cubicBezTo>
                  <a:cubicBezTo>
                    <a:pt x="1282065" y="727964"/>
                    <a:pt x="1282065" y="698500"/>
                    <a:pt x="1287780" y="680974"/>
                  </a:cubicBezTo>
                  <a:cubicBezTo>
                    <a:pt x="1327150" y="551815"/>
                    <a:pt x="1377823" y="422656"/>
                    <a:pt x="1422781" y="293497"/>
                  </a:cubicBezTo>
                  <a:cubicBezTo>
                    <a:pt x="1450848" y="223012"/>
                    <a:pt x="1450848" y="158496"/>
                    <a:pt x="1377823" y="105664"/>
                  </a:cubicBezTo>
                  <a:cubicBezTo>
                    <a:pt x="1349756" y="88011"/>
                    <a:pt x="1332865" y="58674"/>
                    <a:pt x="1304671" y="35179"/>
                  </a:cubicBezTo>
                  <a:cubicBezTo>
                    <a:pt x="1265428" y="0"/>
                    <a:pt x="1220343" y="17653"/>
                    <a:pt x="1181100" y="41148"/>
                  </a:cubicBezTo>
                  <a:cubicBezTo>
                    <a:pt x="1085469" y="99822"/>
                    <a:pt x="984250" y="164465"/>
                    <a:pt x="888619" y="223139"/>
                  </a:cubicBezTo>
                  <a:cubicBezTo>
                    <a:pt x="821182" y="264287"/>
                    <a:pt x="753618" y="305308"/>
                    <a:pt x="703072" y="352298"/>
                  </a:cubicBezTo>
                  <a:cubicBezTo>
                    <a:pt x="663702" y="387477"/>
                    <a:pt x="646811" y="446278"/>
                    <a:pt x="624332" y="493141"/>
                  </a:cubicBezTo>
                  <a:cubicBezTo>
                    <a:pt x="573659" y="598805"/>
                    <a:pt x="528701" y="698627"/>
                    <a:pt x="483743" y="804291"/>
                  </a:cubicBezTo>
                  <a:cubicBezTo>
                    <a:pt x="410591" y="962787"/>
                    <a:pt x="331851" y="1127252"/>
                    <a:pt x="258826" y="1285748"/>
                  </a:cubicBezTo>
                  <a:cubicBezTo>
                    <a:pt x="247523" y="1303401"/>
                    <a:pt x="253238" y="1344422"/>
                    <a:pt x="264414" y="1356233"/>
                  </a:cubicBezTo>
                  <a:cubicBezTo>
                    <a:pt x="303784" y="1403223"/>
                    <a:pt x="320675" y="1444244"/>
                    <a:pt x="320675" y="1508887"/>
                  </a:cubicBezTo>
                  <a:cubicBezTo>
                    <a:pt x="315087" y="1649730"/>
                    <a:pt x="320675" y="1790700"/>
                    <a:pt x="315087" y="1931543"/>
                  </a:cubicBezTo>
                  <a:cubicBezTo>
                    <a:pt x="315087" y="2002028"/>
                    <a:pt x="343154" y="2019554"/>
                    <a:pt x="410718" y="2002028"/>
                  </a:cubicBezTo>
                  <a:cubicBezTo>
                    <a:pt x="410718" y="1978533"/>
                    <a:pt x="410718" y="1955038"/>
                    <a:pt x="410718" y="1931543"/>
                  </a:cubicBezTo>
                  <a:cubicBezTo>
                    <a:pt x="410718" y="1796542"/>
                    <a:pt x="422021" y="1661414"/>
                    <a:pt x="410718" y="1526413"/>
                  </a:cubicBezTo>
                  <a:cubicBezTo>
                    <a:pt x="399415" y="1432433"/>
                    <a:pt x="450088" y="1397254"/>
                    <a:pt x="511937" y="1356106"/>
                  </a:cubicBezTo>
                  <a:cubicBezTo>
                    <a:pt x="618744" y="1273937"/>
                    <a:pt x="731266" y="1191768"/>
                    <a:pt x="838073" y="1115441"/>
                  </a:cubicBezTo>
                  <a:cubicBezTo>
                    <a:pt x="911225" y="1062609"/>
                    <a:pt x="978662" y="1009777"/>
                    <a:pt x="1046099" y="956945"/>
                  </a:cubicBezTo>
                  <a:cubicBezTo>
                    <a:pt x="1085469" y="927608"/>
                    <a:pt x="1113536" y="927608"/>
                    <a:pt x="1141730" y="956945"/>
                  </a:cubicBezTo>
                  <a:cubicBezTo>
                    <a:pt x="1209167" y="1015619"/>
                    <a:pt x="1276731" y="1080262"/>
                    <a:pt x="1344168" y="1133094"/>
                  </a:cubicBezTo>
                  <a:cubicBezTo>
                    <a:pt x="1332865" y="1168273"/>
                    <a:pt x="1316101" y="1197737"/>
                    <a:pt x="1310386" y="1227074"/>
                  </a:cubicBezTo>
                  <a:cubicBezTo>
                    <a:pt x="1248537" y="1426718"/>
                    <a:pt x="1192276" y="1620393"/>
                    <a:pt x="1130427" y="1820037"/>
                  </a:cubicBezTo>
                  <a:cubicBezTo>
                    <a:pt x="1079754" y="1996186"/>
                    <a:pt x="1023620" y="2166366"/>
                    <a:pt x="972947" y="2342515"/>
                  </a:cubicBezTo>
                  <a:cubicBezTo>
                    <a:pt x="961644" y="2389505"/>
                    <a:pt x="944880" y="2407158"/>
                    <a:pt x="899795" y="2407158"/>
                  </a:cubicBezTo>
                  <a:cubicBezTo>
                    <a:pt x="815467" y="2407158"/>
                    <a:pt x="731012" y="2407158"/>
                    <a:pt x="646684" y="2407158"/>
                  </a:cubicBezTo>
                  <a:cubicBezTo>
                    <a:pt x="635381" y="2407158"/>
                    <a:pt x="612902" y="2407158"/>
                    <a:pt x="607314" y="2395474"/>
                  </a:cubicBezTo>
                  <a:cubicBezTo>
                    <a:pt x="579247" y="2324989"/>
                    <a:pt x="517271" y="2360295"/>
                    <a:pt x="461137" y="2354326"/>
                  </a:cubicBezTo>
                  <a:cubicBezTo>
                    <a:pt x="461137" y="2330831"/>
                    <a:pt x="461137" y="2313178"/>
                    <a:pt x="466725" y="2283841"/>
                  </a:cubicBezTo>
                  <a:cubicBezTo>
                    <a:pt x="494792" y="2283841"/>
                    <a:pt x="517398" y="2283841"/>
                    <a:pt x="545465" y="2277999"/>
                  </a:cubicBezTo>
                  <a:cubicBezTo>
                    <a:pt x="545465" y="2225167"/>
                    <a:pt x="545465" y="2172335"/>
                    <a:pt x="545465" y="2119503"/>
                  </a:cubicBezTo>
                  <a:cubicBezTo>
                    <a:pt x="421767" y="2119503"/>
                    <a:pt x="303657" y="2119503"/>
                    <a:pt x="179959" y="2119503"/>
                  </a:cubicBezTo>
                  <a:cubicBezTo>
                    <a:pt x="179959" y="2172335"/>
                    <a:pt x="179959" y="2225167"/>
                    <a:pt x="179959" y="2272157"/>
                  </a:cubicBezTo>
                  <a:cubicBezTo>
                    <a:pt x="213741" y="2295652"/>
                    <a:pt x="292481" y="2254504"/>
                    <a:pt x="281178" y="2336800"/>
                  </a:cubicBezTo>
                  <a:cubicBezTo>
                    <a:pt x="202438" y="2360295"/>
                    <a:pt x="129286" y="2383790"/>
                    <a:pt x="61849" y="2407285"/>
                  </a:cubicBezTo>
                  <a:cubicBezTo>
                    <a:pt x="44958" y="2413127"/>
                    <a:pt x="33782" y="2424938"/>
                    <a:pt x="22479" y="2442464"/>
                  </a:cubicBezTo>
                  <a:cubicBezTo>
                    <a:pt x="16891" y="2448306"/>
                    <a:pt x="22479" y="2465959"/>
                    <a:pt x="22479" y="2471801"/>
                  </a:cubicBezTo>
                  <a:cubicBezTo>
                    <a:pt x="22479" y="2712466"/>
                    <a:pt x="0" y="2659634"/>
                    <a:pt x="191262" y="2665603"/>
                  </a:cubicBezTo>
                  <a:cubicBezTo>
                    <a:pt x="590550" y="2665603"/>
                    <a:pt x="989838" y="2665603"/>
                    <a:pt x="1389126" y="2665603"/>
                  </a:cubicBezTo>
                  <a:cubicBezTo>
                    <a:pt x="1912112" y="2665603"/>
                    <a:pt x="2429510" y="2665603"/>
                    <a:pt x="2947035" y="2665603"/>
                  </a:cubicBezTo>
                  <a:cubicBezTo>
                    <a:pt x="3020187" y="2665603"/>
                    <a:pt x="3042666" y="2647950"/>
                    <a:pt x="3042666" y="2565781"/>
                  </a:cubicBezTo>
                  <a:cubicBezTo>
                    <a:pt x="3042666" y="2542286"/>
                    <a:pt x="3042666" y="2524633"/>
                    <a:pt x="3042666" y="2501138"/>
                  </a:cubicBezTo>
                  <a:cubicBezTo>
                    <a:pt x="3037078" y="2424811"/>
                    <a:pt x="3020187" y="2401316"/>
                    <a:pt x="2947035" y="2407158"/>
                  </a:cubicBezTo>
                  <a:cubicBezTo>
                    <a:pt x="2890774" y="2407158"/>
                    <a:pt x="2856992" y="2389505"/>
                    <a:pt x="2817622" y="2348484"/>
                  </a:cubicBezTo>
                  <a:cubicBezTo>
                    <a:pt x="2772664" y="2301494"/>
                    <a:pt x="2705100" y="2289810"/>
                    <a:pt x="2637663" y="2254504"/>
                  </a:cubicBezTo>
                  <a:close/>
                  <a:moveTo>
                    <a:pt x="1895348" y="1626362"/>
                  </a:moveTo>
                  <a:cubicBezTo>
                    <a:pt x="1900936" y="1626362"/>
                    <a:pt x="1906651" y="1620520"/>
                    <a:pt x="1912239" y="1620520"/>
                  </a:cubicBezTo>
                  <a:cubicBezTo>
                    <a:pt x="1974088" y="1679194"/>
                    <a:pt x="2030349" y="1743837"/>
                    <a:pt x="2097786" y="1790827"/>
                  </a:cubicBezTo>
                  <a:cubicBezTo>
                    <a:pt x="2204593" y="1861312"/>
                    <a:pt x="2277745" y="1949323"/>
                    <a:pt x="2322703" y="2078482"/>
                  </a:cubicBezTo>
                  <a:cubicBezTo>
                    <a:pt x="2356485" y="2189988"/>
                    <a:pt x="2339594" y="2289810"/>
                    <a:pt x="2345182" y="2401443"/>
                  </a:cubicBezTo>
                  <a:cubicBezTo>
                    <a:pt x="2227072" y="2401443"/>
                    <a:pt x="2120265" y="2401443"/>
                    <a:pt x="2007743" y="2401443"/>
                  </a:cubicBezTo>
                  <a:cubicBezTo>
                    <a:pt x="1973961" y="2137283"/>
                    <a:pt x="1934591" y="1884807"/>
                    <a:pt x="1895221" y="1626489"/>
                  </a:cubicBezTo>
                  <a:close/>
                  <a:moveTo>
                    <a:pt x="1647952" y="2096008"/>
                  </a:moveTo>
                  <a:cubicBezTo>
                    <a:pt x="1501775" y="2172335"/>
                    <a:pt x="1372362" y="2248662"/>
                    <a:pt x="1226185" y="2324989"/>
                  </a:cubicBezTo>
                  <a:cubicBezTo>
                    <a:pt x="1276858" y="2172335"/>
                    <a:pt x="1321816" y="2037334"/>
                    <a:pt x="1366774" y="1896364"/>
                  </a:cubicBezTo>
                  <a:cubicBezTo>
                    <a:pt x="1456817" y="1961007"/>
                    <a:pt x="1546733" y="2025523"/>
                    <a:pt x="1647952" y="2096008"/>
                  </a:cubicBezTo>
                  <a:close/>
                  <a:moveTo>
                    <a:pt x="1760474" y="2401316"/>
                  </a:moveTo>
                  <a:cubicBezTo>
                    <a:pt x="1647952" y="2401316"/>
                    <a:pt x="1546733" y="2401316"/>
                    <a:pt x="1423035" y="2401316"/>
                  </a:cubicBezTo>
                  <a:cubicBezTo>
                    <a:pt x="1535557" y="2336673"/>
                    <a:pt x="1636776" y="2283841"/>
                    <a:pt x="1743583" y="2225167"/>
                  </a:cubicBezTo>
                  <a:cubicBezTo>
                    <a:pt x="1749171" y="2289810"/>
                    <a:pt x="1754886" y="2342642"/>
                    <a:pt x="1760474" y="2401316"/>
                  </a:cubicBezTo>
                  <a:close/>
                  <a:moveTo>
                    <a:pt x="1659255" y="1655699"/>
                  </a:moveTo>
                  <a:cubicBezTo>
                    <a:pt x="1670558" y="1755521"/>
                    <a:pt x="1681734" y="1837690"/>
                    <a:pt x="1693037" y="1937512"/>
                  </a:cubicBezTo>
                  <a:cubicBezTo>
                    <a:pt x="1614297" y="1872869"/>
                    <a:pt x="1541145" y="1820037"/>
                    <a:pt x="1468120" y="1761363"/>
                  </a:cubicBezTo>
                  <a:cubicBezTo>
                    <a:pt x="1535557" y="1720215"/>
                    <a:pt x="1591818" y="1690878"/>
                    <a:pt x="1659382" y="1655699"/>
                  </a:cubicBezTo>
                  <a:close/>
                  <a:moveTo>
                    <a:pt x="1541145" y="1326896"/>
                  </a:moveTo>
                  <a:cubicBezTo>
                    <a:pt x="1636776" y="1344549"/>
                    <a:pt x="1636776" y="1426718"/>
                    <a:pt x="1619885" y="1467739"/>
                  </a:cubicBezTo>
                  <a:cubicBezTo>
                    <a:pt x="1597406" y="1514729"/>
                    <a:pt x="1529842" y="1538224"/>
                    <a:pt x="1479296" y="1573403"/>
                  </a:cubicBezTo>
                  <a:cubicBezTo>
                    <a:pt x="1479296" y="1514729"/>
                    <a:pt x="1484884" y="1479423"/>
                    <a:pt x="1501775" y="1438402"/>
                  </a:cubicBezTo>
                  <a:cubicBezTo>
                    <a:pt x="1513078" y="1403223"/>
                    <a:pt x="1529842" y="1367917"/>
                    <a:pt x="1541145" y="1326896"/>
                  </a:cubicBezTo>
                  <a:close/>
                  <a:moveTo>
                    <a:pt x="2525395" y="2307336"/>
                  </a:moveTo>
                  <a:cubicBezTo>
                    <a:pt x="2429764" y="2319020"/>
                    <a:pt x="2412873" y="2295652"/>
                    <a:pt x="2446655" y="2189861"/>
                  </a:cubicBezTo>
                  <a:cubicBezTo>
                    <a:pt x="2474722" y="2189861"/>
                    <a:pt x="2497328" y="2189861"/>
                    <a:pt x="2525395" y="2189861"/>
                  </a:cubicBezTo>
                  <a:cubicBezTo>
                    <a:pt x="2525395" y="2231009"/>
                    <a:pt x="2525395" y="2266188"/>
                    <a:pt x="2525395" y="2307336"/>
                  </a:cubicBezTo>
                  <a:close/>
                  <a:moveTo>
                    <a:pt x="2474722" y="1890522"/>
                  </a:moveTo>
                  <a:cubicBezTo>
                    <a:pt x="2508504" y="1925701"/>
                    <a:pt x="2530983" y="1943354"/>
                    <a:pt x="2547874" y="1966849"/>
                  </a:cubicBezTo>
                  <a:cubicBezTo>
                    <a:pt x="2530983" y="1984502"/>
                    <a:pt x="2514092" y="2013839"/>
                    <a:pt x="2486025" y="2019681"/>
                  </a:cubicBezTo>
                  <a:cubicBezTo>
                    <a:pt x="2474722" y="2025523"/>
                    <a:pt x="2441067" y="1990344"/>
                    <a:pt x="2435352" y="1972691"/>
                  </a:cubicBezTo>
                  <a:cubicBezTo>
                    <a:pt x="2429637" y="1955038"/>
                    <a:pt x="2452243" y="1925701"/>
                    <a:pt x="2474722" y="189052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289455" y="8946142"/>
            <a:ext cx="7260828" cy="848100"/>
            <a:chOff x="0" y="0"/>
            <a:chExt cx="9681104" cy="1130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9681083" cy="1130808"/>
            </a:xfrm>
            <a:custGeom>
              <a:avLst/>
              <a:gdLst/>
              <a:ahLst/>
              <a:cxnLst/>
              <a:rect l="l" t="t" r="r" b="b"/>
              <a:pathLst>
                <a:path w="9681083" h="1130808">
                  <a:moveTo>
                    <a:pt x="0" y="565404"/>
                  </a:moveTo>
                  <a:cubicBezTo>
                    <a:pt x="0" y="253111"/>
                    <a:pt x="2167128" y="0"/>
                    <a:pt x="4840605" y="0"/>
                  </a:cubicBezTo>
                  <a:cubicBezTo>
                    <a:pt x="7514082" y="0"/>
                    <a:pt x="9681083" y="253111"/>
                    <a:pt x="9681083" y="565404"/>
                  </a:cubicBezTo>
                  <a:cubicBezTo>
                    <a:pt x="9681083" y="877697"/>
                    <a:pt x="7513955" y="1130808"/>
                    <a:pt x="4840605" y="1130808"/>
                  </a:cubicBezTo>
                  <a:cubicBezTo>
                    <a:pt x="2167255" y="1130808"/>
                    <a:pt x="0" y="877697"/>
                    <a:pt x="0" y="565404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162358" y="584591"/>
            <a:ext cx="7892800" cy="764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632"/>
              </a:lnSpc>
            </a:pPr>
            <a:r>
              <a:rPr lang="fa-IR" sz="5866" dirty="0">
                <a:solidFill>
                  <a:srgbClr val="EB494B"/>
                </a:solidFill>
                <a:latin typeface="Arimo Bold"/>
                <a:cs typeface="B Nazanin" pitchFamily="2" charset="-78"/>
              </a:rPr>
              <a:t>منابع</a:t>
            </a:r>
            <a:endParaRPr lang="en-US" sz="5866" dirty="0">
              <a:solidFill>
                <a:srgbClr val="EB494B"/>
              </a:solidFill>
              <a:latin typeface="Arimo Bold"/>
              <a:cs typeface="B Nazanin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760098" y="9735651"/>
            <a:ext cx="3165120" cy="207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679"/>
              </a:lnSpc>
            </a:pPr>
            <a:r>
              <a:rPr lang="en-US" sz="1399" spc="20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6342661" y="8236292"/>
            <a:ext cx="1274050" cy="1274050"/>
            <a:chOff x="0" y="0"/>
            <a:chExt cx="1698734" cy="169873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698752" cy="1698752"/>
            </a:xfrm>
            <a:custGeom>
              <a:avLst/>
              <a:gdLst/>
              <a:ahLst/>
              <a:cxnLst/>
              <a:rect l="l" t="t" r="r" b="b"/>
              <a:pathLst>
                <a:path w="1698752" h="1698752">
                  <a:moveTo>
                    <a:pt x="1698752" y="849376"/>
                  </a:moveTo>
                  <a:cubicBezTo>
                    <a:pt x="1698752" y="1318514"/>
                    <a:pt x="1318514" y="1698752"/>
                    <a:pt x="849376" y="1698752"/>
                  </a:cubicBezTo>
                  <a:cubicBezTo>
                    <a:pt x="380238" y="1698752"/>
                    <a:pt x="0" y="1318514"/>
                    <a:pt x="0" y="849376"/>
                  </a:cubicBezTo>
                  <a:cubicBezTo>
                    <a:pt x="0" y="380238"/>
                    <a:pt x="380238" y="0"/>
                    <a:pt x="849376" y="0"/>
                  </a:cubicBezTo>
                  <a:cubicBezTo>
                    <a:pt x="1318514" y="0"/>
                    <a:pt x="1698752" y="380238"/>
                    <a:pt x="1698752" y="84937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16" name="Freeform 16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7429488" y="4286244"/>
            <a:ext cx="3197020" cy="5190041"/>
            <a:chOff x="0" y="0"/>
            <a:chExt cx="4262694" cy="6920055"/>
          </a:xfrm>
        </p:grpSpPr>
        <p:sp>
          <p:nvSpPr>
            <p:cNvPr id="26" name="Freeform 26"/>
            <p:cNvSpPr/>
            <p:nvPr/>
          </p:nvSpPr>
          <p:spPr>
            <a:xfrm>
              <a:off x="0" y="-127"/>
              <a:ext cx="4262882" cy="6920231"/>
            </a:xfrm>
            <a:custGeom>
              <a:avLst/>
              <a:gdLst/>
              <a:ahLst/>
              <a:cxnLst/>
              <a:rect l="l" t="t" r="r" b="b"/>
              <a:pathLst>
                <a:path w="4262882" h="6920231">
                  <a:moveTo>
                    <a:pt x="2901061" y="5530215"/>
                  </a:moveTo>
                  <a:cubicBezTo>
                    <a:pt x="2738247" y="5722493"/>
                    <a:pt x="2590292" y="5899912"/>
                    <a:pt x="2442210" y="6077331"/>
                  </a:cubicBezTo>
                  <a:cubicBezTo>
                    <a:pt x="2323846" y="6210427"/>
                    <a:pt x="2220214" y="6343523"/>
                    <a:pt x="2264537" y="6535675"/>
                  </a:cubicBezTo>
                  <a:cubicBezTo>
                    <a:pt x="2264537" y="6565266"/>
                    <a:pt x="2220087" y="6609589"/>
                    <a:pt x="2190496" y="6639180"/>
                  </a:cubicBezTo>
                  <a:cubicBezTo>
                    <a:pt x="2308860" y="6609589"/>
                    <a:pt x="2442083" y="6565266"/>
                    <a:pt x="2575306" y="6520943"/>
                  </a:cubicBezTo>
                  <a:cubicBezTo>
                    <a:pt x="2590165" y="6565266"/>
                    <a:pt x="2590165" y="6580125"/>
                    <a:pt x="2590165" y="6580125"/>
                  </a:cubicBezTo>
                  <a:cubicBezTo>
                    <a:pt x="2605024" y="6787134"/>
                    <a:pt x="2605024" y="6772403"/>
                    <a:pt x="2412492" y="6846317"/>
                  </a:cubicBezTo>
                  <a:cubicBezTo>
                    <a:pt x="2175637" y="6920231"/>
                    <a:pt x="1968500" y="6875908"/>
                    <a:pt x="1746504" y="6801994"/>
                  </a:cubicBezTo>
                  <a:cubicBezTo>
                    <a:pt x="1642872" y="6772403"/>
                    <a:pt x="1687322" y="6698489"/>
                    <a:pt x="1687322" y="6624575"/>
                  </a:cubicBezTo>
                  <a:cubicBezTo>
                    <a:pt x="1672463" y="6565394"/>
                    <a:pt x="1702181" y="6535802"/>
                    <a:pt x="1761363" y="6535802"/>
                  </a:cubicBezTo>
                  <a:cubicBezTo>
                    <a:pt x="1805813" y="6521071"/>
                    <a:pt x="1850136" y="6506211"/>
                    <a:pt x="1894586" y="6491480"/>
                  </a:cubicBezTo>
                  <a:cubicBezTo>
                    <a:pt x="2027809" y="6461889"/>
                    <a:pt x="2072259" y="6373243"/>
                    <a:pt x="1968627" y="6254879"/>
                  </a:cubicBezTo>
                  <a:cubicBezTo>
                    <a:pt x="1776222" y="6018277"/>
                    <a:pt x="1583817" y="5781676"/>
                    <a:pt x="1376553" y="5530344"/>
                  </a:cubicBezTo>
                  <a:cubicBezTo>
                    <a:pt x="1228598" y="5633849"/>
                    <a:pt x="1095375" y="5722622"/>
                    <a:pt x="947293" y="5811268"/>
                  </a:cubicBezTo>
                  <a:cubicBezTo>
                    <a:pt x="858520" y="5870450"/>
                    <a:pt x="784479" y="5944364"/>
                    <a:pt x="695706" y="5988687"/>
                  </a:cubicBezTo>
                  <a:cubicBezTo>
                    <a:pt x="606933" y="6047869"/>
                    <a:pt x="606933" y="6121783"/>
                    <a:pt x="606933" y="6195697"/>
                  </a:cubicBezTo>
                  <a:cubicBezTo>
                    <a:pt x="695706" y="6180964"/>
                    <a:pt x="784606" y="6151374"/>
                    <a:pt x="873379" y="6166106"/>
                  </a:cubicBezTo>
                  <a:cubicBezTo>
                    <a:pt x="977011" y="6166106"/>
                    <a:pt x="932561" y="6254879"/>
                    <a:pt x="932561" y="6313934"/>
                  </a:cubicBezTo>
                  <a:cubicBezTo>
                    <a:pt x="947420" y="6358257"/>
                    <a:pt x="947420" y="6417439"/>
                    <a:pt x="873379" y="6432171"/>
                  </a:cubicBezTo>
                  <a:cubicBezTo>
                    <a:pt x="769747" y="6446903"/>
                    <a:pt x="666115" y="6476494"/>
                    <a:pt x="562610" y="6506085"/>
                  </a:cubicBezTo>
                  <a:cubicBezTo>
                    <a:pt x="518160" y="6506085"/>
                    <a:pt x="458978" y="6506085"/>
                    <a:pt x="399796" y="6506085"/>
                  </a:cubicBezTo>
                  <a:cubicBezTo>
                    <a:pt x="340614" y="6491353"/>
                    <a:pt x="281432" y="6476494"/>
                    <a:pt x="222123" y="6461762"/>
                  </a:cubicBezTo>
                  <a:cubicBezTo>
                    <a:pt x="0" y="6402705"/>
                    <a:pt x="0" y="6402705"/>
                    <a:pt x="44450" y="6180836"/>
                  </a:cubicBezTo>
                  <a:cubicBezTo>
                    <a:pt x="44450" y="6166104"/>
                    <a:pt x="44450" y="6166104"/>
                    <a:pt x="59309" y="6166104"/>
                  </a:cubicBezTo>
                  <a:cubicBezTo>
                    <a:pt x="325755" y="6166104"/>
                    <a:pt x="384937" y="6003417"/>
                    <a:pt x="429387" y="5766816"/>
                  </a:cubicBezTo>
                  <a:cubicBezTo>
                    <a:pt x="562610" y="5042281"/>
                    <a:pt x="710565" y="4317746"/>
                    <a:pt x="843788" y="3578479"/>
                  </a:cubicBezTo>
                  <a:cubicBezTo>
                    <a:pt x="991743" y="2853944"/>
                    <a:pt x="1124966" y="2129409"/>
                    <a:pt x="1273048" y="1404874"/>
                  </a:cubicBezTo>
                  <a:cubicBezTo>
                    <a:pt x="1317498" y="1138682"/>
                    <a:pt x="1376680" y="872617"/>
                    <a:pt x="1421003" y="591566"/>
                  </a:cubicBezTo>
                  <a:cubicBezTo>
                    <a:pt x="1376553" y="576834"/>
                    <a:pt x="1346962" y="561975"/>
                    <a:pt x="1302639" y="547243"/>
                  </a:cubicBezTo>
                  <a:cubicBezTo>
                    <a:pt x="1302639" y="429006"/>
                    <a:pt x="1302639" y="310642"/>
                    <a:pt x="1302639" y="177546"/>
                  </a:cubicBezTo>
                  <a:cubicBezTo>
                    <a:pt x="1302639" y="162814"/>
                    <a:pt x="1347089" y="118364"/>
                    <a:pt x="1376680" y="118364"/>
                  </a:cubicBezTo>
                  <a:cubicBezTo>
                    <a:pt x="1495044" y="74041"/>
                    <a:pt x="1613535" y="44450"/>
                    <a:pt x="1731899" y="14859"/>
                  </a:cubicBezTo>
                  <a:cubicBezTo>
                    <a:pt x="1776349" y="14859"/>
                    <a:pt x="1820672" y="44450"/>
                    <a:pt x="1865122" y="88773"/>
                  </a:cubicBezTo>
                  <a:cubicBezTo>
                    <a:pt x="1761490" y="103505"/>
                    <a:pt x="1672717" y="133096"/>
                    <a:pt x="1569085" y="162687"/>
                  </a:cubicBezTo>
                  <a:cubicBezTo>
                    <a:pt x="1939163" y="340106"/>
                    <a:pt x="2294382" y="340106"/>
                    <a:pt x="2664333" y="162687"/>
                  </a:cubicBezTo>
                  <a:cubicBezTo>
                    <a:pt x="2545969" y="133096"/>
                    <a:pt x="2427478" y="103505"/>
                    <a:pt x="2323973" y="73914"/>
                  </a:cubicBezTo>
                  <a:cubicBezTo>
                    <a:pt x="2323973" y="59182"/>
                    <a:pt x="2323973" y="44323"/>
                    <a:pt x="2323973" y="44323"/>
                  </a:cubicBezTo>
                  <a:cubicBezTo>
                    <a:pt x="2368423" y="29591"/>
                    <a:pt x="2412746" y="0"/>
                    <a:pt x="2457196" y="14732"/>
                  </a:cubicBezTo>
                  <a:cubicBezTo>
                    <a:pt x="2605151" y="29464"/>
                    <a:pt x="2738374" y="73914"/>
                    <a:pt x="2871597" y="118237"/>
                  </a:cubicBezTo>
                  <a:cubicBezTo>
                    <a:pt x="2901188" y="118237"/>
                    <a:pt x="2930779" y="162560"/>
                    <a:pt x="2930779" y="207010"/>
                  </a:cubicBezTo>
                  <a:cubicBezTo>
                    <a:pt x="2945638" y="310515"/>
                    <a:pt x="2930779" y="428752"/>
                    <a:pt x="2930779" y="547116"/>
                  </a:cubicBezTo>
                  <a:cubicBezTo>
                    <a:pt x="2871597" y="561848"/>
                    <a:pt x="2827147" y="576707"/>
                    <a:pt x="2797556" y="591439"/>
                  </a:cubicBezTo>
                  <a:cubicBezTo>
                    <a:pt x="2827147" y="621030"/>
                    <a:pt x="2856738" y="665353"/>
                    <a:pt x="2871597" y="709676"/>
                  </a:cubicBezTo>
                  <a:cubicBezTo>
                    <a:pt x="2930779" y="1049782"/>
                    <a:pt x="2989961" y="1389888"/>
                    <a:pt x="3064002" y="1715135"/>
                  </a:cubicBezTo>
                  <a:cubicBezTo>
                    <a:pt x="3108452" y="2010918"/>
                    <a:pt x="3182366" y="2306574"/>
                    <a:pt x="3226816" y="2602357"/>
                  </a:cubicBezTo>
                  <a:cubicBezTo>
                    <a:pt x="3330448" y="3105150"/>
                    <a:pt x="3419221" y="3607816"/>
                    <a:pt x="3522853" y="4110609"/>
                  </a:cubicBezTo>
                  <a:cubicBezTo>
                    <a:pt x="3626485" y="4642866"/>
                    <a:pt x="3730117" y="5175250"/>
                    <a:pt x="3833622" y="5707507"/>
                  </a:cubicBezTo>
                  <a:cubicBezTo>
                    <a:pt x="3863213" y="5870194"/>
                    <a:pt x="3907663" y="6032754"/>
                    <a:pt x="3937254" y="6210300"/>
                  </a:cubicBezTo>
                  <a:cubicBezTo>
                    <a:pt x="3981704" y="6195568"/>
                    <a:pt x="3996436" y="6195568"/>
                    <a:pt x="4026027" y="6180709"/>
                  </a:cubicBezTo>
                  <a:cubicBezTo>
                    <a:pt x="4203700" y="6106795"/>
                    <a:pt x="4262882" y="6136386"/>
                    <a:pt x="4248023" y="6343396"/>
                  </a:cubicBezTo>
                  <a:cubicBezTo>
                    <a:pt x="4248023" y="6387719"/>
                    <a:pt x="4233164" y="6432169"/>
                    <a:pt x="4173982" y="6432169"/>
                  </a:cubicBezTo>
                  <a:cubicBezTo>
                    <a:pt x="4114801" y="6432169"/>
                    <a:pt x="4055618" y="6446901"/>
                    <a:pt x="4011168" y="6476492"/>
                  </a:cubicBezTo>
                  <a:cubicBezTo>
                    <a:pt x="3789172" y="6565265"/>
                    <a:pt x="3581908" y="6461760"/>
                    <a:pt x="3374772" y="6417310"/>
                  </a:cubicBezTo>
                  <a:cubicBezTo>
                    <a:pt x="3359912" y="6417310"/>
                    <a:pt x="3345181" y="6387719"/>
                    <a:pt x="3345181" y="6358128"/>
                  </a:cubicBezTo>
                  <a:cubicBezTo>
                    <a:pt x="3330322" y="6298946"/>
                    <a:pt x="3330322" y="6239891"/>
                    <a:pt x="3330322" y="6165849"/>
                  </a:cubicBezTo>
                  <a:cubicBezTo>
                    <a:pt x="3419094" y="6151117"/>
                    <a:pt x="3507994" y="6136259"/>
                    <a:pt x="3581908" y="6121527"/>
                  </a:cubicBezTo>
                  <a:cubicBezTo>
                    <a:pt x="3596768" y="6106795"/>
                    <a:pt x="3641091" y="6091936"/>
                    <a:pt x="3641091" y="6077204"/>
                  </a:cubicBezTo>
                  <a:cubicBezTo>
                    <a:pt x="3641091" y="6062472"/>
                    <a:pt x="3626231" y="6032881"/>
                    <a:pt x="3596641" y="6018022"/>
                  </a:cubicBezTo>
                  <a:cubicBezTo>
                    <a:pt x="3374644" y="5855335"/>
                    <a:pt x="3137789" y="5692775"/>
                    <a:pt x="2900935" y="5530088"/>
                  </a:cubicBezTo>
                  <a:close/>
                  <a:moveTo>
                    <a:pt x="1509649" y="4140327"/>
                  </a:moveTo>
                  <a:cubicBezTo>
                    <a:pt x="1302385" y="4303014"/>
                    <a:pt x="1124839" y="4465574"/>
                    <a:pt x="947166" y="4628261"/>
                  </a:cubicBezTo>
                  <a:cubicBezTo>
                    <a:pt x="902716" y="4657852"/>
                    <a:pt x="858393" y="4702175"/>
                    <a:pt x="917575" y="4776089"/>
                  </a:cubicBezTo>
                  <a:cubicBezTo>
                    <a:pt x="1065530" y="4953508"/>
                    <a:pt x="1198753" y="5130927"/>
                    <a:pt x="1346835" y="5308346"/>
                  </a:cubicBezTo>
                  <a:cubicBezTo>
                    <a:pt x="1376426" y="5323078"/>
                    <a:pt x="1435608" y="5337937"/>
                    <a:pt x="1465199" y="5323078"/>
                  </a:cubicBezTo>
                  <a:cubicBezTo>
                    <a:pt x="1628013" y="5204841"/>
                    <a:pt x="1790827" y="5101336"/>
                    <a:pt x="1953641" y="4982972"/>
                  </a:cubicBezTo>
                  <a:cubicBezTo>
                    <a:pt x="2012823" y="4938649"/>
                    <a:pt x="2027682" y="4894199"/>
                    <a:pt x="1983232" y="4835144"/>
                  </a:cubicBezTo>
                  <a:cubicBezTo>
                    <a:pt x="1820418" y="4598543"/>
                    <a:pt x="1672463" y="4376801"/>
                    <a:pt x="1509649" y="4140200"/>
                  </a:cubicBezTo>
                  <a:close/>
                  <a:moveTo>
                    <a:pt x="2767711" y="4140327"/>
                  </a:moveTo>
                  <a:cubicBezTo>
                    <a:pt x="2604897" y="4376928"/>
                    <a:pt x="2427351" y="4613529"/>
                    <a:pt x="2279269" y="4850130"/>
                  </a:cubicBezTo>
                  <a:cubicBezTo>
                    <a:pt x="2264410" y="4879721"/>
                    <a:pt x="2294128" y="4953635"/>
                    <a:pt x="2323719" y="4983226"/>
                  </a:cubicBezTo>
                  <a:cubicBezTo>
                    <a:pt x="2471674" y="5101463"/>
                    <a:pt x="2649347" y="5204968"/>
                    <a:pt x="2797302" y="5323332"/>
                  </a:cubicBezTo>
                  <a:cubicBezTo>
                    <a:pt x="2856484" y="5352923"/>
                    <a:pt x="2886075" y="5352923"/>
                    <a:pt x="2930525" y="5293741"/>
                  </a:cubicBezTo>
                  <a:cubicBezTo>
                    <a:pt x="3063748" y="5131055"/>
                    <a:pt x="3196971" y="4953635"/>
                    <a:pt x="3344926" y="4790949"/>
                  </a:cubicBezTo>
                  <a:cubicBezTo>
                    <a:pt x="3404108" y="4731766"/>
                    <a:pt x="3389376" y="4687444"/>
                    <a:pt x="3330067" y="4628262"/>
                  </a:cubicBezTo>
                  <a:cubicBezTo>
                    <a:pt x="3152394" y="4465575"/>
                    <a:pt x="2959989" y="4317746"/>
                    <a:pt x="2767584" y="4140328"/>
                  </a:cubicBezTo>
                  <a:close/>
                  <a:moveTo>
                    <a:pt x="1642872" y="2750439"/>
                  </a:moveTo>
                  <a:cubicBezTo>
                    <a:pt x="1480058" y="2927858"/>
                    <a:pt x="1332103" y="3075686"/>
                    <a:pt x="1198880" y="3253232"/>
                  </a:cubicBezTo>
                  <a:cubicBezTo>
                    <a:pt x="1169289" y="3282823"/>
                    <a:pt x="1154430" y="3386328"/>
                    <a:pt x="1169289" y="3430651"/>
                  </a:cubicBezTo>
                  <a:cubicBezTo>
                    <a:pt x="1287653" y="3608070"/>
                    <a:pt x="1406144" y="3770757"/>
                    <a:pt x="1524508" y="3948176"/>
                  </a:cubicBezTo>
                  <a:cubicBezTo>
                    <a:pt x="1687322" y="3829939"/>
                    <a:pt x="1820545" y="3711575"/>
                    <a:pt x="1953768" y="3593338"/>
                  </a:cubicBezTo>
                  <a:cubicBezTo>
                    <a:pt x="2012950" y="3534156"/>
                    <a:pt x="2027809" y="3475101"/>
                    <a:pt x="1998218" y="3401060"/>
                  </a:cubicBezTo>
                  <a:cubicBezTo>
                    <a:pt x="1879854" y="3194050"/>
                    <a:pt x="1761363" y="2972308"/>
                    <a:pt x="1642999" y="2750439"/>
                  </a:cubicBezTo>
                  <a:close/>
                  <a:moveTo>
                    <a:pt x="2738120" y="3948176"/>
                  </a:moveTo>
                  <a:cubicBezTo>
                    <a:pt x="2856484" y="3770757"/>
                    <a:pt x="2974975" y="3608070"/>
                    <a:pt x="3093339" y="3445383"/>
                  </a:cubicBezTo>
                  <a:cubicBezTo>
                    <a:pt x="3137789" y="3386201"/>
                    <a:pt x="3122930" y="3312287"/>
                    <a:pt x="3078480" y="3253105"/>
                  </a:cubicBezTo>
                  <a:cubicBezTo>
                    <a:pt x="2930525" y="3090418"/>
                    <a:pt x="2782443" y="2927858"/>
                    <a:pt x="2634488" y="2750312"/>
                  </a:cubicBezTo>
                  <a:cubicBezTo>
                    <a:pt x="2516124" y="2972054"/>
                    <a:pt x="2397633" y="3179064"/>
                    <a:pt x="2279269" y="3400933"/>
                  </a:cubicBezTo>
                  <a:cubicBezTo>
                    <a:pt x="2234819" y="3474847"/>
                    <a:pt x="2249678" y="3534029"/>
                    <a:pt x="2323719" y="3593211"/>
                  </a:cubicBezTo>
                  <a:cubicBezTo>
                    <a:pt x="2456942" y="3711448"/>
                    <a:pt x="2590165" y="3829812"/>
                    <a:pt x="2738120" y="3948049"/>
                  </a:cubicBezTo>
                  <a:close/>
                  <a:moveTo>
                    <a:pt x="1657731" y="2528570"/>
                  </a:moveTo>
                  <a:cubicBezTo>
                    <a:pt x="1776095" y="2410333"/>
                    <a:pt x="1864995" y="2306828"/>
                    <a:pt x="1953768" y="2203323"/>
                  </a:cubicBezTo>
                  <a:cubicBezTo>
                    <a:pt x="1983359" y="2159000"/>
                    <a:pt x="2027809" y="2085086"/>
                    <a:pt x="2012950" y="2055495"/>
                  </a:cubicBezTo>
                  <a:cubicBezTo>
                    <a:pt x="1938909" y="1818894"/>
                    <a:pt x="1864995" y="1597152"/>
                    <a:pt x="1776095" y="1345692"/>
                  </a:cubicBezTo>
                  <a:cubicBezTo>
                    <a:pt x="1657731" y="1537970"/>
                    <a:pt x="1539240" y="1685798"/>
                    <a:pt x="1450467" y="1848485"/>
                  </a:cubicBezTo>
                  <a:cubicBezTo>
                    <a:pt x="1420876" y="1922399"/>
                    <a:pt x="1406017" y="2025904"/>
                    <a:pt x="1435608" y="2099818"/>
                  </a:cubicBezTo>
                  <a:cubicBezTo>
                    <a:pt x="1480058" y="2247646"/>
                    <a:pt x="1583563" y="2366010"/>
                    <a:pt x="1657604" y="2528570"/>
                  </a:cubicBezTo>
                  <a:close/>
                  <a:moveTo>
                    <a:pt x="2501392" y="1360424"/>
                  </a:moveTo>
                  <a:cubicBezTo>
                    <a:pt x="2442210" y="1523111"/>
                    <a:pt x="2383028" y="1670939"/>
                    <a:pt x="2323719" y="1804035"/>
                  </a:cubicBezTo>
                  <a:cubicBezTo>
                    <a:pt x="2294128" y="1877949"/>
                    <a:pt x="2264537" y="1951863"/>
                    <a:pt x="2264537" y="2025777"/>
                  </a:cubicBezTo>
                  <a:cubicBezTo>
                    <a:pt x="2249678" y="2262378"/>
                    <a:pt x="2486533" y="2351024"/>
                    <a:pt x="2604897" y="2528570"/>
                  </a:cubicBezTo>
                  <a:cubicBezTo>
                    <a:pt x="2678938" y="2395474"/>
                    <a:pt x="2738120" y="2277237"/>
                    <a:pt x="2812161" y="2173732"/>
                  </a:cubicBezTo>
                  <a:cubicBezTo>
                    <a:pt x="2856611" y="2099818"/>
                    <a:pt x="2886202" y="2011045"/>
                    <a:pt x="2841752" y="1922399"/>
                  </a:cubicBezTo>
                  <a:cubicBezTo>
                    <a:pt x="2738120" y="1744980"/>
                    <a:pt x="2619756" y="1552702"/>
                    <a:pt x="2501392" y="1360551"/>
                  </a:cubicBezTo>
                  <a:close/>
                  <a:moveTo>
                    <a:pt x="1480058" y="5456301"/>
                  </a:moveTo>
                  <a:cubicBezTo>
                    <a:pt x="1657731" y="5678043"/>
                    <a:pt x="1820418" y="5870321"/>
                    <a:pt x="1998091" y="6077331"/>
                  </a:cubicBezTo>
                  <a:cubicBezTo>
                    <a:pt x="1998091" y="5752084"/>
                    <a:pt x="1998091" y="5426710"/>
                    <a:pt x="1998091" y="5101463"/>
                  </a:cubicBezTo>
                  <a:cubicBezTo>
                    <a:pt x="1820418" y="5219700"/>
                    <a:pt x="1657731" y="5338064"/>
                    <a:pt x="1480058" y="5456301"/>
                  </a:cubicBezTo>
                  <a:close/>
                  <a:moveTo>
                    <a:pt x="2264537" y="5101463"/>
                  </a:moveTo>
                  <a:cubicBezTo>
                    <a:pt x="2264537" y="5441569"/>
                    <a:pt x="2264537" y="5752084"/>
                    <a:pt x="2264537" y="6092190"/>
                  </a:cubicBezTo>
                  <a:cubicBezTo>
                    <a:pt x="2442210" y="5870448"/>
                    <a:pt x="2619756" y="5663438"/>
                    <a:pt x="2782570" y="5456428"/>
                  </a:cubicBezTo>
                  <a:cubicBezTo>
                    <a:pt x="2619756" y="5338191"/>
                    <a:pt x="2442210" y="5219827"/>
                    <a:pt x="2264537" y="5101590"/>
                  </a:cubicBezTo>
                  <a:close/>
                  <a:moveTo>
                    <a:pt x="2974975" y="5441569"/>
                  </a:moveTo>
                  <a:cubicBezTo>
                    <a:pt x="3182239" y="5574665"/>
                    <a:pt x="3389376" y="5707761"/>
                    <a:pt x="3611372" y="5870321"/>
                  </a:cubicBezTo>
                  <a:cubicBezTo>
                    <a:pt x="3537331" y="5530215"/>
                    <a:pt x="3478149" y="5234559"/>
                    <a:pt x="3418967" y="4909185"/>
                  </a:cubicBezTo>
                  <a:cubicBezTo>
                    <a:pt x="3256153" y="5101463"/>
                    <a:pt x="3122930" y="5264023"/>
                    <a:pt x="2974975" y="5441442"/>
                  </a:cubicBezTo>
                  <a:close/>
                  <a:moveTo>
                    <a:pt x="843661" y="4909185"/>
                  </a:moveTo>
                  <a:cubicBezTo>
                    <a:pt x="784479" y="5234432"/>
                    <a:pt x="725297" y="5544947"/>
                    <a:pt x="665988" y="5870321"/>
                  </a:cubicBezTo>
                  <a:cubicBezTo>
                    <a:pt x="887984" y="5707634"/>
                    <a:pt x="1080389" y="5574538"/>
                    <a:pt x="1287653" y="5426710"/>
                  </a:cubicBezTo>
                  <a:cubicBezTo>
                    <a:pt x="1154430" y="5264023"/>
                    <a:pt x="1006475" y="5101463"/>
                    <a:pt x="843661" y="4909185"/>
                  </a:cubicBezTo>
                  <a:close/>
                  <a:moveTo>
                    <a:pt x="2012950" y="4628261"/>
                  </a:moveTo>
                  <a:cubicBezTo>
                    <a:pt x="2012950" y="4317746"/>
                    <a:pt x="2012950" y="4021963"/>
                    <a:pt x="2012950" y="3711448"/>
                  </a:cubicBezTo>
                  <a:cubicBezTo>
                    <a:pt x="1864995" y="3829685"/>
                    <a:pt x="1731772" y="3948049"/>
                    <a:pt x="1598549" y="4051554"/>
                  </a:cubicBezTo>
                  <a:cubicBezTo>
                    <a:pt x="1731772" y="4243832"/>
                    <a:pt x="1864995" y="4421251"/>
                    <a:pt x="2012950" y="4628261"/>
                  </a:cubicBezTo>
                  <a:close/>
                  <a:moveTo>
                    <a:pt x="2264537" y="4628261"/>
                  </a:moveTo>
                  <a:cubicBezTo>
                    <a:pt x="2412492" y="4421251"/>
                    <a:pt x="2530983" y="4243832"/>
                    <a:pt x="2664206" y="4051554"/>
                  </a:cubicBezTo>
                  <a:cubicBezTo>
                    <a:pt x="2530983" y="3933317"/>
                    <a:pt x="2397760" y="3829812"/>
                    <a:pt x="2264537" y="3711448"/>
                  </a:cubicBezTo>
                  <a:cubicBezTo>
                    <a:pt x="2264537" y="4021963"/>
                    <a:pt x="2264537" y="4317746"/>
                    <a:pt x="2264537" y="4628261"/>
                  </a:cubicBezTo>
                  <a:close/>
                  <a:moveTo>
                    <a:pt x="1110107" y="3578479"/>
                  </a:moveTo>
                  <a:cubicBezTo>
                    <a:pt x="1050925" y="3874262"/>
                    <a:pt x="991743" y="4155186"/>
                    <a:pt x="947293" y="4421251"/>
                  </a:cubicBezTo>
                  <a:cubicBezTo>
                    <a:pt x="1110107" y="4317746"/>
                    <a:pt x="1258062" y="4199509"/>
                    <a:pt x="1391285" y="4066413"/>
                  </a:cubicBezTo>
                  <a:cubicBezTo>
                    <a:pt x="1406144" y="4051681"/>
                    <a:pt x="1406144" y="4007231"/>
                    <a:pt x="1391285" y="3992499"/>
                  </a:cubicBezTo>
                  <a:cubicBezTo>
                    <a:pt x="1302512" y="3859403"/>
                    <a:pt x="1213612" y="3726307"/>
                    <a:pt x="1110107" y="3578479"/>
                  </a:cubicBezTo>
                  <a:close/>
                  <a:moveTo>
                    <a:pt x="3167507" y="3578479"/>
                  </a:moveTo>
                  <a:cubicBezTo>
                    <a:pt x="3049143" y="3741166"/>
                    <a:pt x="2945511" y="3888994"/>
                    <a:pt x="2841879" y="4036822"/>
                  </a:cubicBezTo>
                  <a:cubicBezTo>
                    <a:pt x="3004693" y="4184650"/>
                    <a:pt x="3152648" y="4317746"/>
                    <a:pt x="3330321" y="4465574"/>
                  </a:cubicBezTo>
                  <a:cubicBezTo>
                    <a:pt x="3271139" y="4155059"/>
                    <a:pt x="3226689" y="3888867"/>
                    <a:pt x="3167507" y="3578352"/>
                  </a:cubicBezTo>
                  <a:close/>
                  <a:moveTo>
                    <a:pt x="2013077" y="2336419"/>
                  </a:moveTo>
                  <a:cubicBezTo>
                    <a:pt x="1909445" y="2439924"/>
                    <a:pt x="1835404" y="2528697"/>
                    <a:pt x="1776222" y="2602611"/>
                  </a:cubicBezTo>
                  <a:cubicBezTo>
                    <a:pt x="1761363" y="2632202"/>
                    <a:pt x="1746631" y="2676525"/>
                    <a:pt x="1761363" y="2691384"/>
                  </a:cubicBezTo>
                  <a:cubicBezTo>
                    <a:pt x="1835404" y="2839212"/>
                    <a:pt x="1909318" y="2972308"/>
                    <a:pt x="2012950" y="3149727"/>
                  </a:cubicBezTo>
                  <a:cubicBezTo>
                    <a:pt x="2012950" y="2868803"/>
                    <a:pt x="2012950" y="2617470"/>
                    <a:pt x="2012950" y="2336419"/>
                  </a:cubicBezTo>
                  <a:close/>
                  <a:moveTo>
                    <a:pt x="2264664" y="2336419"/>
                  </a:moveTo>
                  <a:cubicBezTo>
                    <a:pt x="2264664" y="2617343"/>
                    <a:pt x="2264664" y="2868676"/>
                    <a:pt x="2264664" y="3149727"/>
                  </a:cubicBezTo>
                  <a:cubicBezTo>
                    <a:pt x="2368296" y="2957449"/>
                    <a:pt x="2457069" y="2809621"/>
                    <a:pt x="2545842" y="2646934"/>
                  </a:cubicBezTo>
                  <a:cubicBezTo>
                    <a:pt x="2457069" y="2543429"/>
                    <a:pt x="2368169" y="2454656"/>
                    <a:pt x="2264664" y="2336419"/>
                  </a:cubicBezTo>
                  <a:close/>
                  <a:moveTo>
                    <a:pt x="2901061" y="2262505"/>
                  </a:moveTo>
                  <a:cubicBezTo>
                    <a:pt x="2841879" y="2380742"/>
                    <a:pt x="2782697" y="2484247"/>
                    <a:pt x="2723388" y="2587752"/>
                  </a:cubicBezTo>
                  <a:cubicBezTo>
                    <a:pt x="2708529" y="2602484"/>
                    <a:pt x="2708529" y="2646934"/>
                    <a:pt x="2723388" y="2661666"/>
                  </a:cubicBezTo>
                  <a:cubicBezTo>
                    <a:pt x="2827020" y="2779903"/>
                    <a:pt x="2930652" y="2898267"/>
                    <a:pt x="3034157" y="3001772"/>
                  </a:cubicBezTo>
                  <a:cubicBezTo>
                    <a:pt x="3034157" y="3001772"/>
                    <a:pt x="3049016" y="3001772"/>
                    <a:pt x="3049016" y="2987040"/>
                  </a:cubicBezTo>
                  <a:cubicBezTo>
                    <a:pt x="3004566" y="2765298"/>
                    <a:pt x="2960243" y="2528697"/>
                    <a:pt x="2901061" y="2262505"/>
                  </a:cubicBezTo>
                  <a:close/>
                  <a:moveTo>
                    <a:pt x="1228471" y="2987040"/>
                  </a:moveTo>
                  <a:cubicBezTo>
                    <a:pt x="1228471" y="2987040"/>
                    <a:pt x="1228471" y="3001772"/>
                    <a:pt x="1243330" y="3001772"/>
                  </a:cubicBezTo>
                  <a:cubicBezTo>
                    <a:pt x="1332103" y="2898267"/>
                    <a:pt x="1435735" y="2780030"/>
                    <a:pt x="1539367" y="2661666"/>
                  </a:cubicBezTo>
                  <a:cubicBezTo>
                    <a:pt x="1554226" y="2661666"/>
                    <a:pt x="1554226" y="2617343"/>
                    <a:pt x="1554226" y="2617343"/>
                  </a:cubicBezTo>
                  <a:cubicBezTo>
                    <a:pt x="1495044" y="2499106"/>
                    <a:pt x="1435862" y="2395601"/>
                    <a:pt x="1361821" y="2262505"/>
                  </a:cubicBezTo>
                  <a:cubicBezTo>
                    <a:pt x="1317371" y="2528697"/>
                    <a:pt x="1273048" y="2750439"/>
                    <a:pt x="1228598" y="2987040"/>
                  </a:cubicBezTo>
                  <a:close/>
                  <a:moveTo>
                    <a:pt x="1628140" y="635889"/>
                  </a:moveTo>
                  <a:cubicBezTo>
                    <a:pt x="1687322" y="768985"/>
                    <a:pt x="1731772" y="916813"/>
                    <a:pt x="1805813" y="1079500"/>
                  </a:cubicBezTo>
                  <a:cubicBezTo>
                    <a:pt x="1879854" y="946404"/>
                    <a:pt x="1953768" y="842899"/>
                    <a:pt x="2027809" y="724662"/>
                  </a:cubicBezTo>
                  <a:cubicBezTo>
                    <a:pt x="1879854" y="695071"/>
                    <a:pt x="1746631" y="665480"/>
                    <a:pt x="1628140" y="635889"/>
                  </a:cubicBezTo>
                  <a:close/>
                  <a:moveTo>
                    <a:pt x="2234946" y="724662"/>
                  </a:moveTo>
                  <a:cubicBezTo>
                    <a:pt x="2308987" y="828167"/>
                    <a:pt x="2382901" y="946404"/>
                    <a:pt x="2471801" y="1064768"/>
                  </a:cubicBezTo>
                  <a:cubicBezTo>
                    <a:pt x="2530983" y="916940"/>
                    <a:pt x="2575433" y="798576"/>
                    <a:pt x="2634615" y="636016"/>
                  </a:cubicBezTo>
                  <a:cubicBezTo>
                    <a:pt x="2471801" y="665607"/>
                    <a:pt x="2338578" y="695198"/>
                    <a:pt x="2234946" y="724789"/>
                  </a:cubicBezTo>
                  <a:close/>
                  <a:moveTo>
                    <a:pt x="2264537" y="1582293"/>
                  </a:moveTo>
                  <a:cubicBezTo>
                    <a:pt x="2427351" y="1242187"/>
                    <a:pt x="2427351" y="1168273"/>
                    <a:pt x="2264537" y="1035177"/>
                  </a:cubicBezTo>
                  <a:cubicBezTo>
                    <a:pt x="2264537" y="1212596"/>
                    <a:pt x="2264537" y="1375283"/>
                    <a:pt x="2264537" y="1582293"/>
                  </a:cubicBezTo>
                  <a:close/>
                  <a:moveTo>
                    <a:pt x="1983359" y="1552702"/>
                  </a:moveTo>
                  <a:cubicBezTo>
                    <a:pt x="1998218" y="1552702"/>
                    <a:pt x="1998218" y="1552702"/>
                    <a:pt x="1998218" y="1552702"/>
                  </a:cubicBezTo>
                  <a:cubicBezTo>
                    <a:pt x="1998218" y="1375283"/>
                    <a:pt x="1998218" y="1212596"/>
                    <a:pt x="1998218" y="1035177"/>
                  </a:cubicBezTo>
                  <a:cubicBezTo>
                    <a:pt x="1850263" y="1212596"/>
                    <a:pt x="1850263" y="1212596"/>
                    <a:pt x="1939036" y="1419606"/>
                  </a:cubicBezTo>
                  <a:cubicBezTo>
                    <a:pt x="1953895" y="1463929"/>
                    <a:pt x="1968627" y="1508379"/>
                    <a:pt x="1983486" y="1552702"/>
                  </a:cubicBezTo>
                  <a:close/>
                  <a:moveTo>
                    <a:pt x="2752979" y="1523111"/>
                  </a:moveTo>
                  <a:cubicBezTo>
                    <a:pt x="2738120" y="1419606"/>
                    <a:pt x="2723388" y="1330833"/>
                    <a:pt x="2708529" y="1256919"/>
                  </a:cubicBezTo>
                  <a:cubicBezTo>
                    <a:pt x="2693670" y="1168146"/>
                    <a:pt x="2678938" y="1094232"/>
                    <a:pt x="2664079" y="990727"/>
                  </a:cubicBezTo>
                  <a:cubicBezTo>
                    <a:pt x="2545715" y="1212469"/>
                    <a:pt x="2516124" y="1183005"/>
                    <a:pt x="2752852" y="1522984"/>
                  </a:cubicBezTo>
                  <a:close/>
                  <a:moveTo>
                    <a:pt x="1509649" y="1478788"/>
                  </a:moveTo>
                  <a:cubicBezTo>
                    <a:pt x="1716913" y="1301369"/>
                    <a:pt x="1731645" y="1197864"/>
                    <a:pt x="1613281" y="1005586"/>
                  </a:cubicBezTo>
                  <a:cubicBezTo>
                    <a:pt x="1568831" y="1168273"/>
                    <a:pt x="1539240" y="1316101"/>
                    <a:pt x="1509649" y="147878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9106898" y="3374480"/>
            <a:ext cx="1186464" cy="946832"/>
            <a:chOff x="0" y="0"/>
            <a:chExt cx="1581952" cy="126244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1581912" cy="1262507"/>
            </a:xfrm>
            <a:custGeom>
              <a:avLst/>
              <a:gdLst/>
              <a:ahLst/>
              <a:cxnLst/>
              <a:rect l="l" t="t" r="r" b="b"/>
              <a:pathLst>
                <a:path w="1581912" h="1262507">
                  <a:moveTo>
                    <a:pt x="29591" y="1262380"/>
                  </a:moveTo>
                  <a:cubicBezTo>
                    <a:pt x="0" y="712851"/>
                    <a:pt x="414020" y="0"/>
                    <a:pt x="1138428" y="133731"/>
                  </a:cubicBezTo>
                  <a:cubicBezTo>
                    <a:pt x="1271524" y="148590"/>
                    <a:pt x="1404493" y="193167"/>
                    <a:pt x="1493266" y="311912"/>
                  </a:cubicBezTo>
                  <a:cubicBezTo>
                    <a:pt x="1581912" y="445643"/>
                    <a:pt x="1567180" y="579247"/>
                    <a:pt x="1493266" y="698119"/>
                  </a:cubicBezTo>
                  <a:cubicBezTo>
                    <a:pt x="1404620" y="831850"/>
                    <a:pt x="1271524" y="891159"/>
                    <a:pt x="1123696" y="876300"/>
                  </a:cubicBezTo>
                  <a:cubicBezTo>
                    <a:pt x="1020191" y="876300"/>
                    <a:pt x="916686" y="861441"/>
                    <a:pt x="813181" y="846582"/>
                  </a:cubicBezTo>
                  <a:cubicBezTo>
                    <a:pt x="487934" y="787146"/>
                    <a:pt x="251333" y="935736"/>
                    <a:pt x="73914" y="1203071"/>
                  </a:cubicBezTo>
                  <a:cubicBezTo>
                    <a:pt x="59182" y="1217930"/>
                    <a:pt x="44323" y="1232789"/>
                    <a:pt x="29591" y="126250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8949094" y="2819237"/>
            <a:ext cx="923453" cy="1046189"/>
            <a:chOff x="0" y="0"/>
            <a:chExt cx="1231271" cy="139491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31392" cy="1394968"/>
            </a:xfrm>
            <a:custGeom>
              <a:avLst/>
              <a:gdLst/>
              <a:ahLst/>
              <a:cxnLst/>
              <a:rect l="l" t="t" r="r" b="b"/>
              <a:pathLst>
                <a:path w="1231392" h="1394968">
                  <a:moveTo>
                    <a:pt x="74168" y="1394968"/>
                  </a:moveTo>
                  <a:cubicBezTo>
                    <a:pt x="44450" y="1053592"/>
                    <a:pt x="0" y="727075"/>
                    <a:pt x="163195" y="430403"/>
                  </a:cubicBezTo>
                  <a:cubicBezTo>
                    <a:pt x="341249" y="89027"/>
                    <a:pt x="697230" y="0"/>
                    <a:pt x="1038479" y="118745"/>
                  </a:cubicBezTo>
                  <a:cubicBezTo>
                    <a:pt x="1157097" y="148463"/>
                    <a:pt x="1231392" y="237490"/>
                    <a:pt x="1231392" y="370967"/>
                  </a:cubicBezTo>
                  <a:cubicBezTo>
                    <a:pt x="1231392" y="489712"/>
                    <a:pt x="1172083" y="593598"/>
                    <a:pt x="1068197" y="667766"/>
                  </a:cubicBezTo>
                  <a:cubicBezTo>
                    <a:pt x="949579" y="741934"/>
                    <a:pt x="815975" y="771652"/>
                    <a:pt x="667639" y="727075"/>
                  </a:cubicBezTo>
                  <a:cubicBezTo>
                    <a:pt x="445135" y="682498"/>
                    <a:pt x="237490" y="801243"/>
                    <a:pt x="163322" y="1038733"/>
                  </a:cubicBezTo>
                  <a:cubicBezTo>
                    <a:pt x="133604" y="1142619"/>
                    <a:pt x="104013" y="1261364"/>
                    <a:pt x="74295" y="1394841"/>
                  </a:cubicBezTo>
                  <a:close/>
                  <a:moveTo>
                    <a:pt x="207645" y="519430"/>
                  </a:moveTo>
                  <a:cubicBezTo>
                    <a:pt x="222504" y="534289"/>
                    <a:pt x="237363" y="549148"/>
                    <a:pt x="252095" y="549148"/>
                  </a:cubicBezTo>
                  <a:cubicBezTo>
                    <a:pt x="296545" y="489839"/>
                    <a:pt x="341122" y="415544"/>
                    <a:pt x="385572" y="341376"/>
                  </a:cubicBezTo>
                  <a:cubicBezTo>
                    <a:pt x="370713" y="341376"/>
                    <a:pt x="355854" y="326517"/>
                    <a:pt x="326263" y="311658"/>
                  </a:cubicBezTo>
                  <a:cubicBezTo>
                    <a:pt x="281813" y="385826"/>
                    <a:pt x="237236" y="445262"/>
                    <a:pt x="207645" y="51943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8031484" y="3795294"/>
            <a:ext cx="888385" cy="590307"/>
            <a:chOff x="0" y="0"/>
            <a:chExt cx="1184514" cy="78707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84529" cy="787146"/>
            </a:xfrm>
            <a:custGeom>
              <a:avLst/>
              <a:gdLst/>
              <a:ahLst/>
              <a:cxnLst/>
              <a:rect l="l" t="t" r="r" b="b"/>
              <a:pathLst>
                <a:path w="1184529" h="787146">
                  <a:moveTo>
                    <a:pt x="1184529" y="787019"/>
                  </a:moveTo>
                  <a:cubicBezTo>
                    <a:pt x="991997" y="534670"/>
                    <a:pt x="799592" y="579120"/>
                    <a:pt x="577469" y="683133"/>
                  </a:cubicBezTo>
                  <a:cubicBezTo>
                    <a:pt x="384937" y="787019"/>
                    <a:pt x="148082" y="712851"/>
                    <a:pt x="59182" y="534670"/>
                  </a:cubicBezTo>
                  <a:cubicBezTo>
                    <a:pt x="0" y="415798"/>
                    <a:pt x="29591" y="297053"/>
                    <a:pt x="148082" y="193040"/>
                  </a:cubicBezTo>
                  <a:cubicBezTo>
                    <a:pt x="384937" y="0"/>
                    <a:pt x="829183" y="0"/>
                    <a:pt x="1021588" y="237617"/>
                  </a:cubicBezTo>
                  <a:cubicBezTo>
                    <a:pt x="1125220" y="356362"/>
                    <a:pt x="1184402" y="534670"/>
                    <a:pt x="1184402" y="787146"/>
                  </a:cubicBezTo>
                  <a:close/>
                  <a:moveTo>
                    <a:pt x="251714" y="178181"/>
                  </a:moveTo>
                  <a:cubicBezTo>
                    <a:pt x="222123" y="237617"/>
                    <a:pt x="177673" y="282194"/>
                    <a:pt x="162814" y="326644"/>
                  </a:cubicBezTo>
                  <a:cubicBezTo>
                    <a:pt x="162814" y="326644"/>
                    <a:pt x="192405" y="356362"/>
                    <a:pt x="221996" y="371221"/>
                  </a:cubicBezTo>
                  <a:cubicBezTo>
                    <a:pt x="251587" y="341503"/>
                    <a:pt x="296037" y="311785"/>
                    <a:pt x="310896" y="267208"/>
                  </a:cubicBezTo>
                  <a:cubicBezTo>
                    <a:pt x="325755" y="267208"/>
                    <a:pt x="296037" y="222631"/>
                    <a:pt x="251714" y="17805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8043173" y="3146537"/>
            <a:ext cx="829939" cy="683821"/>
            <a:chOff x="0" y="0"/>
            <a:chExt cx="1106585" cy="91176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06551" cy="911733"/>
            </a:xfrm>
            <a:custGeom>
              <a:avLst/>
              <a:gdLst/>
              <a:ahLst/>
              <a:cxnLst/>
              <a:rect l="l" t="t" r="r" b="b"/>
              <a:pathLst>
                <a:path w="1106551" h="911733">
                  <a:moveTo>
                    <a:pt x="1106551" y="911733"/>
                  </a:moveTo>
                  <a:cubicBezTo>
                    <a:pt x="1077087" y="897001"/>
                    <a:pt x="1062228" y="897001"/>
                    <a:pt x="1047496" y="897001"/>
                  </a:cubicBezTo>
                  <a:cubicBezTo>
                    <a:pt x="885190" y="705866"/>
                    <a:pt x="663829" y="691134"/>
                    <a:pt x="442595" y="720471"/>
                  </a:cubicBezTo>
                  <a:cubicBezTo>
                    <a:pt x="383540" y="735203"/>
                    <a:pt x="309753" y="735203"/>
                    <a:pt x="250825" y="720471"/>
                  </a:cubicBezTo>
                  <a:cubicBezTo>
                    <a:pt x="117983" y="705866"/>
                    <a:pt x="44323" y="632333"/>
                    <a:pt x="14732" y="514731"/>
                  </a:cubicBezTo>
                  <a:cubicBezTo>
                    <a:pt x="0" y="397002"/>
                    <a:pt x="59055" y="279400"/>
                    <a:pt x="177038" y="220599"/>
                  </a:cubicBezTo>
                  <a:cubicBezTo>
                    <a:pt x="560705" y="0"/>
                    <a:pt x="1018032" y="205867"/>
                    <a:pt x="1077087" y="647065"/>
                  </a:cubicBezTo>
                  <a:cubicBezTo>
                    <a:pt x="1091819" y="735330"/>
                    <a:pt x="1091819" y="823595"/>
                    <a:pt x="1106551" y="911733"/>
                  </a:cubicBezTo>
                  <a:close/>
                  <a:moveTo>
                    <a:pt x="295148" y="220599"/>
                  </a:moveTo>
                  <a:cubicBezTo>
                    <a:pt x="250825" y="250063"/>
                    <a:pt x="236093" y="279400"/>
                    <a:pt x="206629" y="308864"/>
                  </a:cubicBezTo>
                  <a:cubicBezTo>
                    <a:pt x="221361" y="323596"/>
                    <a:pt x="250952" y="352933"/>
                    <a:pt x="250952" y="352933"/>
                  </a:cubicBezTo>
                  <a:cubicBezTo>
                    <a:pt x="280416" y="338201"/>
                    <a:pt x="310007" y="308864"/>
                    <a:pt x="339471" y="279400"/>
                  </a:cubicBezTo>
                  <a:cubicBezTo>
                    <a:pt x="339471" y="279400"/>
                    <a:pt x="310007" y="249936"/>
                    <a:pt x="295148" y="22059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7809387" y="3731002"/>
            <a:ext cx="286389" cy="257164"/>
            <a:chOff x="0" y="0"/>
            <a:chExt cx="381852" cy="34288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381889" cy="342900"/>
            </a:xfrm>
            <a:custGeom>
              <a:avLst/>
              <a:gdLst/>
              <a:ahLst/>
              <a:cxnLst/>
              <a:rect l="l" t="t" r="r" b="b"/>
              <a:pathLst>
                <a:path w="381889" h="342900">
                  <a:moveTo>
                    <a:pt x="381889" y="44704"/>
                  </a:moveTo>
                  <a:cubicBezTo>
                    <a:pt x="337820" y="119253"/>
                    <a:pt x="279019" y="178943"/>
                    <a:pt x="234950" y="253492"/>
                  </a:cubicBezTo>
                  <a:cubicBezTo>
                    <a:pt x="205613" y="283337"/>
                    <a:pt x="161544" y="328041"/>
                    <a:pt x="132207" y="342900"/>
                  </a:cubicBezTo>
                  <a:cubicBezTo>
                    <a:pt x="88138" y="342900"/>
                    <a:pt x="14732" y="328041"/>
                    <a:pt x="0" y="298196"/>
                  </a:cubicBezTo>
                  <a:cubicBezTo>
                    <a:pt x="0" y="238506"/>
                    <a:pt x="0" y="164084"/>
                    <a:pt x="29337" y="119253"/>
                  </a:cubicBezTo>
                  <a:cubicBezTo>
                    <a:pt x="132207" y="14859"/>
                    <a:pt x="264414" y="0"/>
                    <a:pt x="381889" y="44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8475676" y="2988734"/>
            <a:ext cx="298079" cy="157803"/>
            <a:chOff x="0" y="0"/>
            <a:chExt cx="397438" cy="210405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397383" cy="210312"/>
            </a:xfrm>
            <a:custGeom>
              <a:avLst/>
              <a:gdLst/>
              <a:ahLst/>
              <a:cxnLst/>
              <a:rect l="l" t="t" r="r" b="b"/>
              <a:pathLst>
                <a:path w="397383" h="210312">
                  <a:moveTo>
                    <a:pt x="397383" y="150241"/>
                  </a:moveTo>
                  <a:cubicBezTo>
                    <a:pt x="323723" y="165227"/>
                    <a:pt x="250190" y="195326"/>
                    <a:pt x="176530" y="210312"/>
                  </a:cubicBezTo>
                  <a:cubicBezTo>
                    <a:pt x="132334" y="210312"/>
                    <a:pt x="73533" y="210312"/>
                    <a:pt x="29337" y="195326"/>
                  </a:cubicBezTo>
                  <a:cubicBezTo>
                    <a:pt x="14732" y="195326"/>
                    <a:pt x="0" y="135255"/>
                    <a:pt x="0" y="120269"/>
                  </a:cubicBezTo>
                  <a:cubicBezTo>
                    <a:pt x="44196" y="90170"/>
                    <a:pt x="88265" y="30099"/>
                    <a:pt x="132461" y="30099"/>
                  </a:cubicBezTo>
                  <a:cubicBezTo>
                    <a:pt x="250190" y="0"/>
                    <a:pt x="338582" y="75184"/>
                    <a:pt x="397383" y="1502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8838044" y="4408980"/>
            <a:ext cx="344836" cy="35068"/>
            <a:chOff x="0" y="0"/>
            <a:chExt cx="459781" cy="46757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59740" cy="46736"/>
            </a:xfrm>
            <a:custGeom>
              <a:avLst/>
              <a:gdLst/>
              <a:ahLst/>
              <a:cxnLst/>
              <a:rect l="l" t="t" r="r" b="b"/>
              <a:pathLst>
                <a:path w="459740" h="46736">
                  <a:moveTo>
                    <a:pt x="459740" y="46736"/>
                  </a:moveTo>
                  <a:cubicBezTo>
                    <a:pt x="311404" y="46736"/>
                    <a:pt x="163068" y="46736"/>
                    <a:pt x="0" y="46736"/>
                  </a:cubicBezTo>
                  <a:cubicBezTo>
                    <a:pt x="0" y="31115"/>
                    <a:pt x="0" y="15621"/>
                    <a:pt x="0" y="0"/>
                  </a:cubicBezTo>
                  <a:cubicBezTo>
                    <a:pt x="163195" y="0"/>
                    <a:pt x="311404" y="0"/>
                    <a:pt x="459740" y="0"/>
                  </a:cubicBezTo>
                  <a:cubicBezTo>
                    <a:pt x="459740" y="15621"/>
                    <a:pt x="459740" y="31115"/>
                    <a:pt x="459740" y="467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8949094" y="4227798"/>
            <a:ext cx="134429" cy="81825"/>
            <a:chOff x="0" y="0"/>
            <a:chExt cx="179238" cy="1091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79324" cy="109093"/>
            </a:xfrm>
            <a:custGeom>
              <a:avLst/>
              <a:gdLst/>
              <a:ahLst/>
              <a:cxnLst/>
              <a:rect l="l" t="t" r="r" b="b"/>
              <a:pathLst>
                <a:path w="179324" h="109093">
                  <a:moveTo>
                    <a:pt x="0" y="109093"/>
                  </a:moveTo>
                  <a:cubicBezTo>
                    <a:pt x="44831" y="62357"/>
                    <a:pt x="59690" y="15621"/>
                    <a:pt x="89662" y="0"/>
                  </a:cubicBezTo>
                  <a:cubicBezTo>
                    <a:pt x="119507" y="0"/>
                    <a:pt x="149352" y="46736"/>
                    <a:pt x="179324" y="77978"/>
                  </a:cubicBezTo>
                  <a:cubicBezTo>
                    <a:pt x="164338" y="93599"/>
                    <a:pt x="164338" y="93599"/>
                    <a:pt x="164338" y="109093"/>
                  </a:cubicBezTo>
                  <a:cubicBezTo>
                    <a:pt x="119507" y="109093"/>
                    <a:pt x="74676" y="109093"/>
                    <a:pt x="0" y="10909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57676" y="907279"/>
            <a:ext cx="6971604" cy="630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52"/>
              </a:lnSpc>
            </a:pPr>
            <a:r>
              <a:rPr lang="fa-IR" sz="4400" dirty="0">
                <a:solidFill>
                  <a:srgbClr val="FF0000"/>
                </a:solidFill>
                <a:latin typeface="Raleway"/>
                <a:cs typeface="B Nazanin" pitchFamily="2" charset="-78"/>
              </a:rPr>
              <a:t>منابع</a:t>
            </a:r>
            <a:endParaRPr lang="en-US" sz="4400" dirty="0">
              <a:solidFill>
                <a:srgbClr val="FF0000"/>
              </a:solidFill>
              <a:latin typeface="Raleway"/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766888" y="8434389"/>
            <a:ext cx="2028825" cy="771525"/>
            <a:chOff x="0" y="0"/>
            <a:chExt cx="2705100" cy="10287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704973" cy="1028700"/>
            </a:xfrm>
            <a:custGeom>
              <a:avLst/>
              <a:gdLst/>
              <a:ahLst/>
              <a:cxnLst/>
              <a:rect l="l" t="t" r="r" b="b"/>
              <a:pathLst>
                <a:path w="2704973" h="1028700">
                  <a:moveTo>
                    <a:pt x="445008" y="88900"/>
                  </a:moveTo>
                  <a:cubicBezTo>
                    <a:pt x="452755" y="3810"/>
                    <a:pt x="452755" y="3810"/>
                    <a:pt x="534035" y="3810"/>
                  </a:cubicBezTo>
                  <a:cubicBezTo>
                    <a:pt x="607568" y="3810"/>
                    <a:pt x="681101" y="3810"/>
                    <a:pt x="754634" y="3810"/>
                  </a:cubicBezTo>
                  <a:cubicBezTo>
                    <a:pt x="797179" y="0"/>
                    <a:pt x="816610" y="15367"/>
                    <a:pt x="808863" y="57912"/>
                  </a:cubicBezTo>
                  <a:cubicBezTo>
                    <a:pt x="808863" y="65659"/>
                    <a:pt x="812673" y="77216"/>
                    <a:pt x="812673" y="88900"/>
                  </a:cubicBezTo>
                  <a:cubicBezTo>
                    <a:pt x="940435" y="88900"/>
                    <a:pt x="1064260" y="88900"/>
                    <a:pt x="1188085" y="88900"/>
                  </a:cubicBezTo>
                  <a:cubicBezTo>
                    <a:pt x="1191895" y="85090"/>
                    <a:pt x="1195832" y="81153"/>
                    <a:pt x="1195832" y="81153"/>
                  </a:cubicBezTo>
                  <a:cubicBezTo>
                    <a:pt x="1199642" y="3810"/>
                    <a:pt x="1184148" y="3810"/>
                    <a:pt x="1280922" y="3810"/>
                  </a:cubicBezTo>
                  <a:cubicBezTo>
                    <a:pt x="1346708" y="3810"/>
                    <a:pt x="1416431" y="3810"/>
                    <a:pt x="1482217" y="3810"/>
                  </a:cubicBezTo>
                  <a:cubicBezTo>
                    <a:pt x="1567307" y="3810"/>
                    <a:pt x="1567307" y="3810"/>
                    <a:pt x="1575054" y="88900"/>
                  </a:cubicBezTo>
                  <a:cubicBezTo>
                    <a:pt x="1698879" y="88900"/>
                    <a:pt x="1822704" y="88900"/>
                    <a:pt x="1946529" y="88900"/>
                  </a:cubicBezTo>
                  <a:cubicBezTo>
                    <a:pt x="1958086" y="3810"/>
                    <a:pt x="1958086" y="3810"/>
                    <a:pt x="2043303" y="3810"/>
                  </a:cubicBezTo>
                  <a:cubicBezTo>
                    <a:pt x="2116836" y="3810"/>
                    <a:pt x="2190369" y="3810"/>
                    <a:pt x="2259965" y="3810"/>
                  </a:cubicBezTo>
                  <a:cubicBezTo>
                    <a:pt x="2325751" y="3810"/>
                    <a:pt x="2325751" y="3810"/>
                    <a:pt x="2325751" y="65659"/>
                  </a:cubicBezTo>
                  <a:cubicBezTo>
                    <a:pt x="2325751" y="73406"/>
                    <a:pt x="2329561" y="77216"/>
                    <a:pt x="2329561" y="88900"/>
                  </a:cubicBezTo>
                  <a:cubicBezTo>
                    <a:pt x="2372106" y="88900"/>
                    <a:pt x="2414651" y="92710"/>
                    <a:pt x="2457323" y="88900"/>
                  </a:cubicBezTo>
                  <a:cubicBezTo>
                    <a:pt x="2496058" y="88900"/>
                    <a:pt x="2523109" y="108204"/>
                    <a:pt x="2546350" y="135255"/>
                  </a:cubicBezTo>
                  <a:cubicBezTo>
                    <a:pt x="2666365" y="313182"/>
                    <a:pt x="2704973" y="506476"/>
                    <a:pt x="2662428" y="715391"/>
                  </a:cubicBezTo>
                  <a:cubicBezTo>
                    <a:pt x="2643124" y="815975"/>
                    <a:pt x="2600452" y="908812"/>
                    <a:pt x="2538603" y="986155"/>
                  </a:cubicBezTo>
                  <a:cubicBezTo>
                    <a:pt x="2519299" y="1009396"/>
                    <a:pt x="2480564" y="1024890"/>
                    <a:pt x="2453513" y="1024890"/>
                  </a:cubicBezTo>
                  <a:cubicBezTo>
                    <a:pt x="1714373" y="1028700"/>
                    <a:pt x="971296" y="1028700"/>
                    <a:pt x="232156" y="1028700"/>
                  </a:cubicBezTo>
                  <a:cubicBezTo>
                    <a:pt x="174117" y="1028700"/>
                    <a:pt x="143129" y="986155"/>
                    <a:pt x="116078" y="943610"/>
                  </a:cubicBezTo>
                  <a:cubicBezTo>
                    <a:pt x="61976" y="846963"/>
                    <a:pt x="27051" y="738632"/>
                    <a:pt x="11557" y="626491"/>
                  </a:cubicBezTo>
                  <a:cubicBezTo>
                    <a:pt x="0" y="537591"/>
                    <a:pt x="15367" y="452501"/>
                    <a:pt x="34798" y="371221"/>
                  </a:cubicBezTo>
                  <a:cubicBezTo>
                    <a:pt x="58039" y="282321"/>
                    <a:pt x="85090" y="193294"/>
                    <a:pt x="154813" y="127635"/>
                  </a:cubicBezTo>
                  <a:cubicBezTo>
                    <a:pt x="174117" y="108331"/>
                    <a:pt x="209042" y="92837"/>
                    <a:pt x="236093" y="92837"/>
                  </a:cubicBezTo>
                  <a:cubicBezTo>
                    <a:pt x="305689" y="85090"/>
                    <a:pt x="371475" y="88900"/>
                    <a:pt x="445008" y="889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2867025" y="4088607"/>
            <a:ext cx="1676400" cy="1031082"/>
            <a:chOff x="0" y="0"/>
            <a:chExt cx="2235200" cy="137477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35200" cy="1374648"/>
            </a:xfrm>
            <a:custGeom>
              <a:avLst/>
              <a:gdLst/>
              <a:ahLst/>
              <a:cxnLst/>
              <a:rect l="l" t="t" r="r" b="b"/>
              <a:pathLst>
                <a:path w="2235200" h="1374648">
                  <a:moveTo>
                    <a:pt x="1210437" y="7747"/>
                  </a:moveTo>
                  <a:cubicBezTo>
                    <a:pt x="1256792" y="7747"/>
                    <a:pt x="1295527" y="7747"/>
                    <a:pt x="1341882" y="7747"/>
                  </a:cubicBezTo>
                  <a:cubicBezTo>
                    <a:pt x="1341882" y="38735"/>
                    <a:pt x="1341882" y="69723"/>
                    <a:pt x="1341882" y="100711"/>
                  </a:cubicBezTo>
                  <a:cubicBezTo>
                    <a:pt x="1457833" y="100711"/>
                    <a:pt x="1573911" y="100711"/>
                    <a:pt x="1686052" y="100711"/>
                  </a:cubicBezTo>
                  <a:cubicBezTo>
                    <a:pt x="1693799" y="69723"/>
                    <a:pt x="1689862" y="23241"/>
                    <a:pt x="1705356" y="15494"/>
                  </a:cubicBezTo>
                  <a:cubicBezTo>
                    <a:pt x="1740154" y="0"/>
                    <a:pt x="1782699" y="3810"/>
                    <a:pt x="1829181" y="3810"/>
                  </a:cubicBezTo>
                  <a:cubicBezTo>
                    <a:pt x="1829181" y="131572"/>
                    <a:pt x="1829181" y="251714"/>
                    <a:pt x="1829181" y="379476"/>
                  </a:cubicBezTo>
                  <a:cubicBezTo>
                    <a:pt x="1856232" y="379476"/>
                    <a:pt x="1879473" y="379476"/>
                    <a:pt x="1902714" y="379476"/>
                  </a:cubicBezTo>
                  <a:cubicBezTo>
                    <a:pt x="2057400" y="379476"/>
                    <a:pt x="2169541" y="460756"/>
                    <a:pt x="2215896" y="607949"/>
                  </a:cubicBezTo>
                  <a:cubicBezTo>
                    <a:pt x="2227453" y="642747"/>
                    <a:pt x="2231390" y="681482"/>
                    <a:pt x="2235200" y="720217"/>
                  </a:cubicBezTo>
                  <a:cubicBezTo>
                    <a:pt x="2235200" y="816991"/>
                    <a:pt x="2231390" y="913892"/>
                    <a:pt x="2235200" y="1014476"/>
                  </a:cubicBezTo>
                  <a:cubicBezTo>
                    <a:pt x="2235200" y="1076452"/>
                    <a:pt x="2231390" y="1134491"/>
                    <a:pt x="2204212" y="1192657"/>
                  </a:cubicBezTo>
                  <a:cubicBezTo>
                    <a:pt x="2161667" y="1281684"/>
                    <a:pt x="2092071" y="1347597"/>
                    <a:pt x="1991487" y="1366901"/>
                  </a:cubicBezTo>
                  <a:cubicBezTo>
                    <a:pt x="1960499" y="1374648"/>
                    <a:pt x="1921891" y="1374648"/>
                    <a:pt x="1887093" y="1374648"/>
                  </a:cubicBezTo>
                  <a:cubicBezTo>
                    <a:pt x="1450086" y="1374648"/>
                    <a:pt x="1009269" y="1374648"/>
                    <a:pt x="572262" y="1374648"/>
                  </a:cubicBezTo>
                  <a:cubicBezTo>
                    <a:pt x="463931" y="1374648"/>
                    <a:pt x="359537" y="1374648"/>
                    <a:pt x="255143" y="1366901"/>
                  </a:cubicBezTo>
                  <a:cubicBezTo>
                    <a:pt x="146812" y="1359154"/>
                    <a:pt x="84963" y="1281684"/>
                    <a:pt x="34671" y="1196467"/>
                  </a:cubicBezTo>
                  <a:cubicBezTo>
                    <a:pt x="7747" y="1146302"/>
                    <a:pt x="0" y="1088263"/>
                    <a:pt x="3810" y="1034034"/>
                  </a:cubicBezTo>
                  <a:cubicBezTo>
                    <a:pt x="3810" y="929513"/>
                    <a:pt x="3810" y="824865"/>
                    <a:pt x="3810" y="720344"/>
                  </a:cubicBezTo>
                  <a:cubicBezTo>
                    <a:pt x="0" y="584708"/>
                    <a:pt x="58039" y="480187"/>
                    <a:pt x="170180" y="418211"/>
                  </a:cubicBezTo>
                  <a:cubicBezTo>
                    <a:pt x="216535" y="391160"/>
                    <a:pt x="274574" y="379476"/>
                    <a:pt x="328676" y="379476"/>
                  </a:cubicBezTo>
                  <a:cubicBezTo>
                    <a:pt x="603250" y="375666"/>
                    <a:pt x="881634" y="379476"/>
                    <a:pt x="1156208" y="379476"/>
                  </a:cubicBezTo>
                  <a:cubicBezTo>
                    <a:pt x="1198753" y="379476"/>
                    <a:pt x="1210310" y="367919"/>
                    <a:pt x="1210310" y="325247"/>
                  </a:cubicBezTo>
                  <a:cubicBezTo>
                    <a:pt x="1206500" y="220726"/>
                    <a:pt x="1210310" y="116078"/>
                    <a:pt x="1210310" y="7747"/>
                  </a:cubicBezTo>
                  <a:close/>
                  <a:moveTo>
                    <a:pt x="641985" y="917829"/>
                  </a:moveTo>
                  <a:cubicBezTo>
                    <a:pt x="591693" y="968121"/>
                    <a:pt x="603377" y="1037844"/>
                    <a:pt x="657479" y="1061085"/>
                  </a:cubicBezTo>
                  <a:cubicBezTo>
                    <a:pt x="684530" y="1076579"/>
                    <a:pt x="707771" y="1095883"/>
                    <a:pt x="734822" y="1115314"/>
                  </a:cubicBezTo>
                  <a:cubicBezTo>
                    <a:pt x="738632" y="1115314"/>
                    <a:pt x="750316" y="1111504"/>
                    <a:pt x="758063" y="1107567"/>
                  </a:cubicBezTo>
                  <a:cubicBezTo>
                    <a:pt x="843153" y="1068832"/>
                    <a:pt x="889508" y="991362"/>
                    <a:pt x="850900" y="929386"/>
                  </a:cubicBezTo>
                  <a:cubicBezTo>
                    <a:pt x="827659" y="882904"/>
                    <a:pt x="792861" y="844169"/>
                    <a:pt x="754253" y="809371"/>
                  </a:cubicBezTo>
                  <a:cubicBezTo>
                    <a:pt x="703961" y="759079"/>
                    <a:pt x="680720" y="700913"/>
                    <a:pt x="692404" y="631190"/>
                  </a:cubicBezTo>
                  <a:cubicBezTo>
                    <a:pt x="692404" y="615696"/>
                    <a:pt x="696214" y="600202"/>
                    <a:pt x="700151" y="580898"/>
                  </a:cubicBezTo>
                  <a:cubicBezTo>
                    <a:pt x="649859" y="604139"/>
                    <a:pt x="607314" y="627380"/>
                    <a:pt x="588010" y="673862"/>
                  </a:cubicBezTo>
                  <a:cubicBezTo>
                    <a:pt x="568706" y="720344"/>
                    <a:pt x="553212" y="766826"/>
                    <a:pt x="533908" y="821055"/>
                  </a:cubicBezTo>
                  <a:cubicBezTo>
                    <a:pt x="522351" y="794004"/>
                    <a:pt x="510667" y="766826"/>
                    <a:pt x="495300" y="735838"/>
                  </a:cubicBezTo>
                  <a:cubicBezTo>
                    <a:pt x="429514" y="813308"/>
                    <a:pt x="375412" y="890778"/>
                    <a:pt x="394716" y="995299"/>
                  </a:cubicBezTo>
                  <a:cubicBezTo>
                    <a:pt x="406273" y="1049528"/>
                    <a:pt x="456565" y="1111504"/>
                    <a:pt x="553212" y="1123061"/>
                  </a:cubicBezTo>
                  <a:cubicBezTo>
                    <a:pt x="518414" y="1010793"/>
                    <a:pt x="545465" y="944880"/>
                    <a:pt x="642112" y="917829"/>
                  </a:cubicBezTo>
                  <a:close/>
                  <a:moveTo>
                    <a:pt x="1345819" y="243967"/>
                  </a:moveTo>
                  <a:cubicBezTo>
                    <a:pt x="1326515" y="379476"/>
                    <a:pt x="1326515" y="379476"/>
                    <a:pt x="1454150" y="379476"/>
                  </a:cubicBezTo>
                  <a:cubicBezTo>
                    <a:pt x="1469644" y="379476"/>
                    <a:pt x="1488948" y="379476"/>
                    <a:pt x="1508252" y="379476"/>
                  </a:cubicBezTo>
                  <a:cubicBezTo>
                    <a:pt x="1566291" y="379476"/>
                    <a:pt x="1628140" y="379476"/>
                    <a:pt x="1689989" y="379476"/>
                  </a:cubicBezTo>
                  <a:cubicBezTo>
                    <a:pt x="1689989" y="329184"/>
                    <a:pt x="1689989" y="286512"/>
                    <a:pt x="1689989" y="243967"/>
                  </a:cubicBezTo>
                  <a:cubicBezTo>
                    <a:pt x="1574038" y="243967"/>
                    <a:pt x="1461770" y="243967"/>
                    <a:pt x="1345819" y="24396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09650" y="8846344"/>
            <a:ext cx="2786062" cy="900112"/>
            <a:chOff x="0" y="0"/>
            <a:chExt cx="3714750" cy="1200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714750" cy="1200404"/>
            </a:xfrm>
            <a:custGeom>
              <a:avLst/>
              <a:gdLst/>
              <a:ahLst/>
              <a:cxnLst/>
              <a:rect l="l" t="t" r="r" b="b"/>
              <a:pathLst>
                <a:path w="3714750" h="1200404">
                  <a:moveTo>
                    <a:pt x="951865" y="0"/>
                  </a:moveTo>
                  <a:cubicBezTo>
                    <a:pt x="951865" y="197485"/>
                    <a:pt x="951865" y="387096"/>
                    <a:pt x="951865" y="580771"/>
                  </a:cubicBezTo>
                  <a:cubicBezTo>
                    <a:pt x="1876679" y="580771"/>
                    <a:pt x="2793746" y="580771"/>
                    <a:pt x="3714750" y="580771"/>
                  </a:cubicBezTo>
                  <a:cubicBezTo>
                    <a:pt x="3714750" y="720090"/>
                    <a:pt x="3714750" y="851789"/>
                    <a:pt x="3714750" y="995045"/>
                  </a:cubicBezTo>
                  <a:cubicBezTo>
                    <a:pt x="3660521" y="995045"/>
                    <a:pt x="3606419" y="995045"/>
                    <a:pt x="3548380" y="995045"/>
                  </a:cubicBezTo>
                  <a:cubicBezTo>
                    <a:pt x="3548380" y="971804"/>
                    <a:pt x="3544570" y="944753"/>
                    <a:pt x="3540633" y="913765"/>
                  </a:cubicBezTo>
                  <a:cubicBezTo>
                    <a:pt x="3401314" y="913765"/>
                    <a:pt x="3261995" y="913765"/>
                    <a:pt x="3118866" y="913765"/>
                  </a:cubicBezTo>
                  <a:cubicBezTo>
                    <a:pt x="3111119" y="1002792"/>
                    <a:pt x="3072384" y="1076325"/>
                    <a:pt x="3006598" y="1122807"/>
                  </a:cubicBezTo>
                  <a:cubicBezTo>
                    <a:pt x="2956306" y="1157605"/>
                    <a:pt x="2894330" y="1188593"/>
                    <a:pt x="2828544" y="1177036"/>
                  </a:cubicBezTo>
                  <a:cubicBezTo>
                    <a:pt x="2681478" y="1153795"/>
                    <a:pt x="2596388" y="1084072"/>
                    <a:pt x="2561590" y="917702"/>
                  </a:cubicBezTo>
                  <a:cubicBezTo>
                    <a:pt x="2550033" y="913892"/>
                    <a:pt x="2538349" y="913892"/>
                    <a:pt x="2522855" y="913892"/>
                  </a:cubicBezTo>
                  <a:cubicBezTo>
                    <a:pt x="2499614" y="1076452"/>
                    <a:pt x="2402840" y="1169416"/>
                    <a:pt x="2244217" y="1177163"/>
                  </a:cubicBezTo>
                  <a:cubicBezTo>
                    <a:pt x="2131949" y="1180973"/>
                    <a:pt x="1985010" y="1095883"/>
                    <a:pt x="1969516" y="913892"/>
                  </a:cubicBezTo>
                  <a:cubicBezTo>
                    <a:pt x="1574800" y="913892"/>
                    <a:pt x="1180084" y="913892"/>
                    <a:pt x="781558" y="913892"/>
                  </a:cubicBezTo>
                  <a:cubicBezTo>
                    <a:pt x="781558" y="999109"/>
                    <a:pt x="742823" y="1064895"/>
                    <a:pt x="680974" y="1111377"/>
                  </a:cubicBezTo>
                  <a:cubicBezTo>
                    <a:pt x="618998" y="1161669"/>
                    <a:pt x="502920" y="1200404"/>
                    <a:pt x="421767" y="1161669"/>
                  </a:cubicBezTo>
                  <a:cubicBezTo>
                    <a:pt x="367538" y="1134618"/>
                    <a:pt x="317246" y="1107440"/>
                    <a:pt x="282448" y="1053211"/>
                  </a:cubicBezTo>
                  <a:cubicBezTo>
                    <a:pt x="266954" y="1026160"/>
                    <a:pt x="247650" y="995172"/>
                    <a:pt x="243713" y="964184"/>
                  </a:cubicBezTo>
                  <a:cubicBezTo>
                    <a:pt x="239903" y="921639"/>
                    <a:pt x="220472" y="909955"/>
                    <a:pt x="185674" y="913892"/>
                  </a:cubicBezTo>
                  <a:cubicBezTo>
                    <a:pt x="146939" y="913892"/>
                    <a:pt x="108331" y="910082"/>
                    <a:pt x="69596" y="913892"/>
                  </a:cubicBezTo>
                  <a:cubicBezTo>
                    <a:pt x="27051" y="917575"/>
                    <a:pt x="3810" y="894334"/>
                    <a:pt x="3810" y="855599"/>
                  </a:cubicBezTo>
                  <a:cubicBezTo>
                    <a:pt x="0" y="782066"/>
                    <a:pt x="0" y="708533"/>
                    <a:pt x="3810" y="638810"/>
                  </a:cubicBezTo>
                  <a:cubicBezTo>
                    <a:pt x="3810" y="619506"/>
                    <a:pt x="19304" y="588518"/>
                    <a:pt x="30861" y="584581"/>
                  </a:cubicBezTo>
                  <a:cubicBezTo>
                    <a:pt x="73406" y="580771"/>
                    <a:pt x="65659" y="549783"/>
                    <a:pt x="65659" y="522605"/>
                  </a:cubicBezTo>
                  <a:cubicBezTo>
                    <a:pt x="65659" y="495427"/>
                    <a:pt x="69469" y="464566"/>
                    <a:pt x="65659" y="437388"/>
                  </a:cubicBezTo>
                  <a:cubicBezTo>
                    <a:pt x="50165" y="363855"/>
                    <a:pt x="92710" y="321183"/>
                    <a:pt x="135255" y="274828"/>
                  </a:cubicBezTo>
                  <a:cubicBezTo>
                    <a:pt x="177800" y="228473"/>
                    <a:pt x="220345" y="178054"/>
                    <a:pt x="262890" y="127762"/>
                  </a:cubicBezTo>
                  <a:cubicBezTo>
                    <a:pt x="293878" y="92964"/>
                    <a:pt x="320929" y="54229"/>
                    <a:pt x="351917" y="19304"/>
                  </a:cubicBezTo>
                  <a:cubicBezTo>
                    <a:pt x="363728" y="7747"/>
                    <a:pt x="379222" y="0"/>
                    <a:pt x="394716" y="0"/>
                  </a:cubicBezTo>
                  <a:cubicBezTo>
                    <a:pt x="576580" y="0"/>
                    <a:pt x="762254" y="0"/>
                    <a:pt x="951865" y="0"/>
                  </a:cubicBezTo>
                  <a:close/>
                  <a:moveTo>
                    <a:pt x="684911" y="147066"/>
                  </a:moveTo>
                  <a:cubicBezTo>
                    <a:pt x="619125" y="147066"/>
                    <a:pt x="557276" y="147066"/>
                    <a:pt x="499237" y="147066"/>
                  </a:cubicBezTo>
                  <a:cubicBezTo>
                    <a:pt x="491490" y="147066"/>
                    <a:pt x="479933" y="150876"/>
                    <a:pt x="475996" y="158623"/>
                  </a:cubicBezTo>
                  <a:cubicBezTo>
                    <a:pt x="433451" y="201168"/>
                    <a:pt x="394716" y="243840"/>
                    <a:pt x="355981" y="290195"/>
                  </a:cubicBezTo>
                  <a:cubicBezTo>
                    <a:pt x="332740" y="313436"/>
                    <a:pt x="313436" y="340487"/>
                    <a:pt x="286385" y="375412"/>
                  </a:cubicBezTo>
                  <a:cubicBezTo>
                    <a:pt x="363728" y="383159"/>
                    <a:pt x="429514" y="394716"/>
                    <a:pt x="499237" y="367665"/>
                  </a:cubicBezTo>
                  <a:cubicBezTo>
                    <a:pt x="522478" y="359918"/>
                    <a:pt x="549529" y="352171"/>
                    <a:pt x="572770" y="348361"/>
                  </a:cubicBezTo>
                  <a:cubicBezTo>
                    <a:pt x="599821" y="344551"/>
                    <a:pt x="626999" y="348361"/>
                    <a:pt x="650113" y="344551"/>
                  </a:cubicBezTo>
                  <a:cubicBezTo>
                    <a:pt x="665607" y="344551"/>
                    <a:pt x="684911" y="325247"/>
                    <a:pt x="684911" y="317500"/>
                  </a:cubicBezTo>
                  <a:cubicBezTo>
                    <a:pt x="688721" y="263271"/>
                    <a:pt x="684911" y="205232"/>
                    <a:pt x="684911" y="147193"/>
                  </a:cubicBezTo>
                  <a:close/>
                  <a:moveTo>
                    <a:pt x="2840228" y="998855"/>
                  </a:moveTo>
                  <a:cubicBezTo>
                    <a:pt x="2886710" y="998855"/>
                    <a:pt x="2940812" y="948563"/>
                    <a:pt x="2940812" y="902081"/>
                  </a:cubicBezTo>
                  <a:cubicBezTo>
                    <a:pt x="2944622" y="847852"/>
                    <a:pt x="2902077" y="801370"/>
                    <a:pt x="2844038" y="801370"/>
                  </a:cubicBezTo>
                  <a:cubicBezTo>
                    <a:pt x="2793746" y="801370"/>
                    <a:pt x="2743454" y="847852"/>
                    <a:pt x="2739517" y="898144"/>
                  </a:cubicBezTo>
                  <a:cubicBezTo>
                    <a:pt x="2739517" y="940689"/>
                    <a:pt x="2793746" y="998855"/>
                    <a:pt x="2840101" y="998855"/>
                  </a:cubicBezTo>
                  <a:close/>
                  <a:moveTo>
                    <a:pt x="2244344" y="801370"/>
                  </a:moveTo>
                  <a:cubicBezTo>
                    <a:pt x="2186305" y="801370"/>
                    <a:pt x="2151507" y="840105"/>
                    <a:pt x="2151507" y="898144"/>
                  </a:cubicBezTo>
                  <a:cubicBezTo>
                    <a:pt x="2151507" y="952373"/>
                    <a:pt x="2194052" y="998855"/>
                    <a:pt x="2244344" y="998855"/>
                  </a:cubicBezTo>
                  <a:cubicBezTo>
                    <a:pt x="2290826" y="1002665"/>
                    <a:pt x="2344928" y="940816"/>
                    <a:pt x="2344928" y="902081"/>
                  </a:cubicBezTo>
                  <a:cubicBezTo>
                    <a:pt x="2344928" y="847852"/>
                    <a:pt x="2294636" y="793623"/>
                    <a:pt x="2244344" y="801370"/>
                  </a:cubicBezTo>
                  <a:close/>
                  <a:moveTo>
                    <a:pt x="510794" y="801370"/>
                  </a:moveTo>
                  <a:cubicBezTo>
                    <a:pt x="448818" y="797560"/>
                    <a:pt x="414020" y="847852"/>
                    <a:pt x="406273" y="898144"/>
                  </a:cubicBezTo>
                  <a:cubicBezTo>
                    <a:pt x="402463" y="940689"/>
                    <a:pt x="464312" y="998855"/>
                    <a:pt x="506857" y="998855"/>
                  </a:cubicBezTo>
                  <a:cubicBezTo>
                    <a:pt x="561086" y="998855"/>
                    <a:pt x="603631" y="956310"/>
                    <a:pt x="603631" y="902081"/>
                  </a:cubicBezTo>
                  <a:cubicBezTo>
                    <a:pt x="603631" y="840105"/>
                    <a:pt x="568833" y="801370"/>
                    <a:pt x="510794" y="80137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272338" y="4236244"/>
            <a:ext cx="1531143" cy="1278732"/>
            <a:chOff x="0" y="0"/>
            <a:chExt cx="2041524" cy="170497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041525" cy="1704975"/>
            </a:xfrm>
            <a:custGeom>
              <a:avLst/>
              <a:gdLst/>
              <a:ahLst/>
              <a:cxnLst/>
              <a:rect l="l" t="t" r="r" b="b"/>
              <a:pathLst>
                <a:path w="2041525" h="1704975">
                  <a:moveTo>
                    <a:pt x="100584" y="844677"/>
                  </a:moveTo>
                  <a:cubicBezTo>
                    <a:pt x="77343" y="821436"/>
                    <a:pt x="50292" y="798195"/>
                    <a:pt x="27178" y="774954"/>
                  </a:cubicBezTo>
                  <a:cubicBezTo>
                    <a:pt x="4064" y="751713"/>
                    <a:pt x="0" y="728472"/>
                    <a:pt x="23241" y="705231"/>
                  </a:cubicBezTo>
                  <a:cubicBezTo>
                    <a:pt x="61849" y="674243"/>
                    <a:pt x="104394" y="643255"/>
                    <a:pt x="143129" y="608330"/>
                  </a:cubicBezTo>
                  <a:cubicBezTo>
                    <a:pt x="212725" y="546354"/>
                    <a:pt x="293878" y="515366"/>
                    <a:pt x="386715" y="503682"/>
                  </a:cubicBezTo>
                  <a:cubicBezTo>
                    <a:pt x="444754" y="499745"/>
                    <a:pt x="502666" y="480441"/>
                    <a:pt x="560705" y="464947"/>
                  </a:cubicBezTo>
                  <a:cubicBezTo>
                    <a:pt x="568452" y="464947"/>
                    <a:pt x="583946" y="453263"/>
                    <a:pt x="587756" y="441706"/>
                  </a:cubicBezTo>
                  <a:cubicBezTo>
                    <a:pt x="607060" y="364236"/>
                    <a:pt x="672846" y="333248"/>
                    <a:pt x="734695" y="298323"/>
                  </a:cubicBezTo>
                  <a:cubicBezTo>
                    <a:pt x="842899" y="232537"/>
                    <a:pt x="958850" y="170561"/>
                    <a:pt x="1070991" y="100711"/>
                  </a:cubicBezTo>
                  <a:cubicBezTo>
                    <a:pt x="1156081" y="46482"/>
                    <a:pt x="1244981" y="0"/>
                    <a:pt x="1349375" y="46482"/>
                  </a:cubicBezTo>
                  <a:cubicBezTo>
                    <a:pt x="1380363" y="58166"/>
                    <a:pt x="1403477" y="85217"/>
                    <a:pt x="1434465" y="104648"/>
                  </a:cubicBezTo>
                  <a:cubicBezTo>
                    <a:pt x="1477010" y="139573"/>
                    <a:pt x="1523365" y="170561"/>
                    <a:pt x="1565910" y="205359"/>
                  </a:cubicBezTo>
                  <a:cubicBezTo>
                    <a:pt x="1589151" y="224790"/>
                    <a:pt x="1604518" y="248031"/>
                    <a:pt x="1620012" y="271272"/>
                  </a:cubicBezTo>
                  <a:cubicBezTo>
                    <a:pt x="1674114" y="368173"/>
                    <a:pt x="1732153" y="465074"/>
                    <a:pt x="1786255" y="558038"/>
                  </a:cubicBezTo>
                  <a:cubicBezTo>
                    <a:pt x="1821053" y="620014"/>
                    <a:pt x="1852041" y="678180"/>
                    <a:pt x="1886839" y="740156"/>
                  </a:cubicBezTo>
                  <a:cubicBezTo>
                    <a:pt x="1921637" y="794385"/>
                    <a:pt x="1960245" y="852551"/>
                    <a:pt x="1991233" y="910717"/>
                  </a:cubicBezTo>
                  <a:cubicBezTo>
                    <a:pt x="2018284" y="953389"/>
                    <a:pt x="2041525" y="999871"/>
                    <a:pt x="2018284" y="1046353"/>
                  </a:cubicBezTo>
                  <a:cubicBezTo>
                    <a:pt x="2006727" y="1069594"/>
                    <a:pt x="1983486" y="1092835"/>
                    <a:pt x="1960245" y="1108329"/>
                  </a:cubicBezTo>
                  <a:cubicBezTo>
                    <a:pt x="1902206" y="1147064"/>
                    <a:pt x="1840357" y="1178052"/>
                    <a:pt x="1778508" y="1212977"/>
                  </a:cubicBezTo>
                  <a:cubicBezTo>
                    <a:pt x="1716659" y="1251712"/>
                    <a:pt x="1650873" y="1290447"/>
                    <a:pt x="1589024" y="1329182"/>
                  </a:cubicBezTo>
                  <a:cubicBezTo>
                    <a:pt x="1534922" y="1360170"/>
                    <a:pt x="1476883" y="1391158"/>
                    <a:pt x="1422781" y="1422146"/>
                  </a:cubicBezTo>
                  <a:cubicBezTo>
                    <a:pt x="1306830" y="1491869"/>
                    <a:pt x="1198499" y="1561592"/>
                    <a:pt x="1082548" y="1627505"/>
                  </a:cubicBezTo>
                  <a:cubicBezTo>
                    <a:pt x="1036193" y="1654683"/>
                    <a:pt x="985901" y="1673987"/>
                    <a:pt x="935609" y="1689481"/>
                  </a:cubicBezTo>
                  <a:cubicBezTo>
                    <a:pt x="889254" y="1704975"/>
                    <a:pt x="854456" y="1677797"/>
                    <a:pt x="831215" y="1639062"/>
                  </a:cubicBezTo>
                  <a:cubicBezTo>
                    <a:pt x="753872" y="1507363"/>
                    <a:pt x="676529" y="1379474"/>
                    <a:pt x="599186" y="1247648"/>
                  </a:cubicBezTo>
                  <a:cubicBezTo>
                    <a:pt x="552831" y="1162431"/>
                    <a:pt x="510286" y="1077087"/>
                    <a:pt x="463804" y="988060"/>
                  </a:cubicBezTo>
                  <a:cubicBezTo>
                    <a:pt x="459994" y="984123"/>
                    <a:pt x="459994" y="972566"/>
                    <a:pt x="459994" y="964819"/>
                  </a:cubicBezTo>
                  <a:cubicBezTo>
                    <a:pt x="475488" y="914400"/>
                    <a:pt x="436753" y="891159"/>
                    <a:pt x="405892" y="864108"/>
                  </a:cubicBezTo>
                  <a:cubicBezTo>
                    <a:pt x="359537" y="825373"/>
                    <a:pt x="316992" y="786638"/>
                    <a:pt x="270510" y="751713"/>
                  </a:cubicBezTo>
                  <a:cubicBezTo>
                    <a:pt x="262763" y="743966"/>
                    <a:pt x="239522" y="740029"/>
                    <a:pt x="231902" y="747776"/>
                  </a:cubicBezTo>
                  <a:cubicBezTo>
                    <a:pt x="185547" y="778764"/>
                    <a:pt x="146812" y="809752"/>
                    <a:pt x="100457" y="844677"/>
                  </a:cubicBezTo>
                  <a:close/>
                  <a:moveTo>
                    <a:pt x="831342" y="538607"/>
                  </a:moveTo>
                  <a:cubicBezTo>
                    <a:pt x="839089" y="554101"/>
                    <a:pt x="842899" y="569595"/>
                    <a:pt x="850646" y="589026"/>
                  </a:cubicBezTo>
                  <a:cubicBezTo>
                    <a:pt x="862203" y="581279"/>
                    <a:pt x="877697" y="577342"/>
                    <a:pt x="889254" y="569595"/>
                  </a:cubicBezTo>
                  <a:cubicBezTo>
                    <a:pt x="935609" y="542417"/>
                    <a:pt x="985901" y="511429"/>
                    <a:pt x="1032256" y="484378"/>
                  </a:cubicBezTo>
                  <a:cubicBezTo>
                    <a:pt x="1117346" y="433959"/>
                    <a:pt x="1202436" y="387477"/>
                    <a:pt x="1287399" y="340995"/>
                  </a:cubicBezTo>
                  <a:cubicBezTo>
                    <a:pt x="1322197" y="321564"/>
                    <a:pt x="1314450" y="294513"/>
                    <a:pt x="1302893" y="267335"/>
                  </a:cubicBezTo>
                  <a:cubicBezTo>
                    <a:pt x="1299083" y="255651"/>
                    <a:pt x="1287399" y="247904"/>
                    <a:pt x="1279652" y="240157"/>
                  </a:cubicBezTo>
                  <a:cubicBezTo>
                    <a:pt x="1264158" y="205232"/>
                    <a:pt x="1233297" y="197485"/>
                    <a:pt x="1202309" y="212979"/>
                  </a:cubicBezTo>
                  <a:cubicBezTo>
                    <a:pt x="1117219" y="263398"/>
                    <a:pt x="1032129" y="309880"/>
                    <a:pt x="947166" y="360172"/>
                  </a:cubicBezTo>
                  <a:cubicBezTo>
                    <a:pt x="881380" y="398907"/>
                    <a:pt x="831215" y="449326"/>
                    <a:pt x="831215" y="53848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4745832" y="8755857"/>
            <a:ext cx="1916905" cy="981075"/>
            <a:chOff x="0" y="0"/>
            <a:chExt cx="2555874" cy="13081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555875" cy="1308481"/>
            </a:xfrm>
            <a:custGeom>
              <a:avLst/>
              <a:gdLst/>
              <a:ahLst/>
              <a:cxnLst/>
              <a:rect l="l" t="t" r="r" b="b"/>
              <a:pathLst>
                <a:path w="2555875" h="1308481">
                  <a:moveTo>
                    <a:pt x="1134618" y="1308100"/>
                  </a:moveTo>
                  <a:cubicBezTo>
                    <a:pt x="778383" y="1308100"/>
                    <a:pt x="418211" y="1308100"/>
                    <a:pt x="58039" y="1308100"/>
                  </a:cubicBezTo>
                  <a:cubicBezTo>
                    <a:pt x="11557" y="1308100"/>
                    <a:pt x="3810" y="1296543"/>
                    <a:pt x="0" y="1250061"/>
                  </a:cubicBezTo>
                  <a:cubicBezTo>
                    <a:pt x="0" y="1199769"/>
                    <a:pt x="11557" y="1164971"/>
                    <a:pt x="61976" y="1153287"/>
                  </a:cubicBezTo>
                  <a:cubicBezTo>
                    <a:pt x="131699" y="1137793"/>
                    <a:pt x="147193" y="1075944"/>
                    <a:pt x="162687" y="1025525"/>
                  </a:cubicBezTo>
                  <a:cubicBezTo>
                    <a:pt x="197485" y="924941"/>
                    <a:pt x="224663" y="820420"/>
                    <a:pt x="205232" y="715899"/>
                  </a:cubicBezTo>
                  <a:cubicBezTo>
                    <a:pt x="185928" y="607568"/>
                    <a:pt x="154940" y="503047"/>
                    <a:pt x="127762" y="398526"/>
                  </a:cubicBezTo>
                  <a:cubicBezTo>
                    <a:pt x="108458" y="321183"/>
                    <a:pt x="77470" y="243840"/>
                    <a:pt x="58039" y="166370"/>
                  </a:cubicBezTo>
                  <a:cubicBezTo>
                    <a:pt x="34798" y="89027"/>
                    <a:pt x="85217" y="30988"/>
                    <a:pt x="166497" y="15494"/>
                  </a:cubicBezTo>
                  <a:cubicBezTo>
                    <a:pt x="255524" y="0"/>
                    <a:pt x="336931" y="19304"/>
                    <a:pt x="422021" y="38735"/>
                  </a:cubicBezTo>
                  <a:cubicBezTo>
                    <a:pt x="549910" y="69723"/>
                    <a:pt x="669925" y="108331"/>
                    <a:pt x="778383" y="178054"/>
                  </a:cubicBezTo>
                  <a:cubicBezTo>
                    <a:pt x="882904" y="243840"/>
                    <a:pt x="983615" y="317373"/>
                    <a:pt x="1080389" y="394843"/>
                  </a:cubicBezTo>
                  <a:cubicBezTo>
                    <a:pt x="1150112" y="456819"/>
                    <a:pt x="1208151" y="530352"/>
                    <a:pt x="1274064" y="596138"/>
                  </a:cubicBezTo>
                  <a:cubicBezTo>
                    <a:pt x="1339850" y="669671"/>
                    <a:pt x="1405763" y="750951"/>
                    <a:pt x="1483233" y="816737"/>
                  </a:cubicBezTo>
                  <a:cubicBezTo>
                    <a:pt x="1549019" y="870966"/>
                    <a:pt x="1630426" y="901827"/>
                    <a:pt x="1711706" y="932815"/>
                  </a:cubicBezTo>
                  <a:cubicBezTo>
                    <a:pt x="1959610" y="1017905"/>
                    <a:pt x="2215134" y="1014095"/>
                    <a:pt x="2470785" y="987044"/>
                  </a:cubicBezTo>
                  <a:cubicBezTo>
                    <a:pt x="2478532" y="987044"/>
                    <a:pt x="2486279" y="983234"/>
                    <a:pt x="2494026" y="983234"/>
                  </a:cubicBezTo>
                  <a:cubicBezTo>
                    <a:pt x="2509520" y="983234"/>
                    <a:pt x="2525014" y="979424"/>
                    <a:pt x="2544318" y="979424"/>
                  </a:cubicBezTo>
                  <a:cubicBezTo>
                    <a:pt x="2544318" y="998728"/>
                    <a:pt x="2555875" y="1021969"/>
                    <a:pt x="2548128" y="1041400"/>
                  </a:cubicBezTo>
                  <a:cubicBezTo>
                    <a:pt x="2517140" y="1107186"/>
                    <a:pt x="2493899" y="1180719"/>
                    <a:pt x="2431923" y="1227201"/>
                  </a:cubicBezTo>
                  <a:cubicBezTo>
                    <a:pt x="2369947" y="1273683"/>
                    <a:pt x="2304161" y="1308481"/>
                    <a:pt x="2226691" y="1308481"/>
                  </a:cubicBezTo>
                  <a:cubicBezTo>
                    <a:pt x="1862709" y="1308481"/>
                    <a:pt x="1498600" y="1308481"/>
                    <a:pt x="1134618" y="1308481"/>
                  </a:cubicBezTo>
                  <a:cubicBezTo>
                    <a:pt x="1134618" y="1308481"/>
                    <a:pt x="1134618" y="1308481"/>
                    <a:pt x="1134618" y="1308481"/>
                  </a:cubicBezTo>
                  <a:close/>
                  <a:moveTo>
                    <a:pt x="487934" y="661797"/>
                  </a:moveTo>
                  <a:cubicBezTo>
                    <a:pt x="495681" y="700532"/>
                    <a:pt x="514985" y="712089"/>
                    <a:pt x="553720" y="696595"/>
                  </a:cubicBezTo>
                  <a:cubicBezTo>
                    <a:pt x="573024" y="688848"/>
                    <a:pt x="592455" y="669544"/>
                    <a:pt x="615696" y="661797"/>
                  </a:cubicBezTo>
                  <a:cubicBezTo>
                    <a:pt x="665988" y="650240"/>
                    <a:pt x="654431" y="619252"/>
                    <a:pt x="638937" y="588264"/>
                  </a:cubicBezTo>
                  <a:cubicBezTo>
                    <a:pt x="615696" y="537972"/>
                    <a:pt x="592455" y="491490"/>
                    <a:pt x="569214" y="445008"/>
                  </a:cubicBezTo>
                  <a:cubicBezTo>
                    <a:pt x="542163" y="375285"/>
                    <a:pt x="526669" y="371475"/>
                    <a:pt x="460756" y="410210"/>
                  </a:cubicBezTo>
                  <a:cubicBezTo>
                    <a:pt x="453009" y="417957"/>
                    <a:pt x="445262" y="421767"/>
                    <a:pt x="437515" y="425704"/>
                  </a:cubicBezTo>
                  <a:cubicBezTo>
                    <a:pt x="383286" y="448945"/>
                    <a:pt x="383286" y="448945"/>
                    <a:pt x="414274" y="506984"/>
                  </a:cubicBezTo>
                  <a:cubicBezTo>
                    <a:pt x="418084" y="503174"/>
                    <a:pt x="422021" y="499237"/>
                    <a:pt x="425831" y="495427"/>
                  </a:cubicBezTo>
                  <a:cubicBezTo>
                    <a:pt x="472313" y="460629"/>
                    <a:pt x="495554" y="468376"/>
                    <a:pt x="518795" y="522478"/>
                  </a:cubicBezTo>
                  <a:cubicBezTo>
                    <a:pt x="526542" y="537972"/>
                    <a:pt x="534289" y="549529"/>
                    <a:pt x="542036" y="565023"/>
                  </a:cubicBezTo>
                  <a:cubicBezTo>
                    <a:pt x="569087" y="603758"/>
                    <a:pt x="561340" y="634746"/>
                    <a:pt x="514985" y="650113"/>
                  </a:cubicBezTo>
                  <a:cubicBezTo>
                    <a:pt x="507238" y="653923"/>
                    <a:pt x="495681" y="657860"/>
                    <a:pt x="487934" y="66167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838200" y="4421982"/>
            <a:ext cx="1497806" cy="1107282"/>
            <a:chOff x="0" y="0"/>
            <a:chExt cx="1997074" cy="147637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997075" cy="1476375"/>
            </a:xfrm>
            <a:custGeom>
              <a:avLst/>
              <a:gdLst/>
              <a:ahLst/>
              <a:cxnLst/>
              <a:rect l="l" t="t" r="r" b="b"/>
              <a:pathLst>
                <a:path w="1997075" h="1476375">
                  <a:moveTo>
                    <a:pt x="0" y="1476375"/>
                  </a:moveTo>
                  <a:cubicBezTo>
                    <a:pt x="23241" y="1429893"/>
                    <a:pt x="42545" y="1391158"/>
                    <a:pt x="61976" y="1352423"/>
                  </a:cubicBezTo>
                  <a:cubicBezTo>
                    <a:pt x="65786" y="1348486"/>
                    <a:pt x="73533" y="1344676"/>
                    <a:pt x="73533" y="1344676"/>
                  </a:cubicBezTo>
                  <a:cubicBezTo>
                    <a:pt x="81280" y="1255522"/>
                    <a:pt x="143256" y="1259459"/>
                    <a:pt x="209042" y="1263269"/>
                  </a:cubicBezTo>
                  <a:cubicBezTo>
                    <a:pt x="212852" y="1263269"/>
                    <a:pt x="220599" y="1259332"/>
                    <a:pt x="228346" y="1259332"/>
                  </a:cubicBezTo>
                  <a:cubicBezTo>
                    <a:pt x="228346" y="840867"/>
                    <a:pt x="228346" y="422275"/>
                    <a:pt x="228346" y="3810"/>
                  </a:cubicBezTo>
                  <a:cubicBezTo>
                    <a:pt x="503174" y="3810"/>
                    <a:pt x="770128" y="3810"/>
                    <a:pt x="1041146" y="3810"/>
                  </a:cubicBezTo>
                  <a:cubicBezTo>
                    <a:pt x="1041146" y="418465"/>
                    <a:pt x="1041146" y="836930"/>
                    <a:pt x="1041146" y="1259332"/>
                  </a:cubicBezTo>
                  <a:cubicBezTo>
                    <a:pt x="1234694" y="1259332"/>
                    <a:pt x="1420495" y="1259332"/>
                    <a:pt x="1613916" y="1259332"/>
                  </a:cubicBezTo>
                  <a:cubicBezTo>
                    <a:pt x="1613916" y="840867"/>
                    <a:pt x="1613916" y="422275"/>
                    <a:pt x="1613916" y="0"/>
                  </a:cubicBezTo>
                  <a:cubicBezTo>
                    <a:pt x="1668145" y="0"/>
                    <a:pt x="1714500" y="0"/>
                    <a:pt x="1768729" y="0"/>
                  </a:cubicBezTo>
                  <a:cubicBezTo>
                    <a:pt x="1768729" y="418465"/>
                    <a:pt x="1768729" y="837057"/>
                    <a:pt x="1768729" y="1263269"/>
                  </a:cubicBezTo>
                  <a:cubicBezTo>
                    <a:pt x="1807464" y="1263269"/>
                    <a:pt x="1834515" y="1263269"/>
                    <a:pt x="1865503" y="1263269"/>
                  </a:cubicBezTo>
                  <a:cubicBezTo>
                    <a:pt x="1888744" y="1263269"/>
                    <a:pt x="1904238" y="1271016"/>
                    <a:pt x="1911985" y="1298194"/>
                  </a:cubicBezTo>
                  <a:cubicBezTo>
                    <a:pt x="1931289" y="1344676"/>
                    <a:pt x="1958467" y="1391158"/>
                    <a:pt x="1985518" y="1437640"/>
                  </a:cubicBezTo>
                  <a:cubicBezTo>
                    <a:pt x="1989328" y="1449324"/>
                    <a:pt x="1993265" y="1460881"/>
                    <a:pt x="1997075" y="1476375"/>
                  </a:cubicBezTo>
                  <a:cubicBezTo>
                    <a:pt x="1331341" y="1476375"/>
                    <a:pt x="673481" y="1476375"/>
                    <a:pt x="0" y="147637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3269457" y="2078832"/>
            <a:ext cx="916780" cy="1340644"/>
            <a:chOff x="0" y="0"/>
            <a:chExt cx="1222374" cy="178752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222375" cy="1787652"/>
            </a:xfrm>
            <a:custGeom>
              <a:avLst/>
              <a:gdLst/>
              <a:ahLst/>
              <a:cxnLst/>
              <a:rect l="l" t="t" r="r" b="b"/>
              <a:pathLst>
                <a:path w="1222375" h="1787652">
                  <a:moveTo>
                    <a:pt x="1156589" y="417830"/>
                  </a:moveTo>
                  <a:cubicBezTo>
                    <a:pt x="1168146" y="433324"/>
                    <a:pt x="1195324" y="448818"/>
                    <a:pt x="1195324" y="460375"/>
                  </a:cubicBezTo>
                  <a:cubicBezTo>
                    <a:pt x="1195324" y="491363"/>
                    <a:pt x="1222375" y="537718"/>
                    <a:pt x="1160526" y="553212"/>
                  </a:cubicBezTo>
                  <a:cubicBezTo>
                    <a:pt x="1152779" y="553212"/>
                    <a:pt x="1141222" y="584200"/>
                    <a:pt x="1141222" y="599694"/>
                  </a:cubicBezTo>
                  <a:cubicBezTo>
                    <a:pt x="1141222" y="742823"/>
                    <a:pt x="1141222" y="885952"/>
                    <a:pt x="1141222" y="1029208"/>
                  </a:cubicBezTo>
                  <a:cubicBezTo>
                    <a:pt x="1141222" y="1079500"/>
                    <a:pt x="1141222" y="1133729"/>
                    <a:pt x="1141222" y="1184021"/>
                  </a:cubicBezTo>
                  <a:cubicBezTo>
                    <a:pt x="1195324" y="1207262"/>
                    <a:pt x="1203071" y="1226566"/>
                    <a:pt x="1195324" y="1292352"/>
                  </a:cubicBezTo>
                  <a:cubicBezTo>
                    <a:pt x="1191514" y="1327150"/>
                    <a:pt x="1179830" y="1346581"/>
                    <a:pt x="1141222" y="1342644"/>
                  </a:cubicBezTo>
                  <a:cubicBezTo>
                    <a:pt x="1141222" y="1396873"/>
                    <a:pt x="1137412" y="1450975"/>
                    <a:pt x="1141222" y="1505204"/>
                  </a:cubicBezTo>
                  <a:cubicBezTo>
                    <a:pt x="1145032" y="1528445"/>
                    <a:pt x="1164463" y="1551686"/>
                    <a:pt x="1168273" y="1578737"/>
                  </a:cubicBezTo>
                  <a:cubicBezTo>
                    <a:pt x="1183767" y="1644523"/>
                    <a:pt x="1141222" y="1683258"/>
                    <a:pt x="1094740" y="1698625"/>
                  </a:cubicBezTo>
                  <a:cubicBezTo>
                    <a:pt x="1032891" y="1717929"/>
                    <a:pt x="967105" y="1737360"/>
                    <a:pt x="905256" y="1752854"/>
                  </a:cubicBezTo>
                  <a:cubicBezTo>
                    <a:pt x="746633" y="1787652"/>
                    <a:pt x="588010" y="1787652"/>
                    <a:pt x="429514" y="1772158"/>
                  </a:cubicBezTo>
                  <a:cubicBezTo>
                    <a:pt x="317373" y="1760601"/>
                    <a:pt x="201295" y="1741170"/>
                    <a:pt x="96901" y="1694815"/>
                  </a:cubicBezTo>
                  <a:cubicBezTo>
                    <a:pt x="46609" y="1671574"/>
                    <a:pt x="35052" y="1598041"/>
                    <a:pt x="50419" y="1532255"/>
                  </a:cubicBezTo>
                  <a:cubicBezTo>
                    <a:pt x="65913" y="1474216"/>
                    <a:pt x="58166" y="1412367"/>
                    <a:pt x="61976" y="1354328"/>
                  </a:cubicBezTo>
                  <a:cubicBezTo>
                    <a:pt x="61976" y="1350518"/>
                    <a:pt x="58166" y="1342771"/>
                    <a:pt x="54229" y="1338834"/>
                  </a:cubicBezTo>
                  <a:cubicBezTo>
                    <a:pt x="7747" y="1299972"/>
                    <a:pt x="7747" y="1245870"/>
                    <a:pt x="46482" y="1203325"/>
                  </a:cubicBezTo>
                  <a:cubicBezTo>
                    <a:pt x="58039" y="1191768"/>
                    <a:pt x="61976" y="1176274"/>
                    <a:pt x="61976" y="1160780"/>
                  </a:cubicBezTo>
                  <a:cubicBezTo>
                    <a:pt x="65786" y="967359"/>
                    <a:pt x="65786" y="777748"/>
                    <a:pt x="65786" y="584327"/>
                  </a:cubicBezTo>
                  <a:cubicBezTo>
                    <a:pt x="65786" y="572770"/>
                    <a:pt x="61976" y="553339"/>
                    <a:pt x="50292" y="549529"/>
                  </a:cubicBezTo>
                  <a:cubicBezTo>
                    <a:pt x="0" y="526161"/>
                    <a:pt x="27051" y="483616"/>
                    <a:pt x="23241" y="448818"/>
                  </a:cubicBezTo>
                  <a:cubicBezTo>
                    <a:pt x="23241" y="445008"/>
                    <a:pt x="27051" y="437261"/>
                    <a:pt x="30988" y="437261"/>
                  </a:cubicBezTo>
                  <a:cubicBezTo>
                    <a:pt x="77470" y="425704"/>
                    <a:pt x="61976" y="386969"/>
                    <a:pt x="65786" y="355981"/>
                  </a:cubicBezTo>
                  <a:cubicBezTo>
                    <a:pt x="65786" y="305689"/>
                    <a:pt x="69596" y="259207"/>
                    <a:pt x="61976" y="212852"/>
                  </a:cubicBezTo>
                  <a:cubicBezTo>
                    <a:pt x="58166" y="151003"/>
                    <a:pt x="89027" y="116078"/>
                    <a:pt x="139319" y="92964"/>
                  </a:cubicBezTo>
                  <a:cubicBezTo>
                    <a:pt x="189611" y="73660"/>
                    <a:pt x="235966" y="61976"/>
                    <a:pt x="286258" y="46482"/>
                  </a:cubicBezTo>
                  <a:cubicBezTo>
                    <a:pt x="456438" y="0"/>
                    <a:pt x="630555" y="3810"/>
                    <a:pt x="804545" y="27051"/>
                  </a:cubicBezTo>
                  <a:cubicBezTo>
                    <a:pt x="897382" y="34798"/>
                    <a:pt x="990219" y="69596"/>
                    <a:pt x="1079246" y="100584"/>
                  </a:cubicBezTo>
                  <a:cubicBezTo>
                    <a:pt x="1114044" y="112141"/>
                    <a:pt x="1141095" y="147066"/>
                    <a:pt x="1141095" y="193421"/>
                  </a:cubicBezTo>
                  <a:cubicBezTo>
                    <a:pt x="1137285" y="270764"/>
                    <a:pt x="1141095" y="344297"/>
                    <a:pt x="1141095" y="417830"/>
                  </a:cubicBezTo>
                  <a:cubicBezTo>
                    <a:pt x="1144905" y="417830"/>
                    <a:pt x="1148842" y="417830"/>
                    <a:pt x="1156589" y="417830"/>
                  </a:cubicBezTo>
                  <a:close/>
                  <a:moveTo>
                    <a:pt x="576326" y="286258"/>
                  </a:moveTo>
                  <a:cubicBezTo>
                    <a:pt x="711708" y="274701"/>
                    <a:pt x="835533" y="294005"/>
                    <a:pt x="947674" y="235966"/>
                  </a:cubicBezTo>
                  <a:cubicBezTo>
                    <a:pt x="963168" y="224409"/>
                    <a:pt x="986409" y="204978"/>
                    <a:pt x="986409" y="197231"/>
                  </a:cubicBezTo>
                  <a:cubicBezTo>
                    <a:pt x="982599" y="177927"/>
                    <a:pt x="963168" y="154686"/>
                    <a:pt x="947674" y="150749"/>
                  </a:cubicBezTo>
                  <a:cubicBezTo>
                    <a:pt x="897382" y="131445"/>
                    <a:pt x="843280" y="112014"/>
                    <a:pt x="789051" y="108204"/>
                  </a:cubicBezTo>
                  <a:cubicBezTo>
                    <a:pt x="700024" y="96647"/>
                    <a:pt x="607187" y="92710"/>
                    <a:pt x="514350" y="100457"/>
                  </a:cubicBezTo>
                  <a:cubicBezTo>
                    <a:pt x="429260" y="104267"/>
                    <a:pt x="344170" y="127508"/>
                    <a:pt x="259080" y="146939"/>
                  </a:cubicBezTo>
                  <a:cubicBezTo>
                    <a:pt x="239776" y="150749"/>
                    <a:pt x="220345" y="177927"/>
                    <a:pt x="204978" y="193421"/>
                  </a:cubicBezTo>
                  <a:cubicBezTo>
                    <a:pt x="220472" y="208915"/>
                    <a:pt x="235966" y="228219"/>
                    <a:pt x="255270" y="235966"/>
                  </a:cubicBezTo>
                  <a:cubicBezTo>
                    <a:pt x="301752" y="251460"/>
                    <a:pt x="348107" y="266954"/>
                    <a:pt x="390652" y="270764"/>
                  </a:cubicBezTo>
                  <a:cubicBezTo>
                    <a:pt x="456438" y="278511"/>
                    <a:pt x="522224" y="282321"/>
                    <a:pt x="576326" y="286258"/>
                  </a:cubicBezTo>
                  <a:close/>
                  <a:moveTo>
                    <a:pt x="537718" y="855091"/>
                  </a:moveTo>
                  <a:cubicBezTo>
                    <a:pt x="549275" y="754507"/>
                    <a:pt x="460375" y="665480"/>
                    <a:pt x="363601" y="669417"/>
                  </a:cubicBezTo>
                  <a:cubicBezTo>
                    <a:pt x="286258" y="673227"/>
                    <a:pt x="193421" y="754507"/>
                    <a:pt x="193421" y="862838"/>
                  </a:cubicBezTo>
                  <a:cubicBezTo>
                    <a:pt x="193421" y="951865"/>
                    <a:pt x="278511" y="1044702"/>
                    <a:pt x="359791" y="1044702"/>
                  </a:cubicBezTo>
                  <a:cubicBezTo>
                    <a:pt x="448818" y="1048512"/>
                    <a:pt x="549275" y="959612"/>
                    <a:pt x="537718" y="855091"/>
                  </a:cubicBezTo>
                  <a:close/>
                  <a:moveTo>
                    <a:pt x="874268" y="951865"/>
                  </a:moveTo>
                  <a:cubicBezTo>
                    <a:pt x="870458" y="932561"/>
                    <a:pt x="870458" y="920877"/>
                    <a:pt x="870458" y="905383"/>
                  </a:cubicBezTo>
                  <a:cubicBezTo>
                    <a:pt x="870458" y="843534"/>
                    <a:pt x="866648" y="781558"/>
                    <a:pt x="870458" y="719709"/>
                  </a:cubicBezTo>
                  <a:cubicBezTo>
                    <a:pt x="874268" y="684911"/>
                    <a:pt x="858901" y="673227"/>
                    <a:pt x="823976" y="673227"/>
                  </a:cubicBezTo>
                  <a:cubicBezTo>
                    <a:pt x="792988" y="677037"/>
                    <a:pt x="765937" y="673227"/>
                    <a:pt x="765937" y="719709"/>
                  </a:cubicBezTo>
                  <a:cubicBezTo>
                    <a:pt x="769747" y="812546"/>
                    <a:pt x="765937" y="905383"/>
                    <a:pt x="765937" y="998347"/>
                  </a:cubicBezTo>
                  <a:cubicBezTo>
                    <a:pt x="765937" y="1029335"/>
                    <a:pt x="777494" y="1040892"/>
                    <a:pt x="808482" y="1040892"/>
                  </a:cubicBezTo>
                  <a:cubicBezTo>
                    <a:pt x="858774" y="1037082"/>
                    <a:pt x="912876" y="1037082"/>
                    <a:pt x="963168" y="1040892"/>
                  </a:cubicBezTo>
                  <a:cubicBezTo>
                    <a:pt x="997966" y="1040892"/>
                    <a:pt x="1005713" y="1021588"/>
                    <a:pt x="1005713" y="994410"/>
                  </a:cubicBezTo>
                  <a:cubicBezTo>
                    <a:pt x="1005713" y="963422"/>
                    <a:pt x="990219" y="951865"/>
                    <a:pt x="963168" y="951865"/>
                  </a:cubicBezTo>
                  <a:cubicBezTo>
                    <a:pt x="932180" y="951865"/>
                    <a:pt x="905129" y="951865"/>
                    <a:pt x="874141" y="951865"/>
                  </a:cubicBezTo>
                  <a:close/>
                  <a:moveTo>
                    <a:pt x="700151" y="855091"/>
                  </a:moveTo>
                  <a:cubicBezTo>
                    <a:pt x="700151" y="855091"/>
                    <a:pt x="700151" y="855091"/>
                    <a:pt x="700151" y="855091"/>
                  </a:cubicBezTo>
                  <a:cubicBezTo>
                    <a:pt x="700151" y="812546"/>
                    <a:pt x="700151" y="770001"/>
                    <a:pt x="700151" y="727456"/>
                  </a:cubicBezTo>
                  <a:cubicBezTo>
                    <a:pt x="700151" y="692658"/>
                    <a:pt x="684657" y="673227"/>
                    <a:pt x="646049" y="673227"/>
                  </a:cubicBezTo>
                  <a:cubicBezTo>
                    <a:pt x="607314" y="677037"/>
                    <a:pt x="591947" y="692531"/>
                    <a:pt x="591947" y="727456"/>
                  </a:cubicBezTo>
                  <a:cubicBezTo>
                    <a:pt x="591947" y="816483"/>
                    <a:pt x="595757" y="901573"/>
                    <a:pt x="591947" y="990600"/>
                  </a:cubicBezTo>
                  <a:cubicBezTo>
                    <a:pt x="591947" y="1029335"/>
                    <a:pt x="607441" y="1040892"/>
                    <a:pt x="646049" y="1040892"/>
                  </a:cubicBezTo>
                  <a:cubicBezTo>
                    <a:pt x="680847" y="1040892"/>
                    <a:pt x="700151" y="1025398"/>
                    <a:pt x="700151" y="990600"/>
                  </a:cubicBezTo>
                  <a:cubicBezTo>
                    <a:pt x="700151" y="944118"/>
                    <a:pt x="700151" y="901573"/>
                    <a:pt x="700151" y="85521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5281612" y="4262439"/>
            <a:ext cx="1014412" cy="1252538"/>
            <a:chOff x="0" y="0"/>
            <a:chExt cx="1352550" cy="167005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52550" cy="1670050"/>
            </a:xfrm>
            <a:custGeom>
              <a:avLst/>
              <a:gdLst/>
              <a:ahLst/>
              <a:cxnLst/>
              <a:rect l="l" t="t" r="r" b="b"/>
              <a:pathLst>
                <a:path w="1352550" h="1670050">
                  <a:moveTo>
                    <a:pt x="1190244" y="1476248"/>
                  </a:moveTo>
                  <a:cubicBezTo>
                    <a:pt x="1205738" y="1480185"/>
                    <a:pt x="1217295" y="1483995"/>
                    <a:pt x="1236599" y="1487932"/>
                  </a:cubicBezTo>
                  <a:cubicBezTo>
                    <a:pt x="1209548" y="1565402"/>
                    <a:pt x="1286891" y="1565402"/>
                    <a:pt x="1317752" y="1596390"/>
                  </a:cubicBezTo>
                  <a:cubicBezTo>
                    <a:pt x="1333246" y="1611884"/>
                    <a:pt x="1340993" y="1635125"/>
                    <a:pt x="1352550" y="1650619"/>
                  </a:cubicBezTo>
                  <a:cubicBezTo>
                    <a:pt x="1333246" y="1658366"/>
                    <a:pt x="1317752" y="1670050"/>
                    <a:pt x="1298448" y="1670050"/>
                  </a:cubicBezTo>
                  <a:cubicBezTo>
                    <a:pt x="919734" y="1670050"/>
                    <a:pt x="537210" y="1670050"/>
                    <a:pt x="154559" y="1670050"/>
                  </a:cubicBezTo>
                  <a:cubicBezTo>
                    <a:pt x="108204" y="1670050"/>
                    <a:pt x="61849" y="1670050"/>
                    <a:pt x="15494" y="1670050"/>
                  </a:cubicBezTo>
                  <a:cubicBezTo>
                    <a:pt x="0" y="1619631"/>
                    <a:pt x="19304" y="1592580"/>
                    <a:pt x="58039" y="1577086"/>
                  </a:cubicBezTo>
                  <a:cubicBezTo>
                    <a:pt x="104394" y="1565402"/>
                    <a:pt x="123698" y="1538351"/>
                    <a:pt x="112141" y="1487932"/>
                  </a:cubicBezTo>
                  <a:cubicBezTo>
                    <a:pt x="127635" y="1483995"/>
                    <a:pt x="143002" y="1480185"/>
                    <a:pt x="162433" y="1476248"/>
                  </a:cubicBezTo>
                  <a:cubicBezTo>
                    <a:pt x="162433" y="1460754"/>
                    <a:pt x="162433" y="1445260"/>
                    <a:pt x="162433" y="1429766"/>
                  </a:cubicBezTo>
                  <a:cubicBezTo>
                    <a:pt x="162433" y="1007364"/>
                    <a:pt x="162433" y="585089"/>
                    <a:pt x="162433" y="162687"/>
                  </a:cubicBezTo>
                  <a:cubicBezTo>
                    <a:pt x="162433" y="131699"/>
                    <a:pt x="166243" y="104521"/>
                    <a:pt x="177927" y="77470"/>
                  </a:cubicBezTo>
                  <a:cubicBezTo>
                    <a:pt x="200914" y="15494"/>
                    <a:pt x="251206" y="0"/>
                    <a:pt x="313055" y="0"/>
                  </a:cubicBezTo>
                  <a:cubicBezTo>
                    <a:pt x="556514" y="3937"/>
                    <a:pt x="799973" y="3937"/>
                    <a:pt x="1043432" y="0"/>
                  </a:cubicBezTo>
                  <a:cubicBezTo>
                    <a:pt x="1128395" y="0"/>
                    <a:pt x="1190244" y="58166"/>
                    <a:pt x="1190244" y="151130"/>
                  </a:cubicBezTo>
                  <a:cubicBezTo>
                    <a:pt x="1186434" y="573532"/>
                    <a:pt x="1190244" y="995807"/>
                    <a:pt x="1190244" y="1422019"/>
                  </a:cubicBezTo>
                  <a:cubicBezTo>
                    <a:pt x="1190244" y="1441450"/>
                    <a:pt x="1190244" y="1456944"/>
                    <a:pt x="1190244" y="1476248"/>
                  </a:cubicBezTo>
                  <a:close/>
                  <a:moveTo>
                    <a:pt x="993140" y="712978"/>
                  </a:moveTo>
                  <a:cubicBezTo>
                    <a:pt x="993140" y="550291"/>
                    <a:pt x="993140" y="391414"/>
                    <a:pt x="993140" y="228600"/>
                  </a:cubicBezTo>
                  <a:cubicBezTo>
                    <a:pt x="973836" y="228600"/>
                    <a:pt x="954532" y="224663"/>
                    <a:pt x="939038" y="224663"/>
                  </a:cubicBezTo>
                  <a:cubicBezTo>
                    <a:pt x="761238" y="224663"/>
                    <a:pt x="583565" y="228600"/>
                    <a:pt x="409575" y="224663"/>
                  </a:cubicBezTo>
                  <a:cubicBezTo>
                    <a:pt x="363220" y="224663"/>
                    <a:pt x="347726" y="244094"/>
                    <a:pt x="347726" y="282829"/>
                  </a:cubicBezTo>
                  <a:cubicBezTo>
                    <a:pt x="343916" y="410718"/>
                    <a:pt x="343916" y="538607"/>
                    <a:pt x="347726" y="666496"/>
                  </a:cubicBezTo>
                  <a:cubicBezTo>
                    <a:pt x="347726" y="697484"/>
                    <a:pt x="359283" y="712978"/>
                    <a:pt x="398018" y="712978"/>
                  </a:cubicBezTo>
                  <a:cubicBezTo>
                    <a:pt x="494665" y="709041"/>
                    <a:pt x="591185" y="712978"/>
                    <a:pt x="687832" y="712978"/>
                  </a:cubicBezTo>
                  <a:cubicBezTo>
                    <a:pt x="788289" y="712978"/>
                    <a:pt x="888746" y="712978"/>
                    <a:pt x="993140" y="71297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7265194" y="6303170"/>
            <a:ext cx="1393030" cy="1073945"/>
            <a:chOff x="0" y="0"/>
            <a:chExt cx="1857374" cy="1431926"/>
          </a:xfrm>
        </p:grpSpPr>
        <p:sp>
          <p:nvSpPr>
            <p:cNvPr id="20" name="Freeform 20"/>
            <p:cNvSpPr/>
            <p:nvPr/>
          </p:nvSpPr>
          <p:spPr>
            <a:xfrm>
              <a:off x="254" y="127"/>
              <a:ext cx="1857248" cy="1431798"/>
            </a:xfrm>
            <a:custGeom>
              <a:avLst/>
              <a:gdLst/>
              <a:ahLst/>
              <a:cxnLst/>
              <a:rect l="l" t="t" r="r" b="b"/>
              <a:pathLst>
                <a:path w="1857248" h="1431798">
                  <a:moveTo>
                    <a:pt x="320929" y="375285"/>
                  </a:moveTo>
                  <a:cubicBezTo>
                    <a:pt x="320929" y="445008"/>
                    <a:pt x="320929" y="506857"/>
                    <a:pt x="320929" y="568833"/>
                  </a:cubicBezTo>
                  <a:cubicBezTo>
                    <a:pt x="297688" y="568833"/>
                    <a:pt x="278384" y="568833"/>
                    <a:pt x="255143" y="568833"/>
                  </a:cubicBezTo>
                  <a:cubicBezTo>
                    <a:pt x="251333" y="549529"/>
                    <a:pt x="251333" y="530098"/>
                    <a:pt x="251333" y="506857"/>
                  </a:cubicBezTo>
                  <a:cubicBezTo>
                    <a:pt x="247523" y="456565"/>
                    <a:pt x="251333" y="406273"/>
                    <a:pt x="251333" y="355981"/>
                  </a:cubicBezTo>
                  <a:cubicBezTo>
                    <a:pt x="251333" y="270891"/>
                    <a:pt x="235839" y="235966"/>
                    <a:pt x="166243" y="181864"/>
                  </a:cubicBezTo>
                  <a:cubicBezTo>
                    <a:pt x="201041" y="139319"/>
                    <a:pt x="232029" y="85090"/>
                    <a:pt x="293878" y="100584"/>
                  </a:cubicBezTo>
                  <a:cubicBezTo>
                    <a:pt x="332613" y="112141"/>
                    <a:pt x="371221" y="139319"/>
                    <a:pt x="406146" y="158623"/>
                  </a:cubicBezTo>
                  <a:cubicBezTo>
                    <a:pt x="433197" y="177927"/>
                    <a:pt x="460375" y="201168"/>
                    <a:pt x="491236" y="224409"/>
                  </a:cubicBezTo>
                  <a:cubicBezTo>
                    <a:pt x="568579" y="282448"/>
                    <a:pt x="649859" y="344424"/>
                    <a:pt x="731139" y="402463"/>
                  </a:cubicBezTo>
                  <a:cubicBezTo>
                    <a:pt x="734949" y="406273"/>
                    <a:pt x="742696" y="406273"/>
                    <a:pt x="750443" y="410210"/>
                  </a:cubicBezTo>
                  <a:cubicBezTo>
                    <a:pt x="765937" y="336677"/>
                    <a:pt x="789178" y="263144"/>
                    <a:pt x="800735" y="189611"/>
                  </a:cubicBezTo>
                  <a:cubicBezTo>
                    <a:pt x="804545" y="150876"/>
                    <a:pt x="820039" y="139319"/>
                    <a:pt x="854964" y="143129"/>
                  </a:cubicBezTo>
                  <a:cubicBezTo>
                    <a:pt x="889889" y="146939"/>
                    <a:pt x="924560" y="146939"/>
                    <a:pt x="959485" y="143129"/>
                  </a:cubicBezTo>
                  <a:cubicBezTo>
                    <a:pt x="990473" y="143129"/>
                    <a:pt x="1005967" y="154686"/>
                    <a:pt x="1013714" y="185674"/>
                  </a:cubicBezTo>
                  <a:cubicBezTo>
                    <a:pt x="1033018" y="301752"/>
                    <a:pt x="1056259" y="417830"/>
                    <a:pt x="1079500" y="534035"/>
                  </a:cubicBezTo>
                  <a:cubicBezTo>
                    <a:pt x="1087247" y="584327"/>
                    <a:pt x="1102741" y="634619"/>
                    <a:pt x="1118235" y="696595"/>
                  </a:cubicBezTo>
                  <a:cubicBezTo>
                    <a:pt x="1149223" y="615315"/>
                    <a:pt x="1184021" y="545719"/>
                    <a:pt x="1199515" y="472186"/>
                  </a:cubicBezTo>
                  <a:cubicBezTo>
                    <a:pt x="1218819" y="383159"/>
                    <a:pt x="1276858" y="332867"/>
                    <a:pt x="1342644" y="278638"/>
                  </a:cubicBezTo>
                  <a:cubicBezTo>
                    <a:pt x="1408430" y="224409"/>
                    <a:pt x="1474216" y="170307"/>
                    <a:pt x="1543812" y="116078"/>
                  </a:cubicBezTo>
                  <a:cubicBezTo>
                    <a:pt x="1563116" y="100584"/>
                    <a:pt x="1582547" y="85090"/>
                    <a:pt x="1601851" y="73533"/>
                  </a:cubicBezTo>
                  <a:cubicBezTo>
                    <a:pt x="1617345" y="65786"/>
                    <a:pt x="1636649" y="77343"/>
                    <a:pt x="1652143" y="73533"/>
                  </a:cubicBezTo>
                  <a:cubicBezTo>
                    <a:pt x="1690878" y="58039"/>
                    <a:pt x="1729486" y="34798"/>
                    <a:pt x="1772158" y="19304"/>
                  </a:cubicBezTo>
                  <a:cubicBezTo>
                    <a:pt x="1810893" y="0"/>
                    <a:pt x="1857248" y="34798"/>
                    <a:pt x="1853438" y="77343"/>
                  </a:cubicBezTo>
                  <a:cubicBezTo>
                    <a:pt x="1849628" y="116078"/>
                    <a:pt x="1841881" y="158623"/>
                    <a:pt x="1837944" y="197358"/>
                  </a:cubicBezTo>
                  <a:cubicBezTo>
                    <a:pt x="1834134" y="228346"/>
                    <a:pt x="1841754" y="267081"/>
                    <a:pt x="1834134" y="294132"/>
                  </a:cubicBezTo>
                  <a:cubicBezTo>
                    <a:pt x="1791589" y="417957"/>
                    <a:pt x="1752854" y="541782"/>
                    <a:pt x="1702562" y="657860"/>
                  </a:cubicBezTo>
                  <a:cubicBezTo>
                    <a:pt x="1687068" y="696595"/>
                    <a:pt x="1644523" y="719836"/>
                    <a:pt x="1609725" y="746887"/>
                  </a:cubicBezTo>
                  <a:cubicBezTo>
                    <a:pt x="1563243" y="785622"/>
                    <a:pt x="1516888" y="820420"/>
                    <a:pt x="1470406" y="855218"/>
                  </a:cubicBezTo>
                  <a:cubicBezTo>
                    <a:pt x="1462659" y="862965"/>
                    <a:pt x="1458849" y="870712"/>
                    <a:pt x="1454912" y="882269"/>
                  </a:cubicBezTo>
                  <a:cubicBezTo>
                    <a:pt x="1470406" y="886079"/>
                    <a:pt x="1481963" y="886079"/>
                    <a:pt x="1501394" y="890016"/>
                  </a:cubicBezTo>
                  <a:cubicBezTo>
                    <a:pt x="1501394" y="990600"/>
                    <a:pt x="1501394" y="1095121"/>
                    <a:pt x="1501394" y="1203452"/>
                  </a:cubicBezTo>
                  <a:cubicBezTo>
                    <a:pt x="1443355" y="1203452"/>
                    <a:pt x="1385316" y="1203452"/>
                    <a:pt x="1323340" y="1203452"/>
                  </a:cubicBezTo>
                  <a:cubicBezTo>
                    <a:pt x="1323340" y="1257681"/>
                    <a:pt x="1323340" y="1307973"/>
                    <a:pt x="1323340" y="1358265"/>
                  </a:cubicBezTo>
                  <a:cubicBezTo>
                    <a:pt x="1323340" y="1385316"/>
                    <a:pt x="1315593" y="1397000"/>
                    <a:pt x="1288542" y="1400810"/>
                  </a:cubicBezTo>
                  <a:cubicBezTo>
                    <a:pt x="1238250" y="1408557"/>
                    <a:pt x="1184021" y="1416304"/>
                    <a:pt x="1125982" y="1424051"/>
                  </a:cubicBezTo>
                  <a:cubicBezTo>
                    <a:pt x="1125982" y="1346708"/>
                    <a:pt x="1125982" y="1276985"/>
                    <a:pt x="1125982" y="1203452"/>
                  </a:cubicBezTo>
                  <a:cubicBezTo>
                    <a:pt x="955675" y="1203452"/>
                    <a:pt x="793242" y="1203452"/>
                    <a:pt x="626872" y="1203452"/>
                  </a:cubicBezTo>
                  <a:cubicBezTo>
                    <a:pt x="626872" y="1273175"/>
                    <a:pt x="626872" y="1342771"/>
                    <a:pt x="626872" y="1416304"/>
                  </a:cubicBezTo>
                  <a:cubicBezTo>
                    <a:pt x="561086" y="1431798"/>
                    <a:pt x="499237" y="1420114"/>
                    <a:pt x="445008" y="1397000"/>
                  </a:cubicBezTo>
                  <a:cubicBezTo>
                    <a:pt x="433451" y="1397000"/>
                    <a:pt x="425704" y="1373759"/>
                    <a:pt x="425704" y="1362202"/>
                  </a:cubicBezTo>
                  <a:cubicBezTo>
                    <a:pt x="421894" y="1311910"/>
                    <a:pt x="425704" y="1261618"/>
                    <a:pt x="425704" y="1203579"/>
                  </a:cubicBezTo>
                  <a:cubicBezTo>
                    <a:pt x="282575" y="1203579"/>
                    <a:pt x="143256" y="1203579"/>
                    <a:pt x="0" y="1203579"/>
                  </a:cubicBezTo>
                  <a:cubicBezTo>
                    <a:pt x="0" y="1095248"/>
                    <a:pt x="0" y="994537"/>
                    <a:pt x="0" y="890143"/>
                  </a:cubicBezTo>
                  <a:cubicBezTo>
                    <a:pt x="27051" y="886333"/>
                    <a:pt x="54229" y="886333"/>
                    <a:pt x="81280" y="886333"/>
                  </a:cubicBezTo>
                  <a:cubicBezTo>
                    <a:pt x="85090" y="863092"/>
                    <a:pt x="81280" y="843788"/>
                    <a:pt x="85090" y="828294"/>
                  </a:cubicBezTo>
                  <a:cubicBezTo>
                    <a:pt x="92837" y="816737"/>
                    <a:pt x="108331" y="805053"/>
                    <a:pt x="123825" y="789559"/>
                  </a:cubicBezTo>
                  <a:cubicBezTo>
                    <a:pt x="123825" y="770255"/>
                    <a:pt x="139319" y="739267"/>
                    <a:pt x="96774" y="719836"/>
                  </a:cubicBezTo>
                  <a:cubicBezTo>
                    <a:pt x="85217" y="716026"/>
                    <a:pt x="85217" y="681101"/>
                    <a:pt x="85217" y="657860"/>
                  </a:cubicBezTo>
                  <a:cubicBezTo>
                    <a:pt x="85217" y="650113"/>
                    <a:pt x="104521" y="634619"/>
                    <a:pt x="112268" y="634619"/>
                  </a:cubicBezTo>
                  <a:cubicBezTo>
                    <a:pt x="243840" y="630809"/>
                    <a:pt x="379222" y="630809"/>
                    <a:pt x="514731" y="630809"/>
                  </a:cubicBezTo>
                  <a:cubicBezTo>
                    <a:pt x="514731" y="665607"/>
                    <a:pt x="514731" y="696595"/>
                    <a:pt x="514731" y="727583"/>
                  </a:cubicBezTo>
                  <a:cubicBezTo>
                    <a:pt x="456692" y="719836"/>
                    <a:pt x="448945" y="750824"/>
                    <a:pt x="460502" y="797306"/>
                  </a:cubicBezTo>
                  <a:cubicBezTo>
                    <a:pt x="475996" y="801116"/>
                    <a:pt x="491490" y="801116"/>
                    <a:pt x="514731" y="805053"/>
                  </a:cubicBezTo>
                  <a:cubicBezTo>
                    <a:pt x="514731" y="828294"/>
                    <a:pt x="514731" y="855345"/>
                    <a:pt x="518541" y="882396"/>
                  </a:cubicBezTo>
                  <a:cubicBezTo>
                    <a:pt x="565023" y="882396"/>
                    <a:pt x="611378" y="882396"/>
                    <a:pt x="653923" y="882396"/>
                  </a:cubicBezTo>
                  <a:cubicBezTo>
                    <a:pt x="692658" y="820420"/>
                    <a:pt x="657733" y="774065"/>
                    <a:pt x="622935" y="727583"/>
                  </a:cubicBezTo>
                  <a:cubicBezTo>
                    <a:pt x="541655" y="626999"/>
                    <a:pt x="456565" y="526288"/>
                    <a:pt x="371475" y="425704"/>
                  </a:cubicBezTo>
                  <a:cubicBezTo>
                    <a:pt x="359918" y="410210"/>
                    <a:pt x="344424" y="398653"/>
                    <a:pt x="321183" y="375412"/>
                  </a:cubicBezTo>
                  <a:close/>
                  <a:moveTo>
                    <a:pt x="1466342" y="352044"/>
                  </a:moveTo>
                  <a:cubicBezTo>
                    <a:pt x="1520571" y="425577"/>
                    <a:pt x="1570863" y="491363"/>
                    <a:pt x="1624965" y="561086"/>
                  </a:cubicBezTo>
                  <a:cubicBezTo>
                    <a:pt x="1652016" y="487553"/>
                    <a:pt x="1679194" y="421767"/>
                    <a:pt x="1706245" y="352044"/>
                  </a:cubicBezTo>
                  <a:cubicBezTo>
                    <a:pt x="1624965" y="352044"/>
                    <a:pt x="1551432" y="352044"/>
                    <a:pt x="1466342" y="352044"/>
                  </a:cubicBezTo>
                  <a:close/>
                  <a:moveTo>
                    <a:pt x="1535938" y="584200"/>
                  </a:moveTo>
                  <a:cubicBezTo>
                    <a:pt x="1477899" y="510667"/>
                    <a:pt x="1427607" y="444881"/>
                    <a:pt x="1369568" y="367538"/>
                  </a:cubicBezTo>
                  <a:cubicBezTo>
                    <a:pt x="1338580" y="421767"/>
                    <a:pt x="1311529" y="468122"/>
                    <a:pt x="1284478" y="518414"/>
                  </a:cubicBezTo>
                  <a:cubicBezTo>
                    <a:pt x="1373505" y="541655"/>
                    <a:pt x="1447038" y="560959"/>
                    <a:pt x="1535938" y="584200"/>
                  </a:cubicBezTo>
                  <a:close/>
                  <a:moveTo>
                    <a:pt x="1311529" y="611251"/>
                  </a:moveTo>
                  <a:cubicBezTo>
                    <a:pt x="1334770" y="680974"/>
                    <a:pt x="1358011" y="739013"/>
                    <a:pt x="1381125" y="804799"/>
                  </a:cubicBezTo>
                  <a:cubicBezTo>
                    <a:pt x="1435354" y="758317"/>
                    <a:pt x="1485646" y="719709"/>
                    <a:pt x="1539748" y="673227"/>
                  </a:cubicBezTo>
                  <a:cubicBezTo>
                    <a:pt x="1462405" y="653923"/>
                    <a:pt x="1392682" y="634492"/>
                    <a:pt x="1311402" y="611251"/>
                  </a:cubicBezTo>
                  <a:close/>
                  <a:moveTo>
                    <a:pt x="1241806" y="669417"/>
                  </a:moveTo>
                  <a:cubicBezTo>
                    <a:pt x="1187577" y="773938"/>
                    <a:pt x="1187577" y="773938"/>
                    <a:pt x="1299845" y="831977"/>
                  </a:cubicBezTo>
                  <a:cubicBezTo>
                    <a:pt x="1280541" y="777748"/>
                    <a:pt x="1261110" y="727456"/>
                    <a:pt x="1241806" y="669417"/>
                  </a:cubicBezTo>
                  <a:close/>
                  <a:moveTo>
                    <a:pt x="347980" y="800989"/>
                  </a:moveTo>
                  <a:cubicBezTo>
                    <a:pt x="340233" y="773938"/>
                    <a:pt x="340233" y="739013"/>
                    <a:pt x="328676" y="735203"/>
                  </a:cubicBezTo>
                  <a:cubicBezTo>
                    <a:pt x="305435" y="723646"/>
                    <a:pt x="270637" y="723646"/>
                    <a:pt x="247396" y="735203"/>
                  </a:cubicBezTo>
                  <a:cubicBezTo>
                    <a:pt x="235839" y="739013"/>
                    <a:pt x="239649" y="777748"/>
                    <a:pt x="235839" y="800989"/>
                  </a:cubicBezTo>
                  <a:cubicBezTo>
                    <a:pt x="278384" y="800989"/>
                    <a:pt x="309372" y="800989"/>
                    <a:pt x="348107" y="800989"/>
                  </a:cubicBezTo>
                  <a:close/>
                  <a:moveTo>
                    <a:pt x="1713992" y="263017"/>
                  </a:moveTo>
                  <a:cubicBezTo>
                    <a:pt x="1679194" y="239776"/>
                    <a:pt x="1652143" y="216535"/>
                    <a:pt x="1624965" y="197231"/>
                  </a:cubicBezTo>
                  <a:cubicBezTo>
                    <a:pt x="1621155" y="197231"/>
                    <a:pt x="1609471" y="193421"/>
                    <a:pt x="1601724" y="197231"/>
                  </a:cubicBezTo>
                  <a:cubicBezTo>
                    <a:pt x="1578483" y="216535"/>
                    <a:pt x="1555242" y="235966"/>
                    <a:pt x="1528191" y="263017"/>
                  </a:cubicBezTo>
                  <a:cubicBezTo>
                    <a:pt x="1593977" y="263017"/>
                    <a:pt x="1648206" y="263017"/>
                    <a:pt x="1713865" y="26301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2871788" y="6303170"/>
            <a:ext cx="1571625" cy="1340645"/>
            <a:chOff x="0" y="0"/>
            <a:chExt cx="2095500" cy="1787526"/>
          </a:xfrm>
        </p:grpSpPr>
        <p:sp>
          <p:nvSpPr>
            <p:cNvPr id="22" name="Freeform 22"/>
            <p:cNvSpPr/>
            <p:nvPr/>
          </p:nvSpPr>
          <p:spPr>
            <a:xfrm>
              <a:off x="-254" y="0"/>
              <a:ext cx="2095373" cy="1787398"/>
            </a:xfrm>
            <a:custGeom>
              <a:avLst/>
              <a:gdLst/>
              <a:ahLst/>
              <a:cxnLst/>
              <a:rect l="l" t="t" r="r" b="b"/>
              <a:pathLst>
                <a:path w="2095373" h="1787398">
                  <a:moveTo>
                    <a:pt x="279146" y="1485773"/>
                  </a:moveTo>
                  <a:cubicBezTo>
                    <a:pt x="279146" y="1450975"/>
                    <a:pt x="282956" y="1408430"/>
                    <a:pt x="259842" y="1358138"/>
                  </a:cubicBezTo>
                  <a:cubicBezTo>
                    <a:pt x="217297" y="1276858"/>
                    <a:pt x="248285" y="1187958"/>
                    <a:pt x="348869" y="1160780"/>
                  </a:cubicBezTo>
                  <a:cubicBezTo>
                    <a:pt x="410845" y="1145286"/>
                    <a:pt x="449580" y="1110488"/>
                    <a:pt x="496062" y="1075690"/>
                  </a:cubicBezTo>
                  <a:cubicBezTo>
                    <a:pt x="577342" y="1009904"/>
                    <a:pt x="654812" y="944118"/>
                    <a:pt x="736219" y="874522"/>
                  </a:cubicBezTo>
                  <a:cubicBezTo>
                    <a:pt x="790448" y="828040"/>
                    <a:pt x="848487" y="777748"/>
                    <a:pt x="902716" y="731393"/>
                  </a:cubicBezTo>
                  <a:cubicBezTo>
                    <a:pt x="949198" y="692658"/>
                    <a:pt x="995680" y="657860"/>
                    <a:pt x="1042162" y="619252"/>
                  </a:cubicBezTo>
                  <a:cubicBezTo>
                    <a:pt x="1096391" y="576707"/>
                    <a:pt x="1150620" y="534162"/>
                    <a:pt x="1204849" y="487680"/>
                  </a:cubicBezTo>
                  <a:cubicBezTo>
                    <a:pt x="1212596" y="479933"/>
                    <a:pt x="1212596" y="460629"/>
                    <a:pt x="1208659" y="448945"/>
                  </a:cubicBezTo>
                  <a:cubicBezTo>
                    <a:pt x="1181608" y="363855"/>
                    <a:pt x="1146683" y="278765"/>
                    <a:pt x="1115695" y="193548"/>
                  </a:cubicBezTo>
                  <a:cubicBezTo>
                    <a:pt x="1096391" y="147066"/>
                    <a:pt x="1096391" y="104521"/>
                    <a:pt x="1146683" y="69723"/>
                  </a:cubicBezTo>
                  <a:cubicBezTo>
                    <a:pt x="1165987" y="58166"/>
                    <a:pt x="1177671" y="38735"/>
                    <a:pt x="1196975" y="23241"/>
                  </a:cubicBezTo>
                  <a:cubicBezTo>
                    <a:pt x="1224026" y="0"/>
                    <a:pt x="1255014" y="11684"/>
                    <a:pt x="1282192" y="27051"/>
                  </a:cubicBezTo>
                  <a:cubicBezTo>
                    <a:pt x="1347978" y="65786"/>
                    <a:pt x="1417701" y="108331"/>
                    <a:pt x="1483614" y="146939"/>
                  </a:cubicBezTo>
                  <a:cubicBezTo>
                    <a:pt x="1530096" y="173990"/>
                    <a:pt x="1576578" y="201168"/>
                    <a:pt x="1611376" y="232029"/>
                  </a:cubicBezTo>
                  <a:cubicBezTo>
                    <a:pt x="1638427" y="255270"/>
                    <a:pt x="1650111" y="293878"/>
                    <a:pt x="1665605" y="324866"/>
                  </a:cubicBezTo>
                  <a:cubicBezTo>
                    <a:pt x="1700403" y="394462"/>
                    <a:pt x="1731391" y="460248"/>
                    <a:pt x="1762379" y="529971"/>
                  </a:cubicBezTo>
                  <a:cubicBezTo>
                    <a:pt x="1812671" y="634492"/>
                    <a:pt x="1866900" y="742823"/>
                    <a:pt x="1917319" y="847217"/>
                  </a:cubicBezTo>
                  <a:cubicBezTo>
                    <a:pt x="1925066" y="858774"/>
                    <a:pt x="1921129" y="885952"/>
                    <a:pt x="1913509" y="893699"/>
                  </a:cubicBezTo>
                  <a:cubicBezTo>
                    <a:pt x="1886458" y="924687"/>
                    <a:pt x="1874774" y="951738"/>
                    <a:pt x="1874774" y="994283"/>
                  </a:cubicBezTo>
                  <a:cubicBezTo>
                    <a:pt x="1878584" y="1087120"/>
                    <a:pt x="1874774" y="1179957"/>
                    <a:pt x="1878584" y="1272921"/>
                  </a:cubicBezTo>
                  <a:cubicBezTo>
                    <a:pt x="1878584" y="1319403"/>
                    <a:pt x="1859280" y="1330960"/>
                    <a:pt x="1812798" y="1319403"/>
                  </a:cubicBezTo>
                  <a:cubicBezTo>
                    <a:pt x="1812798" y="1303909"/>
                    <a:pt x="1812798" y="1288415"/>
                    <a:pt x="1812798" y="1272921"/>
                  </a:cubicBezTo>
                  <a:cubicBezTo>
                    <a:pt x="1812798" y="1183894"/>
                    <a:pt x="1805051" y="1094994"/>
                    <a:pt x="1812798" y="1005967"/>
                  </a:cubicBezTo>
                  <a:cubicBezTo>
                    <a:pt x="1820545" y="944118"/>
                    <a:pt x="1785747" y="920877"/>
                    <a:pt x="1743075" y="893826"/>
                  </a:cubicBezTo>
                  <a:cubicBezTo>
                    <a:pt x="1669542" y="839597"/>
                    <a:pt x="1592072" y="785495"/>
                    <a:pt x="1518412" y="735203"/>
                  </a:cubicBezTo>
                  <a:cubicBezTo>
                    <a:pt x="1468120" y="700405"/>
                    <a:pt x="1421638" y="665607"/>
                    <a:pt x="1375156" y="630682"/>
                  </a:cubicBezTo>
                  <a:cubicBezTo>
                    <a:pt x="1348105" y="611378"/>
                    <a:pt x="1328674" y="611378"/>
                    <a:pt x="1309370" y="630682"/>
                  </a:cubicBezTo>
                  <a:cubicBezTo>
                    <a:pt x="1262888" y="669417"/>
                    <a:pt x="1216406" y="711962"/>
                    <a:pt x="1169924" y="746760"/>
                  </a:cubicBezTo>
                  <a:cubicBezTo>
                    <a:pt x="1177671" y="770001"/>
                    <a:pt x="1189228" y="789305"/>
                    <a:pt x="1193165" y="808609"/>
                  </a:cubicBezTo>
                  <a:cubicBezTo>
                    <a:pt x="1235710" y="940181"/>
                    <a:pt x="1274445" y="1067816"/>
                    <a:pt x="1317117" y="1199388"/>
                  </a:cubicBezTo>
                  <a:cubicBezTo>
                    <a:pt x="1351915" y="1315466"/>
                    <a:pt x="1390650" y="1427607"/>
                    <a:pt x="1425575" y="1543685"/>
                  </a:cubicBezTo>
                  <a:cubicBezTo>
                    <a:pt x="1433322" y="1574673"/>
                    <a:pt x="1444879" y="1586230"/>
                    <a:pt x="1475867" y="1586230"/>
                  </a:cubicBezTo>
                  <a:cubicBezTo>
                    <a:pt x="1533906" y="1586230"/>
                    <a:pt x="1592072" y="1586230"/>
                    <a:pt x="1650111" y="1586230"/>
                  </a:cubicBezTo>
                  <a:cubicBezTo>
                    <a:pt x="1657858" y="1586230"/>
                    <a:pt x="1673352" y="1586230"/>
                    <a:pt x="1677162" y="1578483"/>
                  </a:cubicBezTo>
                  <a:cubicBezTo>
                    <a:pt x="1696466" y="1532001"/>
                    <a:pt x="1739138" y="1555242"/>
                    <a:pt x="1777873" y="1551432"/>
                  </a:cubicBezTo>
                  <a:cubicBezTo>
                    <a:pt x="1777873" y="1535938"/>
                    <a:pt x="1777873" y="1524381"/>
                    <a:pt x="1774063" y="1504950"/>
                  </a:cubicBezTo>
                  <a:cubicBezTo>
                    <a:pt x="1754759" y="1504950"/>
                    <a:pt x="1739265" y="1504950"/>
                    <a:pt x="1719834" y="1501140"/>
                  </a:cubicBezTo>
                  <a:cubicBezTo>
                    <a:pt x="1719834" y="1466342"/>
                    <a:pt x="1719834" y="1431544"/>
                    <a:pt x="1719834" y="1396619"/>
                  </a:cubicBezTo>
                  <a:cubicBezTo>
                    <a:pt x="1805051" y="1396619"/>
                    <a:pt x="1886331" y="1396619"/>
                    <a:pt x="1971548" y="1396619"/>
                  </a:cubicBezTo>
                  <a:cubicBezTo>
                    <a:pt x="1971548" y="1431417"/>
                    <a:pt x="1971548" y="1466215"/>
                    <a:pt x="1971548" y="1497203"/>
                  </a:cubicBezTo>
                  <a:cubicBezTo>
                    <a:pt x="1948307" y="1512697"/>
                    <a:pt x="1894078" y="1485646"/>
                    <a:pt x="1901825" y="1539748"/>
                  </a:cubicBezTo>
                  <a:cubicBezTo>
                    <a:pt x="1956054" y="1555242"/>
                    <a:pt x="2006346" y="1570736"/>
                    <a:pt x="2052828" y="1586230"/>
                  </a:cubicBezTo>
                  <a:cubicBezTo>
                    <a:pt x="2064385" y="1590040"/>
                    <a:pt x="2072132" y="1597787"/>
                    <a:pt x="2079879" y="1609471"/>
                  </a:cubicBezTo>
                  <a:cubicBezTo>
                    <a:pt x="2083689" y="1613281"/>
                    <a:pt x="2079879" y="1624965"/>
                    <a:pt x="2079879" y="1628775"/>
                  </a:cubicBezTo>
                  <a:cubicBezTo>
                    <a:pt x="2079879" y="1787398"/>
                    <a:pt x="2095373" y="1752600"/>
                    <a:pt x="1963674" y="1756410"/>
                  </a:cubicBezTo>
                  <a:cubicBezTo>
                    <a:pt x="1688719" y="1756410"/>
                    <a:pt x="1413637" y="1756410"/>
                    <a:pt x="1138682" y="1756410"/>
                  </a:cubicBezTo>
                  <a:cubicBezTo>
                    <a:pt x="778510" y="1756410"/>
                    <a:pt x="422148" y="1756410"/>
                    <a:pt x="65786" y="1756410"/>
                  </a:cubicBezTo>
                  <a:cubicBezTo>
                    <a:pt x="15494" y="1756410"/>
                    <a:pt x="0" y="1744853"/>
                    <a:pt x="0" y="1690624"/>
                  </a:cubicBezTo>
                  <a:cubicBezTo>
                    <a:pt x="0" y="1675130"/>
                    <a:pt x="0" y="1663573"/>
                    <a:pt x="0" y="1648079"/>
                  </a:cubicBezTo>
                  <a:cubicBezTo>
                    <a:pt x="3810" y="1597787"/>
                    <a:pt x="15494" y="1582293"/>
                    <a:pt x="65786" y="1586230"/>
                  </a:cubicBezTo>
                  <a:cubicBezTo>
                    <a:pt x="104521" y="1586230"/>
                    <a:pt x="127762" y="1574673"/>
                    <a:pt x="154813" y="1547495"/>
                  </a:cubicBezTo>
                  <a:cubicBezTo>
                    <a:pt x="185801" y="1516507"/>
                    <a:pt x="232283" y="1508760"/>
                    <a:pt x="278765" y="1485646"/>
                  </a:cubicBezTo>
                  <a:close/>
                  <a:moveTo>
                    <a:pt x="790448" y="1071753"/>
                  </a:moveTo>
                  <a:cubicBezTo>
                    <a:pt x="786638" y="1071753"/>
                    <a:pt x="782701" y="1067943"/>
                    <a:pt x="778891" y="1067943"/>
                  </a:cubicBezTo>
                  <a:cubicBezTo>
                    <a:pt x="736346" y="1106678"/>
                    <a:pt x="697611" y="1149223"/>
                    <a:pt x="651129" y="1180084"/>
                  </a:cubicBezTo>
                  <a:cubicBezTo>
                    <a:pt x="577596" y="1226566"/>
                    <a:pt x="527177" y="1284605"/>
                    <a:pt x="496189" y="1369695"/>
                  </a:cubicBezTo>
                  <a:cubicBezTo>
                    <a:pt x="472948" y="1443228"/>
                    <a:pt x="484632" y="1509014"/>
                    <a:pt x="480695" y="1582547"/>
                  </a:cubicBezTo>
                  <a:cubicBezTo>
                    <a:pt x="561975" y="1582547"/>
                    <a:pt x="635635" y="1582547"/>
                    <a:pt x="713105" y="1582547"/>
                  </a:cubicBezTo>
                  <a:cubicBezTo>
                    <a:pt x="736346" y="1408430"/>
                    <a:pt x="763397" y="1242060"/>
                    <a:pt x="790575" y="1071880"/>
                  </a:cubicBezTo>
                  <a:close/>
                  <a:moveTo>
                    <a:pt x="960882" y="1381252"/>
                  </a:moveTo>
                  <a:cubicBezTo>
                    <a:pt x="1061593" y="1431544"/>
                    <a:pt x="1150620" y="1481836"/>
                    <a:pt x="1251331" y="1532128"/>
                  </a:cubicBezTo>
                  <a:cubicBezTo>
                    <a:pt x="1216533" y="1431544"/>
                    <a:pt x="1185545" y="1342517"/>
                    <a:pt x="1154557" y="1249680"/>
                  </a:cubicBezTo>
                  <a:cubicBezTo>
                    <a:pt x="1092581" y="1292225"/>
                    <a:pt x="1030605" y="1334770"/>
                    <a:pt x="960882" y="1381252"/>
                  </a:cubicBezTo>
                  <a:close/>
                  <a:moveTo>
                    <a:pt x="883412" y="1582420"/>
                  </a:moveTo>
                  <a:cubicBezTo>
                    <a:pt x="960882" y="1582420"/>
                    <a:pt x="1030605" y="1582420"/>
                    <a:pt x="1115822" y="1582420"/>
                  </a:cubicBezTo>
                  <a:cubicBezTo>
                    <a:pt x="1038352" y="1539875"/>
                    <a:pt x="968629" y="1505077"/>
                    <a:pt x="895096" y="1466342"/>
                  </a:cubicBezTo>
                  <a:cubicBezTo>
                    <a:pt x="891286" y="1508887"/>
                    <a:pt x="887349" y="1543685"/>
                    <a:pt x="883539" y="1582420"/>
                  </a:cubicBezTo>
                  <a:close/>
                  <a:moveTo>
                    <a:pt x="953135" y="1091057"/>
                  </a:moveTo>
                  <a:cubicBezTo>
                    <a:pt x="945388" y="1156843"/>
                    <a:pt x="937641" y="1210945"/>
                    <a:pt x="929894" y="1276731"/>
                  </a:cubicBezTo>
                  <a:cubicBezTo>
                    <a:pt x="984123" y="1234186"/>
                    <a:pt x="1034415" y="1199388"/>
                    <a:pt x="1084834" y="1160653"/>
                  </a:cubicBezTo>
                  <a:cubicBezTo>
                    <a:pt x="1038352" y="1133602"/>
                    <a:pt x="999617" y="1114171"/>
                    <a:pt x="953135" y="1091057"/>
                  </a:cubicBezTo>
                  <a:close/>
                  <a:moveTo>
                    <a:pt x="1034415" y="874395"/>
                  </a:moveTo>
                  <a:cubicBezTo>
                    <a:pt x="968629" y="885952"/>
                    <a:pt x="968629" y="940181"/>
                    <a:pt x="980186" y="967232"/>
                  </a:cubicBezTo>
                  <a:cubicBezTo>
                    <a:pt x="995680" y="998220"/>
                    <a:pt x="1042162" y="1013714"/>
                    <a:pt x="1076960" y="1036828"/>
                  </a:cubicBezTo>
                  <a:cubicBezTo>
                    <a:pt x="1076960" y="998093"/>
                    <a:pt x="1073150" y="974979"/>
                    <a:pt x="1061466" y="947801"/>
                  </a:cubicBezTo>
                  <a:cubicBezTo>
                    <a:pt x="1053719" y="924560"/>
                    <a:pt x="1042162" y="901319"/>
                    <a:pt x="1034415" y="874268"/>
                  </a:cubicBezTo>
                  <a:close/>
                  <a:moveTo>
                    <a:pt x="356616" y="1520571"/>
                  </a:moveTo>
                  <a:cubicBezTo>
                    <a:pt x="422402" y="1528318"/>
                    <a:pt x="434086" y="1512824"/>
                    <a:pt x="410845" y="1443228"/>
                  </a:cubicBezTo>
                  <a:cubicBezTo>
                    <a:pt x="391541" y="1443228"/>
                    <a:pt x="376047" y="1443228"/>
                    <a:pt x="356616" y="1443228"/>
                  </a:cubicBezTo>
                  <a:cubicBezTo>
                    <a:pt x="356616" y="1470279"/>
                    <a:pt x="356616" y="1493520"/>
                    <a:pt x="356616" y="1520571"/>
                  </a:cubicBezTo>
                  <a:close/>
                  <a:moveTo>
                    <a:pt x="391414" y="1245870"/>
                  </a:moveTo>
                  <a:cubicBezTo>
                    <a:pt x="368173" y="1269111"/>
                    <a:pt x="352679" y="1280668"/>
                    <a:pt x="341122" y="1296162"/>
                  </a:cubicBezTo>
                  <a:cubicBezTo>
                    <a:pt x="352679" y="1307719"/>
                    <a:pt x="364363" y="1327150"/>
                    <a:pt x="383667" y="1330960"/>
                  </a:cubicBezTo>
                  <a:cubicBezTo>
                    <a:pt x="391414" y="1334770"/>
                    <a:pt x="414655" y="1311656"/>
                    <a:pt x="418465" y="1299972"/>
                  </a:cubicBezTo>
                  <a:cubicBezTo>
                    <a:pt x="422275" y="1288288"/>
                    <a:pt x="406908" y="1268984"/>
                    <a:pt x="391414" y="124574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5043488" y="6660357"/>
            <a:ext cx="1631155" cy="954882"/>
            <a:chOff x="0" y="0"/>
            <a:chExt cx="2174874" cy="127317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174875" cy="1273175"/>
            </a:xfrm>
            <a:custGeom>
              <a:avLst/>
              <a:gdLst/>
              <a:ahLst/>
              <a:cxnLst/>
              <a:rect l="l" t="t" r="r" b="b"/>
              <a:pathLst>
                <a:path w="2174875" h="1273175">
                  <a:moveTo>
                    <a:pt x="2174875" y="1273175"/>
                  </a:moveTo>
                  <a:cubicBezTo>
                    <a:pt x="2151634" y="1273175"/>
                    <a:pt x="2140077" y="1273175"/>
                    <a:pt x="2124583" y="1273175"/>
                  </a:cubicBezTo>
                  <a:cubicBezTo>
                    <a:pt x="1431925" y="1273175"/>
                    <a:pt x="743077" y="1273175"/>
                    <a:pt x="50292" y="1273175"/>
                  </a:cubicBezTo>
                  <a:cubicBezTo>
                    <a:pt x="34798" y="1273175"/>
                    <a:pt x="15494" y="1269365"/>
                    <a:pt x="0" y="1265428"/>
                  </a:cubicBezTo>
                  <a:cubicBezTo>
                    <a:pt x="7747" y="1249934"/>
                    <a:pt x="15494" y="1238377"/>
                    <a:pt x="23241" y="1222883"/>
                  </a:cubicBezTo>
                  <a:cubicBezTo>
                    <a:pt x="54229" y="1176401"/>
                    <a:pt x="89027" y="1130046"/>
                    <a:pt x="116078" y="1079754"/>
                  </a:cubicBezTo>
                  <a:cubicBezTo>
                    <a:pt x="131572" y="1048766"/>
                    <a:pt x="150876" y="1041019"/>
                    <a:pt x="181864" y="1044956"/>
                  </a:cubicBezTo>
                  <a:cubicBezTo>
                    <a:pt x="216662" y="1044956"/>
                    <a:pt x="255397" y="1044956"/>
                    <a:pt x="294132" y="1044956"/>
                  </a:cubicBezTo>
                  <a:cubicBezTo>
                    <a:pt x="328930" y="944372"/>
                    <a:pt x="363728" y="847598"/>
                    <a:pt x="398653" y="754761"/>
                  </a:cubicBezTo>
                  <a:cubicBezTo>
                    <a:pt x="433451" y="665734"/>
                    <a:pt x="468249" y="576707"/>
                    <a:pt x="503174" y="487680"/>
                  </a:cubicBezTo>
                  <a:cubicBezTo>
                    <a:pt x="522478" y="437388"/>
                    <a:pt x="537972" y="387096"/>
                    <a:pt x="557403" y="336804"/>
                  </a:cubicBezTo>
                  <a:cubicBezTo>
                    <a:pt x="572897" y="290322"/>
                    <a:pt x="592201" y="240030"/>
                    <a:pt x="603885" y="193675"/>
                  </a:cubicBezTo>
                  <a:cubicBezTo>
                    <a:pt x="615442" y="162687"/>
                    <a:pt x="634873" y="162687"/>
                    <a:pt x="658114" y="162687"/>
                  </a:cubicBezTo>
                  <a:cubicBezTo>
                    <a:pt x="723900" y="162687"/>
                    <a:pt x="789686" y="162687"/>
                    <a:pt x="867029" y="162687"/>
                  </a:cubicBezTo>
                  <a:cubicBezTo>
                    <a:pt x="867029" y="123952"/>
                    <a:pt x="867029" y="85344"/>
                    <a:pt x="867029" y="46609"/>
                  </a:cubicBezTo>
                  <a:cubicBezTo>
                    <a:pt x="863219" y="15621"/>
                    <a:pt x="870839" y="127"/>
                    <a:pt x="905764" y="127"/>
                  </a:cubicBezTo>
                  <a:cubicBezTo>
                    <a:pt x="1025525" y="0"/>
                    <a:pt x="1145540" y="0"/>
                    <a:pt x="1265428" y="0"/>
                  </a:cubicBezTo>
                  <a:cubicBezTo>
                    <a:pt x="1296416" y="0"/>
                    <a:pt x="1307973" y="7747"/>
                    <a:pt x="1304163" y="38735"/>
                  </a:cubicBezTo>
                  <a:cubicBezTo>
                    <a:pt x="1304163" y="77470"/>
                    <a:pt x="1304163" y="120015"/>
                    <a:pt x="1304163" y="162560"/>
                  </a:cubicBezTo>
                  <a:cubicBezTo>
                    <a:pt x="1377696" y="162560"/>
                    <a:pt x="1447292" y="162560"/>
                    <a:pt x="1517015" y="162560"/>
                  </a:cubicBezTo>
                  <a:cubicBezTo>
                    <a:pt x="1548003" y="162560"/>
                    <a:pt x="1559560" y="170307"/>
                    <a:pt x="1567307" y="197358"/>
                  </a:cubicBezTo>
                  <a:cubicBezTo>
                    <a:pt x="1602105" y="286385"/>
                    <a:pt x="1640840" y="375412"/>
                    <a:pt x="1671828" y="464439"/>
                  </a:cubicBezTo>
                  <a:cubicBezTo>
                    <a:pt x="1698879" y="537972"/>
                    <a:pt x="1722120" y="607568"/>
                    <a:pt x="1745361" y="681101"/>
                  </a:cubicBezTo>
                  <a:cubicBezTo>
                    <a:pt x="1784096" y="793369"/>
                    <a:pt x="1826641" y="905510"/>
                    <a:pt x="1869186" y="1017778"/>
                  </a:cubicBezTo>
                  <a:cubicBezTo>
                    <a:pt x="1872996" y="1029335"/>
                    <a:pt x="1888490" y="1041019"/>
                    <a:pt x="1900174" y="1041019"/>
                  </a:cubicBezTo>
                  <a:cubicBezTo>
                    <a:pt x="1923415" y="1044829"/>
                    <a:pt x="1946656" y="1044829"/>
                    <a:pt x="1965960" y="1041019"/>
                  </a:cubicBezTo>
                  <a:cubicBezTo>
                    <a:pt x="2012442" y="1037209"/>
                    <a:pt x="2043303" y="1052576"/>
                    <a:pt x="2066544" y="1091311"/>
                  </a:cubicBezTo>
                  <a:cubicBezTo>
                    <a:pt x="2097532" y="1137793"/>
                    <a:pt x="2128520" y="1180338"/>
                    <a:pt x="2159381" y="1226693"/>
                  </a:cubicBezTo>
                  <a:cubicBezTo>
                    <a:pt x="2163191" y="1238250"/>
                    <a:pt x="2167128" y="1253744"/>
                    <a:pt x="2174875" y="1273175"/>
                  </a:cubicBezTo>
                  <a:close/>
                  <a:moveTo>
                    <a:pt x="1609852" y="808736"/>
                  </a:moveTo>
                  <a:cubicBezTo>
                    <a:pt x="1536319" y="808736"/>
                    <a:pt x="1462786" y="808736"/>
                    <a:pt x="1389253" y="808736"/>
                  </a:cubicBezTo>
                  <a:cubicBezTo>
                    <a:pt x="1389253" y="754507"/>
                    <a:pt x="1389253" y="708152"/>
                    <a:pt x="1389253" y="653923"/>
                  </a:cubicBezTo>
                  <a:cubicBezTo>
                    <a:pt x="1443482" y="653923"/>
                    <a:pt x="1493774" y="653923"/>
                    <a:pt x="1547876" y="653923"/>
                  </a:cubicBezTo>
                  <a:cubicBezTo>
                    <a:pt x="1547876" y="646176"/>
                    <a:pt x="1551686" y="634619"/>
                    <a:pt x="1551686" y="630682"/>
                  </a:cubicBezTo>
                  <a:cubicBezTo>
                    <a:pt x="1520698" y="549402"/>
                    <a:pt x="1489710" y="464312"/>
                    <a:pt x="1458849" y="383032"/>
                  </a:cubicBezTo>
                  <a:cubicBezTo>
                    <a:pt x="1451102" y="363728"/>
                    <a:pt x="1439545" y="340487"/>
                    <a:pt x="1424051" y="336550"/>
                  </a:cubicBezTo>
                  <a:cubicBezTo>
                    <a:pt x="1385316" y="328803"/>
                    <a:pt x="1346708" y="332740"/>
                    <a:pt x="1307973" y="332740"/>
                  </a:cubicBezTo>
                  <a:cubicBezTo>
                    <a:pt x="1307973" y="576580"/>
                    <a:pt x="1307973" y="808736"/>
                    <a:pt x="1307973" y="1040892"/>
                  </a:cubicBezTo>
                  <a:cubicBezTo>
                    <a:pt x="1439545" y="1040892"/>
                    <a:pt x="1563370" y="1040892"/>
                    <a:pt x="1698879" y="1040892"/>
                  </a:cubicBezTo>
                  <a:cubicBezTo>
                    <a:pt x="1667891" y="959612"/>
                    <a:pt x="1640840" y="886079"/>
                    <a:pt x="1609852" y="808736"/>
                  </a:cubicBezTo>
                  <a:close/>
                  <a:moveTo>
                    <a:pt x="859155" y="1041019"/>
                  </a:moveTo>
                  <a:cubicBezTo>
                    <a:pt x="859155" y="801116"/>
                    <a:pt x="859155" y="568960"/>
                    <a:pt x="859155" y="336677"/>
                  </a:cubicBezTo>
                  <a:cubicBezTo>
                    <a:pt x="816610" y="336677"/>
                    <a:pt x="777875" y="336677"/>
                    <a:pt x="735330" y="336677"/>
                  </a:cubicBezTo>
                  <a:cubicBezTo>
                    <a:pt x="704342" y="421767"/>
                    <a:pt x="673354" y="506984"/>
                    <a:pt x="642493" y="592074"/>
                  </a:cubicBezTo>
                  <a:cubicBezTo>
                    <a:pt x="623189" y="650113"/>
                    <a:pt x="623189" y="654050"/>
                    <a:pt x="685038" y="654050"/>
                  </a:cubicBezTo>
                  <a:cubicBezTo>
                    <a:pt x="719836" y="654050"/>
                    <a:pt x="750824" y="654050"/>
                    <a:pt x="781812" y="654050"/>
                  </a:cubicBezTo>
                  <a:cubicBezTo>
                    <a:pt x="781812" y="712089"/>
                    <a:pt x="781812" y="758571"/>
                    <a:pt x="781812" y="812673"/>
                  </a:cubicBezTo>
                  <a:cubicBezTo>
                    <a:pt x="708279" y="812673"/>
                    <a:pt x="634746" y="812673"/>
                    <a:pt x="561213" y="812673"/>
                  </a:cubicBezTo>
                  <a:cubicBezTo>
                    <a:pt x="534162" y="890016"/>
                    <a:pt x="506984" y="963549"/>
                    <a:pt x="476123" y="1041019"/>
                  </a:cubicBezTo>
                  <a:cubicBezTo>
                    <a:pt x="607695" y="1041019"/>
                    <a:pt x="731520" y="1041019"/>
                    <a:pt x="859282" y="10410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5169694" y="2664620"/>
            <a:ext cx="1235868" cy="733425"/>
            <a:chOff x="0" y="0"/>
            <a:chExt cx="1647824" cy="9779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1647571" cy="978154"/>
            </a:xfrm>
            <a:custGeom>
              <a:avLst/>
              <a:gdLst/>
              <a:ahLst/>
              <a:cxnLst/>
              <a:rect l="l" t="t" r="r" b="b"/>
              <a:pathLst>
                <a:path w="1647571" h="978154">
                  <a:moveTo>
                    <a:pt x="185674" y="796290"/>
                  </a:moveTo>
                  <a:cubicBezTo>
                    <a:pt x="123825" y="796290"/>
                    <a:pt x="69596" y="796290"/>
                    <a:pt x="7747" y="796290"/>
                  </a:cubicBezTo>
                  <a:cubicBezTo>
                    <a:pt x="7747" y="776986"/>
                    <a:pt x="0" y="761492"/>
                    <a:pt x="0" y="745998"/>
                  </a:cubicBezTo>
                  <a:cubicBezTo>
                    <a:pt x="0" y="564388"/>
                    <a:pt x="3810" y="382651"/>
                    <a:pt x="0" y="201041"/>
                  </a:cubicBezTo>
                  <a:cubicBezTo>
                    <a:pt x="0" y="166243"/>
                    <a:pt x="7747" y="146939"/>
                    <a:pt x="50292" y="150749"/>
                  </a:cubicBezTo>
                  <a:cubicBezTo>
                    <a:pt x="81280" y="154559"/>
                    <a:pt x="112141" y="154559"/>
                    <a:pt x="146939" y="150749"/>
                  </a:cubicBezTo>
                  <a:cubicBezTo>
                    <a:pt x="177927" y="150749"/>
                    <a:pt x="189484" y="162306"/>
                    <a:pt x="189484" y="193294"/>
                  </a:cubicBezTo>
                  <a:cubicBezTo>
                    <a:pt x="189484" y="255143"/>
                    <a:pt x="193294" y="251333"/>
                    <a:pt x="255270" y="258953"/>
                  </a:cubicBezTo>
                  <a:cubicBezTo>
                    <a:pt x="348107" y="270510"/>
                    <a:pt x="409956" y="243459"/>
                    <a:pt x="456438" y="166243"/>
                  </a:cubicBezTo>
                  <a:cubicBezTo>
                    <a:pt x="460248" y="158496"/>
                    <a:pt x="464185" y="146939"/>
                    <a:pt x="471932" y="146939"/>
                  </a:cubicBezTo>
                  <a:cubicBezTo>
                    <a:pt x="549275" y="150749"/>
                    <a:pt x="529971" y="73533"/>
                    <a:pt x="557022" y="34798"/>
                  </a:cubicBezTo>
                  <a:cubicBezTo>
                    <a:pt x="572516" y="11557"/>
                    <a:pt x="580263" y="0"/>
                    <a:pt x="611124" y="0"/>
                  </a:cubicBezTo>
                  <a:cubicBezTo>
                    <a:pt x="746506" y="3810"/>
                    <a:pt x="878078" y="3810"/>
                    <a:pt x="1013460" y="3810"/>
                  </a:cubicBezTo>
                  <a:cubicBezTo>
                    <a:pt x="1090803" y="3810"/>
                    <a:pt x="1090803" y="3810"/>
                    <a:pt x="1117854" y="77216"/>
                  </a:cubicBezTo>
                  <a:cubicBezTo>
                    <a:pt x="1121664" y="92710"/>
                    <a:pt x="1125601" y="108077"/>
                    <a:pt x="1129411" y="119761"/>
                  </a:cubicBezTo>
                  <a:cubicBezTo>
                    <a:pt x="1133221" y="127508"/>
                    <a:pt x="1144905" y="143002"/>
                    <a:pt x="1148715" y="143002"/>
                  </a:cubicBezTo>
                  <a:cubicBezTo>
                    <a:pt x="1214501" y="135255"/>
                    <a:pt x="1222248" y="193294"/>
                    <a:pt x="1253109" y="228092"/>
                  </a:cubicBezTo>
                  <a:cubicBezTo>
                    <a:pt x="1260856" y="239649"/>
                    <a:pt x="1272413" y="255143"/>
                    <a:pt x="1280160" y="255143"/>
                  </a:cubicBezTo>
                  <a:cubicBezTo>
                    <a:pt x="1342009" y="258953"/>
                    <a:pt x="1400048" y="255143"/>
                    <a:pt x="1458087" y="255143"/>
                  </a:cubicBezTo>
                  <a:cubicBezTo>
                    <a:pt x="1461897" y="251333"/>
                    <a:pt x="1465834" y="247396"/>
                    <a:pt x="1465834" y="243586"/>
                  </a:cubicBezTo>
                  <a:cubicBezTo>
                    <a:pt x="1469644" y="150876"/>
                    <a:pt x="1469644" y="150876"/>
                    <a:pt x="1562481" y="150876"/>
                  </a:cubicBezTo>
                  <a:cubicBezTo>
                    <a:pt x="1589532" y="150876"/>
                    <a:pt x="1616583" y="150876"/>
                    <a:pt x="1647571" y="150876"/>
                  </a:cubicBezTo>
                  <a:cubicBezTo>
                    <a:pt x="1647571" y="367284"/>
                    <a:pt x="1647571" y="576072"/>
                    <a:pt x="1647571" y="796417"/>
                  </a:cubicBezTo>
                  <a:cubicBezTo>
                    <a:pt x="1593469" y="796417"/>
                    <a:pt x="1539240" y="796417"/>
                    <a:pt x="1485138" y="796417"/>
                  </a:cubicBezTo>
                  <a:cubicBezTo>
                    <a:pt x="1477391" y="796417"/>
                    <a:pt x="1469644" y="780923"/>
                    <a:pt x="1465834" y="769366"/>
                  </a:cubicBezTo>
                  <a:cubicBezTo>
                    <a:pt x="1465834" y="750062"/>
                    <a:pt x="1465834" y="726821"/>
                    <a:pt x="1465834" y="703707"/>
                  </a:cubicBezTo>
                  <a:cubicBezTo>
                    <a:pt x="1400048" y="703707"/>
                    <a:pt x="1338199" y="695960"/>
                    <a:pt x="1280160" y="703707"/>
                  </a:cubicBezTo>
                  <a:cubicBezTo>
                    <a:pt x="1256919" y="707517"/>
                    <a:pt x="1237615" y="742315"/>
                    <a:pt x="1222121" y="765556"/>
                  </a:cubicBezTo>
                  <a:cubicBezTo>
                    <a:pt x="1171829" y="838962"/>
                    <a:pt x="1106043" y="885317"/>
                    <a:pt x="1032637" y="924052"/>
                  </a:cubicBezTo>
                  <a:cubicBezTo>
                    <a:pt x="943610" y="966597"/>
                    <a:pt x="850773" y="978154"/>
                    <a:pt x="754126" y="962660"/>
                  </a:cubicBezTo>
                  <a:cubicBezTo>
                    <a:pt x="645795" y="939419"/>
                    <a:pt x="545211" y="900811"/>
                    <a:pt x="471805" y="808101"/>
                  </a:cubicBezTo>
                  <a:cubicBezTo>
                    <a:pt x="448564" y="777240"/>
                    <a:pt x="421513" y="742442"/>
                    <a:pt x="394462" y="711454"/>
                  </a:cubicBezTo>
                  <a:cubicBezTo>
                    <a:pt x="390652" y="703707"/>
                    <a:pt x="375158" y="703707"/>
                    <a:pt x="363474" y="703707"/>
                  </a:cubicBezTo>
                  <a:cubicBezTo>
                    <a:pt x="320929" y="699897"/>
                    <a:pt x="282194" y="703707"/>
                    <a:pt x="243586" y="699897"/>
                  </a:cubicBezTo>
                  <a:cubicBezTo>
                    <a:pt x="201041" y="699897"/>
                    <a:pt x="181737" y="711454"/>
                    <a:pt x="189484" y="753999"/>
                  </a:cubicBezTo>
                  <a:cubicBezTo>
                    <a:pt x="189484" y="765556"/>
                    <a:pt x="185674" y="781050"/>
                    <a:pt x="185674" y="79654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246144" y="9072564"/>
            <a:ext cx="1350168" cy="652462"/>
            <a:chOff x="0" y="0"/>
            <a:chExt cx="1800224" cy="869950"/>
          </a:xfrm>
        </p:grpSpPr>
        <p:sp>
          <p:nvSpPr>
            <p:cNvPr id="28" name="Freeform 28"/>
            <p:cNvSpPr/>
            <p:nvPr/>
          </p:nvSpPr>
          <p:spPr>
            <a:xfrm>
              <a:off x="-127" y="0"/>
              <a:ext cx="1800225" cy="869950"/>
            </a:xfrm>
            <a:custGeom>
              <a:avLst/>
              <a:gdLst/>
              <a:ahLst/>
              <a:cxnLst/>
              <a:rect l="l" t="t" r="r" b="b"/>
              <a:pathLst>
                <a:path w="1800225" h="869950">
                  <a:moveTo>
                    <a:pt x="127" y="869950"/>
                  </a:moveTo>
                  <a:cubicBezTo>
                    <a:pt x="11684" y="854456"/>
                    <a:pt x="19431" y="838962"/>
                    <a:pt x="27178" y="827405"/>
                  </a:cubicBezTo>
                  <a:cubicBezTo>
                    <a:pt x="42672" y="811911"/>
                    <a:pt x="65786" y="796417"/>
                    <a:pt x="77343" y="773303"/>
                  </a:cubicBezTo>
                  <a:cubicBezTo>
                    <a:pt x="104394" y="730758"/>
                    <a:pt x="139192" y="715264"/>
                    <a:pt x="189357" y="723011"/>
                  </a:cubicBezTo>
                  <a:cubicBezTo>
                    <a:pt x="231902" y="726821"/>
                    <a:pt x="251206" y="711454"/>
                    <a:pt x="258953" y="664972"/>
                  </a:cubicBezTo>
                  <a:cubicBezTo>
                    <a:pt x="278257" y="518033"/>
                    <a:pt x="305308" y="375031"/>
                    <a:pt x="332359" y="231902"/>
                  </a:cubicBezTo>
                  <a:cubicBezTo>
                    <a:pt x="343916" y="173863"/>
                    <a:pt x="355600" y="115951"/>
                    <a:pt x="367157" y="57912"/>
                  </a:cubicBezTo>
                  <a:cubicBezTo>
                    <a:pt x="374904" y="23241"/>
                    <a:pt x="390271" y="0"/>
                    <a:pt x="425069" y="0"/>
                  </a:cubicBezTo>
                  <a:cubicBezTo>
                    <a:pt x="498475" y="0"/>
                    <a:pt x="567944" y="0"/>
                    <a:pt x="637540" y="0"/>
                  </a:cubicBezTo>
                  <a:cubicBezTo>
                    <a:pt x="676148" y="0"/>
                    <a:pt x="699389" y="19304"/>
                    <a:pt x="707136" y="58039"/>
                  </a:cubicBezTo>
                  <a:cubicBezTo>
                    <a:pt x="722630" y="162433"/>
                    <a:pt x="737997" y="266827"/>
                    <a:pt x="757301" y="367411"/>
                  </a:cubicBezTo>
                  <a:cubicBezTo>
                    <a:pt x="780542" y="483362"/>
                    <a:pt x="807466" y="599440"/>
                    <a:pt x="830707" y="719201"/>
                  </a:cubicBezTo>
                  <a:cubicBezTo>
                    <a:pt x="888619" y="719201"/>
                    <a:pt x="946658" y="719201"/>
                    <a:pt x="1008380" y="719201"/>
                  </a:cubicBezTo>
                  <a:cubicBezTo>
                    <a:pt x="1027684" y="610997"/>
                    <a:pt x="1046988" y="502666"/>
                    <a:pt x="1066292" y="398272"/>
                  </a:cubicBezTo>
                  <a:cubicBezTo>
                    <a:pt x="1089533" y="278384"/>
                    <a:pt x="1112647" y="158496"/>
                    <a:pt x="1139698" y="38735"/>
                  </a:cubicBezTo>
                  <a:cubicBezTo>
                    <a:pt x="1143635" y="23241"/>
                    <a:pt x="1174496" y="3810"/>
                    <a:pt x="1193800" y="3810"/>
                  </a:cubicBezTo>
                  <a:cubicBezTo>
                    <a:pt x="1267206" y="0"/>
                    <a:pt x="1340612" y="0"/>
                    <a:pt x="1414018" y="0"/>
                  </a:cubicBezTo>
                  <a:cubicBezTo>
                    <a:pt x="1452626" y="3810"/>
                    <a:pt x="1464183" y="30988"/>
                    <a:pt x="1468120" y="61849"/>
                  </a:cubicBezTo>
                  <a:cubicBezTo>
                    <a:pt x="1479677" y="123698"/>
                    <a:pt x="1487424" y="185547"/>
                    <a:pt x="1498981" y="243586"/>
                  </a:cubicBezTo>
                  <a:cubicBezTo>
                    <a:pt x="1526032" y="394335"/>
                    <a:pt x="1553083" y="545211"/>
                    <a:pt x="1583944" y="695960"/>
                  </a:cubicBezTo>
                  <a:cubicBezTo>
                    <a:pt x="1583944" y="707517"/>
                    <a:pt x="1614805" y="719201"/>
                    <a:pt x="1630299" y="719201"/>
                  </a:cubicBezTo>
                  <a:cubicBezTo>
                    <a:pt x="1695958" y="723011"/>
                    <a:pt x="1788668" y="800354"/>
                    <a:pt x="1800225" y="869950"/>
                  </a:cubicBezTo>
                  <a:cubicBezTo>
                    <a:pt x="1201420" y="869950"/>
                    <a:pt x="606552" y="869950"/>
                    <a:pt x="0" y="8699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38225" y="6796089"/>
            <a:ext cx="1073943" cy="816770"/>
            <a:chOff x="0" y="0"/>
            <a:chExt cx="1431924" cy="1089026"/>
          </a:xfrm>
        </p:grpSpPr>
        <p:sp>
          <p:nvSpPr>
            <p:cNvPr id="30" name="Freeform 30"/>
            <p:cNvSpPr/>
            <p:nvPr/>
          </p:nvSpPr>
          <p:spPr>
            <a:xfrm>
              <a:off x="254" y="0"/>
              <a:ext cx="1431671" cy="1089152"/>
            </a:xfrm>
            <a:custGeom>
              <a:avLst/>
              <a:gdLst/>
              <a:ahLst/>
              <a:cxnLst/>
              <a:rect l="l" t="t" r="r" b="b"/>
              <a:pathLst>
                <a:path w="1431671" h="1089152">
                  <a:moveTo>
                    <a:pt x="491236" y="530987"/>
                  </a:moveTo>
                  <a:cubicBezTo>
                    <a:pt x="429260" y="530987"/>
                    <a:pt x="375158" y="527050"/>
                    <a:pt x="317119" y="530987"/>
                  </a:cubicBezTo>
                  <a:cubicBezTo>
                    <a:pt x="309372" y="530987"/>
                    <a:pt x="297815" y="534924"/>
                    <a:pt x="290068" y="542671"/>
                  </a:cubicBezTo>
                  <a:cubicBezTo>
                    <a:pt x="251333" y="596900"/>
                    <a:pt x="212725" y="655066"/>
                    <a:pt x="177800" y="713232"/>
                  </a:cubicBezTo>
                  <a:cubicBezTo>
                    <a:pt x="170053" y="732663"/>
                    <a:pt x="173990" y="759714"/>
                    <a:pt x="173990" y="790702"/>
                  </a:cubicBezTo>
                  <a:cubicBezTo>
                    <a:pt x="247523" y="790702"/>
                    <a:pt x="317119" y="790702"/>
                    <a:pt x="390652" y="790702"/>
                  </a:cubicBezTo>
                  <a:cubicBezTo>
                    <a:pt x="379095" y="848868"/>
                    <a:pt x="371348" y="903097"/>
                    <a:pt x="363601" y="961263"/>
                  </a:cubicBezTo>
                  <a:cubicBezTo>
                    <a:pt x="297815" y="961263"/>
                    <a:pt x="239776" y="961263"/>
                    <a:pt x="173990" y="961263"/>
                  </a:cubicBezTo>
                  <a:cubicBezTo>
                    <a:pt x="173990" y="1003935"/>
                    <a:pt x="173990" y="1046480"/>
                    <a:pt x="173990" y="1089152"/>
                  </a:cubicBezTo>
                  <a:cubicBezTo>
                    <a:pt x="115951" y="1089152"/>
                    <a:pt x="65659" y="1089152"/>
                    <a:pt x="7620" y="1089152"/>
                  </a:cubicBezTo>
                  <a:cubicBezTo>
                    <a:pt x="7620" y="1077468"/>
                    <a:pt x="3810" y="1061974"/>
                    <a:pt x="3810" y="1046480"/>
                  </a:cubicBezTo>
                  <a:cubicBezTo>
                    <a:pt x="3810" y="930275"/>
                    <a:pt x="0" y="813943"/>
                    <a:pt x="7620" y="701548"/>
                  </a:cubicBezTo>
                  <a:cubicBezTo>
                    <a:pt x="11430" y="658876"/>
                    <a:pt x="42418" y="616331"/>
                    <a:pt x="65659" y="577469"/>
                  </a:cubicBezTo>
                  <a:cubicBezTo>
                    <a:pt x="104394" y="511556"/>
                    <a:pt x="143002" y="449580"/>
                    <a:pt x="185674" y="387604"/>
                  </a:cubicBezTo>
                  <a:cubicBezTo>
                    <a:pt x="197231" y="372110"/>
                    <a:pt x="228219" y="360426"/>
                    <a:pt x="251460" y="360426"/>
                  </a:cubicBezTo>
                  <a:cubicBezTo>
                    <a:pt x="340487" y="356489"/>
                    <a:pt x="425577" y="356489"/>
                    <a:pt x="510794" y="356489"/>
                  </a:cubicBezTo>
                  <a:cubicBezTo>
                    <a:pt x="526034" y="236347"/>
                    <a:pt x="541528" y="116205"/>
                    <a:pt x="557022" y="0"/>
                  </a:cubicBezTo>
                  <a:cubicBezTo>
                    <a:pt x="665353" y="0"/>
                    <a:pt x="766064" y="0"/>
                    <a:pt x="874395" y="0"/>
                  </a:cubicBezTo>
                  <a:cubicBezTo>
                    <a:pt x="889889" y="116205"/>
                    <a:pt x="905383" y="236347"/>
                    <a:pt x="920877" y="356489"/>
                  </a:cubicBezTo>
                  <a:cubicBezTo>
                    <a:pt x="1009904" y="356489"/>
                    <a:pt x="1094994" y="360426"/>
                    <a:pt x="1180211" y="356489"/>
                  </a:cubicBezTo>
                  <a:cubicBezTo>
                    <a:pt x="1218946" y="356489"/>
                    <a:pt x="1242187" y="368173"/>
                    <a:pt x="1261491" y="406908"/>
                  </a:cubicBezTo>
                  <a:cubicBezTo>
                    <a:pt x="1307973" y="488315"/>
                    <a:pt x="1362075" y="569722"/>
                    <a:pt x="1412367" y="651129"/>
                  </a:cubicBezTo>
                  <a:cubicBezTo>
                    <a:pt x="1420114" y="662813"/>
                    <a:pt x="1427861" y="674370"/>
                    <a:pt x="1427861" y="689864"/>
                  </a:cubicBezTo>
                  <a:cubicBezTo>
                    <a:pt x="1431671" y="821690"/>
                    <a:pt x="1431671" y="953389"/>
                    <a:pt x="1431671" y="1089025"/>
                  </a:cubicBezTo>
                  <a:cubicBezTo>
                    <a:pt x="1373632" y="1089025"/>
                    <a:pt x="1319403" y="1089025"/>
                    <a:pt x="1257554" y="1089025"/>
                  </a:cubicBezTo>
                  <a:cubicBezTo>
                    <a:pt x="1257554" y="1050290"/>
                    <a:pt x="1257554" y="1007618"/>
                    <a:pt x="1257554" y="961136"/>
                  </a:cubicBezTo>
                  <a:cubicBezTo>
                    <a:pt x="1195578" y="961136"/>
                    <a:pt x="1133729" y="961136"/>
                    <a:pt x="1075690" y="961136"/>
                  </a:cubicBezTo>
                  <a:cubicBezTo>
                    <a:pt x="1064133" y="902970"/>
                    <a:pt x="1056386" y="852678"/>
                    <a:pt x="1044702" y="790575"/>
                  </a:cubicBezTo>
                  <a:cubicBezTo>
                    <a:pt x="1118235" y="790575"/>
                    <a:pt x="1184021" y="790575"/>
                    <a:pt x="1249807" y="790575"/>
                  </a:cubicBezTo>
                  <a:cubicBezTo>
                    <a:pt x="1276858" y="713105"/>
                    <a:pt x="1222756" y="670433"/>
                    <a:pt x="1195578" y="620014"/>
                  </a:cubicBezTo>
                  <a:cubicBezTo>
                    <a:pt x="1191768" y="612267"/>
                    <a:pt x="1180084" y="604520"/>
                    <a:pt x="1176274" y="596773"/>
                  </a:cubicBezTo>
                  <a:cubicBezTo>
                    <a:pt x="1164717" y="530860"/>
                    <a:pt x="1114298" y="527050"/>
                    <a:pt x="1060196" y="530860"/>
                  </a:cubicBezTo>
                  <a:cubicBezTo>
                    <a:pt x="1025398" y="534797"/>
                    <a:pt x="986663" y="530860"/>
                    <a:pt x="940181" y="530860"/>
                  </a:cubicBezTo>
                  <a:cubicBezTo>
                    <a:pt x="963422" y="716915"/>
                    <a:pt x="986663" y="899033"/>
                    <a:pt x="1009904" y="1081151"/>
                  </a:cubicBezTo>
                  <a:cubicBezTo>
                    <a:pt x="812546" y="1081151"/>
                    <a:pt x="622935" y="1081151"/>
                    <a:pt x="425577" y="1081151"/>
                  </a:cubicBezTo>
                  <a:cubicBezTo>
                    <a:pt x="448818" y="899033"/>
                    <a:pt x="468122" y="716788"/>
                    <a:pt x="491363" y="53086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202532" y="2176464"/>
            <a:ext cx="831056" cy="1233488"/>
            <a:chOff x="0" y="0"/>
            <a:chExt cx="1108074" cy="164465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07948" cy="1644650"/>
            </a:xfrm>
            <a:custGeom>
              <a:avLst/>
              <a:gdLst/>
              <a:ahLst/>
              <a:cxnLst/>
              <a:rect l="l" t="t" r="r" b="b"/>
              <a:pathLst>
                <a:path w="1107948" h="1644650">
                  <a:moveTo>
                    <a:pt x="563626" y="0"/>
                  </a:moveTo>
                  <a:cubicBezTo>
                    <a:pt x="590677" y="65786"/>
                    <a:pt x="606044" y="116078"/>
                    <a:pt x="633095" y="166370"/>
                  </a:cubicBezTo>
                  <a:cubicBezTo>
                    <a:pt x="687197" y="270891"/>
                    <a:pt x="748919" y="379222"/>
                    <a:pt x="806831" y="483743"/>
                  </a:cubicBezTo>
                  <a:cubicBezTo>
                    <a:pt x="833882" y="534035"/>
                    <a:pt x="864743" y="580517"/>
                    <a:pt x="891794" y="630809"/>
                  </a:cubicBezTo>
                  <a:cubicBezTo>
                    <a:pt x="941959" y="723646"/>
                    <a:pt x="999871" y="816610"/>
                    <a:pt x="1038479" y="913257"/>
                  </a:cubicBezTo>
                  <a:cubicBezTo>
                    <a:pt x="1073277" y="994537"/>
                    <a:pt x="1100201" y="1083564"/>
                    <a:pt x="1104138" y="1172591"/>
                  </a:cubicBezTo>
                  <a:cubicBezTo>
                    <a:pt x="1107948" y="1296416"/>
                    <a:pt x="1057783" y="1404747"/>
                    <a:pt x="961263" y="1489964"/>
                  </a:cubicBezTo>
                  <a:cubicBezTo>
                    <a:pt x="880237" y="1563497"/>
                    <a:pt x="787527" y="1613789"/>
                    <a:pt x="675513" y="1625346"/>
                  </a:cubicBezTo>
                  <a:cubicBezTo>
                    <a:pt x="640715" y="1629156"/>
                    <a:pt x="606044" y="1640840"/>
                    <a:pt x="571246" y="1640840"/>
                  </a:cubicBezTo>
                  <a:cubicBezTo>
                    <a:pt x="451612" y="1644650"/>
                    <a:pt x="339598" y="1617599"/>
                    <a:pt x="239268" y="1555750"/>
                  </a:cubicBezTo>
                  <a:cubicBezTo>
                    <a:pt x="142748" y="1501521"/>
                    <a:pt x="69342" y="1420368"/>
                    <a:pt x="30734" y="1308100"/>
                  </a:cubicBezTo>
                  <a:cubicBezTo>
                    <a:pt x="3810" y="1226693"/>
                    <a:pt x="0" y="1149350"/>
                    <a:pt x="19304" y="1071880"/>
                  </a:cubicBezTo>
                  <a:cubicBezTo>
                    <a:pt x="38608" y="990600"/>
                    <a:pt x="65659" y="909320"/>
                    <a:pt x="115824" y="831977"/>
                  </a:cubicBezTo>
                  <a:cubicBezTo>
                    <a:pt x="150622" y="777748"/>
                    <a:pt x="177546" y="715899"/>
                    <a:pt x="212344" y="657860"/>
                  </a:cubicBezTo>
                  <a:cubicBezTo>
                    <a:pt x="266446" y="568833"/>
                    <a:pt x="320421" y="479806"/>
                    <a:pt x="374523" y="390906"/>
                  </a:cubicBezTo>
                  <a:cubicBezTo>
                    <a:pt x="409321" y="328930"/>
                    <a:pt x="443992" y="263144"/>
                    <a:pt x="474853" y="197358"/>
                  </a:cubicBezTo>
                  <a:cubicBezTo>
                    <a:pt x="494157" y="150876"/>
                    <a:pt x="509651" y="96774"/>
                    <a:pt x="528955" y="46482"/>
                  </a:cubicBezTo>
                  <a:cubicBezTo>
                    <a:pt x="536702" y="34925"/>
                    <a:pt x="548259" y="23241"/>
                    <a:pt x="563753" y="0"/>
                  </a:cubicBezTo>
                  <a:close/>
                  <a:moveTo>
                    <a:pt x="490347" y="688848"/>
                  </a:moveTo>
                  <a:cubicBezTo>
                    <a:pt x="490347" y="688848"/>
                    <a:pt x="486537" y="692658"/>
                    <a:pt x="478790" y="692658"/>
                  </a:cubicBezTo>
                  <a:cubicBezTo>
                    <a:pt x="390017" y="711962"/>
                    <a:pt x="343662" y="773938"/>
                    <a:pt x="320548" y="851281"/>
                  </a:cubicBezTo>
                  <a:cubicBezTo>
                    <a:pt x="305054" y="909320"/>
                    <a:pt x="347599" y="1002157"/>
                    <a:pt x="417068" y="1037082"/>
                  </a:cubicBezTo>
                  <a:cubicBezTo>
                    <a:pt x="463423" y="1060323"/>
                    <a:pt x="513588" y="1079627"/>
                    <a:pt x="559943" y="1099058"/>
                  </a:cubicBezTo>
                  <a:cubicBezTo>
                    <a:pt x="590804" y="1110615"/>
                    <a:pt x="617855" y="1130046"/>
                    <a:pt x="614045" y="1168654"/>
                  </a:cubicBezTo>
                  <a:cubicBezTo>
                    <a:pt x="610235" y="1211199"/>
                    <a:pt x="575437" y="1218946"/>
                    <a:pt x="544576" y="1215136"/>
                  </a:cubicBezTo>
                  <a:cubicBezTo>
                    <a:pt x="490474" y="1207389"/>
                    <a:pt x="440309" y="1191895"/>
                    <a:pt x="386334" y="1180338"/>
                  </a:cubicBezTo>
                  <a:cubicBezTo>
                    <a:pt x="374777" y="1176528"/>
                    <a:pt x="355473" y="1176528"/>
                    <a:pt x="351536" y="1180338"/>
                  </a:cubicBezTo>
                  <a:cubicBezTo>
                    <a:pt x="339979" y="1219073"/>
                    <a:pt x="328422" y="1257681"/>
                    <a:pt x="320675" y="1296416"/>
                  </a:cubicBezTo>
                  <a:cubicBezTo>
                    <a:pt x="316865" y="1300226"/>
                    <a:pt x="328422" y="1315720"/>
                    <a:pt x="336169" y="1315720"/>
                  </a:cubicBezTo>
                  <a:cubicBezTo>
                    <a:pt x="378587" y="1331214"/>
                    <a:pt x="417195" y="1346708"/>
                    <a:pt x="459740" y="1354455"/>
                  </a:cubicBezTo>
                  <a:cubicBezTo>
                    <a:pt x="490601" y="1358265"/>
                    <a:pt x="502158" y="1366012"/>
                    <a:pt x="502158" y="1400937"/>
                  </a:cubicBezTo>
                  <a:cubicBezTo>
                    <a:pt x="502158" y="1416431"/>
                    <a:pt x="505968" y="1447419"/>
                    <a:pt x="509905" y="1447419"/>
                  </a:cubicBezTo>
                  <a:cubicBezTo>
                    <a:pt x="540766" y="1455166"/>
                    <a:pt x="575564" y="1458976"/>
                    <a:pt x="606425" y="1451229"/>
                  </a:cubicBezTo>
                  <a:cubicBezTo>
                    <a:pt x="617982" y="1447419"/>
                    <a:pt x="621919" y="1412494"/>
                    <a:pt x="629539" y="1393190"/>
                  </a:cubicBezTo>
                  <a:cubicBezTo>
                    <a:pt x="637286" y="1377696"/>
                    <a:pt x="637286" y="1354455"/>
                    <a:pt x="648843" y="1346708"/>
                  </a:cubicBezTo>
                  <a:cubicBezTo>
                    <a:pt x="671957" y="1331214"/>
                    <a:pt x="699008" y="1327404"/>
                    <a:pt x="718312" y="1307973"/>
                  </a:cubicBezTo>
                  <a:cubicBezTo>
                    <a:pt x="760730" y="1273175"/>
                    <a:pt x="799338" y="1234440"/>
                    <a:pt x="811022" y="1172591"/>
                  </a:cubicBezTo>
                  <a:cubicBezTo>
                    <a:pt x="822579" y="1079754"/>
                    <a:pt x="745363" y="982980"/>
                    <a:pt x="664337" y="955929"/>
                  </a:cubicBezTo>
                  <a:cubicBezTo>
                    <a:pt x="621919" y="944372"/>
                    <a:pt x="579374" y="924941"/>
                    <a:pt x="540766" y="905637"/>
                  </a:cubicBezTo>
                  <a:cubicBezTo>
                    <a:pt x="525272" y="897890"/>
                    <a:pt x="513715" y="874649"/>
                    <a:pt x="513715" y="859155"/>
                  </a:cubicBezTo>
                  <a:cubicBezTo>
                    <a:pt x="513715" y="847598"/>
                    <a:pt x="536829" y="828167"/>
                    <a:pt x="548513" y="828167"/>
                  </a:cubicBezTo>
                  <a:cubicBezTo>
                    <a:pt x="590931" y="824357"/>
                    <a:pt x="633476" y="820420"/>
                    <a:pt x="672084" y="831977"/>
                  </a:cubicBezTo>
                  <a:cubicBezTo>
                    <a:pt x="718439" y="847471"/>
                    <a:pt x="753110" y="847471"/>
                    <a:pt x="760857" y="789432"/>
                  </a:cubicBezTo>
                  <a:cubicBezTo>
                    <a:pt x="760857" y="781685"/>
                    <a:pt x="764667" y="770128"/>
                    <a:pt x="768604" y="762381"/>
                  </a:cubicBezTo>
                  <a:cubicBezTo>
                    <a:pt x="787908" y="723646"/>
                    <a:pt x="772414" y="708152"/>
                    <a:pt x="737743" y="700405"/>
                  </a:cubicBezTo>
                  <a:cubicBezTo>
                    <a:pt x="703072" y="692658"/>
                    <a:pt x="668274" y="681101"/>
                    <a:pt x="633476" y="669417"/>
                  </a:cubicBezTo>
                  <a:cubicBezTo>
                    <a:pt x="625729" y="580390"/>
                    <a:pt x="625729" y="580390"/>
                    <a:pt x="548513" y="584327"/>
                  </a:cubicBezTo>
                  <a:cubicBezTo>
                    <a:pt x="467487" y="584327"/>
                    <a:pt x="521462" y="653923"/>
                    <a:pt x="490601" y="68884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7346157" y="2257426"/>
            <a:ext cx="1197768" cy="978694"/>
            <a:chOff x="0" y="0"/>
            <a:chExt cx="1597024" cy="1304926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597025" cy="1304671"/>
            </a:xfrm>
            <a:custGeom>
              <a:avLst/>
              <a:gdLst/>
              <a:ahLst/>
              <a:cxnLst/>
              <a:rect l="l" t="t" r="r" b="b"/>
              <a:pathLst>
                <a:path w="1597025" h="1304671">
                  <a:moveTo>
                    <a:pt x="0" y="1022223"/>
                  </a:moveTo>
                  <a:cubicBezTo>
                    <a:pt x="27051" y="998982"/>
                    <a:pt x="46355" y="983488"/>
                    <a:pt x="69596" y="964184"/>
                  </a:cubicBezTo>
                  <a:cubicBezTo>
                    <a:pt x="0" y="902208"/>
                    <a:pt x="0" y="906145"/>
                    <a:pt x="69596" y="836422"/>
                  </a:cubicBezTo>
                  <a:cubicBezTo>
                    <a:pt x="127635" y="778383"/>
                    <a:pt x="181737" y="720217"/>
                    <a:pt x="235839" y="662178"/>
                  </a:cubicBezTo>
                  <a:cubicBezTo>
                    <a:pt x="251333" y="650621"/>
                    <a:pt x="255143" y="627380"/>
                    <a:pt x="259080" y="611886"/>
                  </a:cubicBezTo>
                  <a:cubicBezTo>
                    <a:pt x="262890" y="592582"/>
                    <a:pt x="262890" y="577088"/>
                    <a:pt x="255270" y="561594"/>
                  </a:cubicBezTo>
                  <a:cubicBezTo>
                    <a:pt x="228219" y="480314"/>
                    <a:pt x="278511" y="433832"/>
                    <a:pt x="328803" y="383413"/>
                  </a:cubicBezTo>
                  <a:cubicBezTo>
                    <a:pt x="379095" y="332994"/>
                    <a:pt x="433070" y="282702"/>
                    <a:pt x="483362" y="236220"/>
                  </a:cubicBezTo>
                  <a:cubicBezTo>
                    <a:pt x="498856" y="220726"/>
                    <a:pt x="518160" y="209169"/>
                    <a:pt x="537464" y="205232"/>
                  </a:cubicBezTo>
                  <a:cubicBezTo>
                    <a:pt x="572262" y="197485"/>
                    <a:pt x="610997" y="193675"/>
                    <a:pt x="649605" y="189738"/>
                  </a:cubicBezTo>
                  <a:cubicBezTo>
                    <a:pt x="661162" y="185928"/>
                    <a:pt x="680593" y="181991"/>
                    <a:pt x="688213" y="189738"/>
                  </a:cubicBezTo>
                  <a:cubicBezTo>
                    <a:pt x="734568" y="224536"/>
                    <a:pt x="757809" y="181991"/>
                    <a:pt x="784860" y="158750"/>
                  </a:cubicBezTo>
                  <a:cubicBezTo>
                    <a:pt x="862330" y="96774"/>
                    <a:pt x="947420" y="46482"/>
                    <a:pt x="1047877" y="27051"/>
                  </a:cubicBezTo>
                  <a:cubicBezTo>
                    <a:pt x="1113663" y="11557"/>
                    <a:pt x="1187196" y="0"/>
                    <a:pt x="1256792" y="3810"/>
                  </a:cubicBezTo>
                  <a:cubicBezTo>
                    <a:pt x="1372743" y="15367"/>
                    <a:pt x="1484884" y="50292"/>
                    <a:pt x="1585468" y="116078"/>
                  </a:cubicBezTo>
                  <a:cubicBezTo>
                    <a:pt x="1589278" y="119888"/>
                    <a:pt x="1597025" y="139319"/>
                    <a:pt x="1593215" y="147066"/>
                  </a:cubicBezTo>
                  <a:cubicBezTo>
                    <a:pt x="1558417" y="201295"/>
                    <a:pt x="1527429" y="255524"/>
                    <a:pt x="1488821" y="309753"/>
                  </a:cubicBezTo>
                  <a:cubicBezTo>
                    <a:pt x="1485011" y="317500"/>
                    <a:pt x="1461770" y="325247"/>
                    <a:pt x="1450213" y="321310"/>
                  </a:cubicBezTo>
                  <a:cubicBezTo>
                    <a:pt x="1372870" y="274828"/>
                    <a:pt x="1287780" y="247777"/>
                    <a:pt x="1191133" y="251587"/>
                  </a:cubicBezTo>
                  <a:cubicBezTo>
                    <a:pt x="1086739" y="255397"/>
                    <a:pt x="1001649" y="305816"/>
                    <a:pt x="924306" y="375539"/>
                  </a:cubicBezTo>
                  <a:cubicBezTo>
                    <a:pt x="916559" y="379349"/>
                    <a:pt x="916559" y="394843"/>
                    <a:pt x="916559" y="406527"/>
                  </a:cubicBezTo>
                  <a:cubicBezTo>
                    <a:pt x="928116" y="441325"/>
                    <a:pt x="939800" y="476250"/>
                    <a:pt x="947547" y="514985"/>
                  </a:cubicBezTo>
                  <a:cubicBezTo>
                    <a:pt x="959104" y="549783"/>
                    <a:pt x="932053" y="573024"/>
                    <a:pt x="912749" y="596265"/>
                  </a:cubicBezTo>
                  <a:cubicBezTo>
                    <a:pt x="908939" y="604012"/>
                    <a:pt x="893445" y="607822"/>
                    <a:pt x="889508" y="615569"/>
                  </a:cubicBezTo>
                  <a:cubicBezTo>
                    <a:pt x="862457" y="650367"/>
                    <a:pt x="815975" y="681355"/>
                    <a:pt x="858520" y="735584"/>
                  </a:cubicBezTo>
                  <a:cubicBezTo>
                    <a:pt x="862330" y="739394"/>
                    <a:pt x="858520" y="751078"/>
                    <a:pt x="862330" y="762635"/>
                  </a:cubicBezTo>
                  <a:cubicBezTo>
                    <a:pt x="881634" y="812927"/>
                    <a:pt x="866140" y="851662"/>
                    <a:pt x="827532" y="890397"/>
                  </a:cubicBezTo>
                  <a:cubicBezTo>
                    <a:pt x="746379" y="963930"/>
                    <a:pt x="665099" y="1045337"/>
                    <a:pt x="583946" y="1122680"/>
                  </a:cubicBezTo>
                  <a:cubicBezTo>
                    <a:pt x="533654" y="1172972"/>
                    <a:pt x="487299" y="1227201"/>
                    <a:pt x="437007" y="1277620"/>
                  </a:cubicBezTo>
                  <a:cubicBezTo>
                    <a:pt x="421513" y="1296924"/>
                    <a:pt x="406019" y="1304671"/>
                    <a:pt x="386715" y="1281430"/>
                  </a:cubicBezTo>
                  <a:cubicBezTo>
                    <a:pt x="378968" y="1269873"/>
                    <a:pt x="367411" y="1265936"/>
                    <a:pt x="359664" y="1254379"/>
                  </a:cubicBezTo>
                  <a:cubicBezTo>
                    <a:pt x="336423" y="1227328"/>
                    <a:pt x="317119" y="1235075"/>
                    <a:pt x="297815" y="1258189"/>
                  </a:cubicBezTo>
                  <a:cubicBezTo>
                    <a:pt x="282321" y="1281430"/>
                    <a:pt x="274574" y="1292987"/>
                    <a:pt x="243713" y="1261999"/>
                  </a:cubicBezTo>
                  <a:cubicBezTo>
                    <a:pt x="170180" y="1184910"/>
                    <a:pt x="92837" y="1111377"/>
                    <a:pt x="0" y="1022223"/>
                  </a:cubicBezTo>
                  <a:close/>
                  <a:moveTo>
                    <a:pt x="676656" y="681482"/>
                  </a:moveTo>
                  <a:cubicBezTo>
                    <a:pt x="657352" y="696976"/>
                    <a:pt x="645668" y="708533"/>
                    <a:pt x="634111" y="716280"/>
                  </a:cubicBezTo>
                  <a:cubicBezTo>
                    <a:pt x="576072" y="770509"/>
                    <a:pt x="521970" y="824738"/>
                    <a:pt x="525780" y="909828"/>
                  </a:cubicBezTo>
                  <a:cubicBezTo>
                    <a:pt x="525780" y="925322"/>
                    <a:pt x="525780" y="940816"/>
                    <a:pt x="521970" y="956310"/>
                  </a:cubicBezTo>
                  <a:cubicBezTo>
                    <a:pt x="510413" y="995045"/>
                    <a:pt x="483362" y="1002792"/>
                    <a:pt x="448437" y="998855"/>
                  </a:cubicBezTo>
                  <a:cubicBezTo>
                    <a:pt x="417449" y="995045"/>
                    <a:pt x="394335" y="979551"/>
                    <a:pt x="398145" y="940816"/>
                  </a:cubicBezTo>
                  <a:cubicBezTo>
                    <a:pt x="401955" y="902081"/>
                    <a:pt x="401955" y="863346"/>
                    <a:pt x="409702" y="824611"/>
                  </a:cubicBezTo>
                  <a:cubicBezTo>
                    <a:pt x="417449" y="789813"/>
                    <a:pt x="425196" y="751078"/>
                    <a:pt x="444500" y="727837"/>
                  </a:cubicBezTo>
                  <a:cubicBezTo>
                    <a:pt x="487045" y="677545"/>
                    <a:pt x="541147" y="631063"/>
                    <a:pt x="591439" y="584581"/>
                  </a:cubicBezTo>
                  <a:cubicBezTo>
                    <a:pt x="595249" y="576834"/>
                    <a:pt x="595249" y="557530"/>
                    <a:pt x="591439" y="553593"/>
                  </a:cubicBezTo>
                  <a:cubicBezTo>
                    <a:pt x="568198" y="530352"/>
                    <a:pt x="548894" y="530352"/>
                    <a:pt x="525653" y="553593"/>
                  </a:cubicBezTo>
                  <a:cubicBezTo>
                    <a:pt x="459867" y="619379"/>
                    <a:pt x="390271" y="685292"/>
                    <a:pt x="324612" y="751078"/>
                  </a:cubicBezTo>
                  <a:cubicBezTo>
                    <a:pt x="282067" y="793623"/>
                    <a:pt x="243459" y="840105"/>
                    <a:pt x="200914" y="886587"/>
                  </a:cubicBezTo>
                  <a:cubicBezTo>
                    <a:pt x="212471" y="902081"/>
                    <a:pt x="220218" y="917575"/>
                    <a:pt x="235712" y="929132"/>
                  </a:cubicBezTo>
                  <a:cubicBezTo>
                    <a:pt x="289814" y="987171"/>
                    <a:pt x="344043" y="1041400"/>
                    <a:pt x="401955" y="1095629"/>
                  </a:cubicBezTo>
                  <a:cubicBezTo>
                    <a:pt x="409702" y="1103376"/>
                    <a:pt x="436753" y="1107186"/>
                    <a:pt x="444500" y="1099439"/>
                  </a:cubicBezTo>
                  <a:cubicBezTo>
                    <a:pt x="518160" y="1029970"/>
                    <a:pt x="587756" y="956437"/>
                    <a:pt x="661289" y="886714"/>
                  </a:cubicBezTo>
                  <a:cubicBezTo>
                    <a:pt x="696087" y="855726"/>
                    <a:pt x="707644" y="824738"/>
                    <a:pt x="692277" y="778256"/>
                  </a:cubicBezTo>
                  <a:cubicBezTo>
                    <a:pt x="684530" y="751205"/>
                    <a:pt x="684530" y="720217"/>
                    <a:pt x="676783" y="68148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>
            <a:off x="2867025" y="5203032"/>
            <a:ext cx="1645443" cy="319088"/>
            <a:chOff x="0" y="0"/>
            <a:chExt cx="2193924" cy="42545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193925" cy="425450"/>
            </a:xfrm>
            <a:custGeom>
              <a:avLst/>
              <a:gdLst/>
              <a:ahLst/>
              <a:cxnLst/>
              <a:rect l="l" t="t" r="r" b="b"/>
              <a:pathLst>
                <a:path w="2193925" h="425450">
                  <a:moveTo>
                    <a:pt x="2077847" y="197231"/>
                  </a:moveTo>
                  <a:cubicBezTo>
                    <a:pt x="2089404" y="290068"/>
                    <a:pt x="2043049" y="351917"/>
                    <a:pt x="1965579" y="386715"/>
                  </a:cubicBezTo>
                  <a:cubicBezTo>
                    <a:pt x="1876552" y="425450"/>
                    <a:pt x="1799209" y="390525"/>
                    <a:pt x="1733423" y="324866"/>
                  </a:cubicBezTo>
                  <a:cubicBezTo>
                    <a:pt x="1679194" y="394462"/>
                    <a:pt x="1613535" y="409956"/>
                    <a:pt x="1528318" y="394462"/>
                  </a:cubicBezTo>
                  <a:cubicBezTo>
                    <a:pt x="1454785" y="378968"/>
                    <a:pt x="1396746" y="293878"/>
                    <a:pt x="1385189" y="197231"/>
                  </a:cubicBezTo>
                  <a:cubicBezTo>
                    <a:pt x="1195578" y="197231"/>
                    <a:pt x="1005967" y="197231"/>
                    <a:pt x="812546" y="197231"/>
                  </a:cubicBezTo>
                  <a:cubicBezTo>
                    <a:pt x="804799" y="290068"/>
                    <a:pt x="766064" y="363601"/>
                    <a:pt x="673227" y="394462"/>
                  </a:cubicBezTo>
                  <a:cubicBezTo>
                    <a:pt x="591947" y="417703"/>
                    <a:pt x="518414" y="394462"/>
                    <a:pt x="464312" y="328676"/>
                  </a:cubicBezTo>
                  <a:cubicBezTo>
                    <a:pt x="402463" y="390525"/>
                    <a:pt x="328930" y="421513"/>
                    <a:pt x="243713" y="390525"/>
                  </a:cubicBezTo>
                  <a:cubicBezTo>
                    <a:pt x="158496" y="359537"/>
                    <a:pt x="116078" y="290068"/>
                    <a:pt x="116078" y="201168"/>
                  </a:cubicBezTo>
                  <a:cubicBezTo>
                    <a:pt x="112268" y="197358"/>
                    <a:pt x="108331" y="197358"/>
                    <a:pt x="100584" y="193421"/>
                  </a:cubicBezTo>
                  <a:cubicBezTo>
                    <a:pt x="69596" y="185674"/>
                    <a:pt x="15494" y="185674"/>
                    <a:pt x="11557" y="174117"/>
                  </a:cubicBezTo>
                  <a:cubicBezTo>
                    <a:pt x="0" y="127635"/>
                    <a:pt x="3810" y="73533"/>
                    <a:pt x="7747" y="27051"/>
                  </a:cubicBezTo>
                  <a:cubicBezTo>
                    <a:pt x="11557" y="15494"/>
                    <a:pt x="50292" y="3810"/>
                    <a:pt x="69596" y="3810"/>
                  </a:cubicBezTo>
                  <a:cubicBezTo>
                    <a:pt x="224409" y="0"/>
                    <a:pt x="379222" y="0"/>
                    <a:pt x="533908" y="0"/>
                  </a:cubicBezTo>
                  <a:cubicBezTo>
                    <a:pt x="719709" y="0"/>
                    <a:pt x="901573" y="0"/>
                    <a:pt x="1083437" y="0"/>
                  </a:cubicBezTo>
                  <a:cubicBezTo>
                    <a:pt x="1431671" y="0"/>
                    <a:pt x="1776095" y="0"/>
                    <a:pt x="2124329" y="0"/>
                  </a:cubicBezTo>
                  <a:cubicBezTo>
                    <a:pt x="2182368" y="0"/>
                    <a:pt x="2193925" y="11557"/>
                    <a:pt x="2193925" y="69596"/>
                  </a:cubicBezTo>
                  <a:cubicBezTo>
                    <a:pt x="2193925" y="181737"/>
                    <a:pt x="2193925" y="181737"/>
                    <a:pt x="2077847" y="19723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6212682" y="4271964"/>
            <a:ext cx="828675" cy="1038225"/>
            <a:chOff x="0" y="0"/>
            <a:chExt cx="1104900" cy="13843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104900" cy="1384427"/>
            </a:xfrm>
            <a:custGeom>
              <a:avLst/>
              <a:gdLst/>
              <a:ahLst/>
              <a:cxnLst/>
              <a:rect l="l" t="t" r="r" b="b"/>
              <a:pathLst>
                <a:path w="1104900" h="1384427">
                  <a:moveTo>
                    <a:pt x="3810" y="262890"/>
                  </a:moveTo>
                  <a:cubicBezTo>
                    <a:pt x="73406" y="286131"/>
                    <a:pt x="131318" y="305435"/>
                    <a:pt x="181483" y="359537"/>
                  </a:cubicBezTo>
                  <a:cubicBezTo>
                    <a:pt x="247142" y="429133"/>
                    <a:pt x="254889" y="514223"/>
                    <a:pt x="254889" y="603123"/>
                  </a:cubicBezTo>
                  <a:cubicBezTo>
                    <a:pt x="251079" y="792607"/>
                    <a:pt x="251079" y="978154"/>
                    <a:pt x="251079" y="1167638"/>
                  </a:cubicBezTo>
                  <a:cubicBezTo>
                    <a:pt x="251079" y="1183132"/>
                    <a:pt x="251079" y="1194689"/>
                    <a:pt x="251079" y="1210183"/>
                  </a:cubicBezTo>
                  <a:cubicBezTo>
                    <a:pt x="285877" y="1210183"/>
                    <a:pt x="316738" y="1210183"/>
                    <a:pt x="347599" y="1210183"/>
                  </a:cubicBezTo>
                  <a:cubicBezTo>
                    <a:pt x="351409" y="1194689"/>
                    <a:pt x="351409" y="1175385"/>
                    <a:pt x="351409" y="1159891"/>
                  </a:cubicBezTo>
                  <a:cubicBezTo>
                    <a:pt x="351409" y="970407"/>
                    <a:pt x="351409" y="777113"/>
                    <a:pt x="351409" y="587629"/>
                  </a:cubicBezTo>
                  <a:cubicBezTo>
                    <a:pt x="347599" y="521843"/>
                    <a:pt x="374650" y="475488"/>
                    <a:pt x="421005" y="432943"/>
                  </a:cubicBezTo>
                  <a:cubicBezTo>
                    <a:pt x="432562" y="421386"/>
                    <a:pt x="444246" y="405892"/>
                    <a:pt x="455803" y="394335"/>
                  </a:cubicBezTo>
                  <a:cubicBezTo>
                    <a:pt x="440309" y="367284"/>
                    <a:pt x="428752" y="344043"/>
                    <a:pt x="459613" y="320929"/>
                  </a:cubicBezTo>
                  <a:cubicBezTo>
                    <a:pt x="509778" y="278384"/>
                    <a:pt x="556133" y="235839"/>
                    <a:pt x="602615" y="193294"/>
                  </a:cubicBezTo>
                  <a:cubicBezTo>
                    <a:pt x="645160" y="154686"/>
                    <a:pt x="687578" y="112141"/>
                    <a:pt x="733933" y="73406"/>
                  </a:cubicBezTo>
                  <a:cubicBezTo>
                    <a:pt x="741680" y="65659"/>
                    <a:pt x="757174" y="69596"/>
                    <a:pt x="768731" y="69596"/>
                  </a:cubicBezTo>
                  <a:cubicBezTo>
                    <a:pt x="784225" y="65786"/>
                    <a:pt x="799592" y="73406"/>
                    <a:pt x="811276" y="65786"/>
                  </a:cubicBezTo>
                  <a:cubicBezTo>
                    <a:pt x="896239" y="0"/>
                    <a:pt x="992886" y="11557"/>
                    <a:pt x="1093343" y="0"/>
                  </a:cubicBezTo>
                  <a:cubicBezTo>
                    <a:pt x="1097153" y="23241"/>
                    <a:pt x="1097153" y="38608"/>
                    <a:pt x="1097153" y="58039"/>
                  </a:cubicBezTo>
                  <a:cubicBezTo>
                    <a:pt x="1104900" y="92837"/>
                    <a:pt x="1085596" y="104394"/>
                    <a:pt x="1054608" y="108331"/>
                  </a:cubicBezTo>
                  <a:cubicBezTo>
                    <a:pt x="1012063" y="112141"/>
                    <a:pt x="965708" y="112141"/>
                    <a:pt x="923290" y="119888"/>
                  </a:cubicBezTo>
                  <a:cubicBezTo>
                    <a:pt x="861441" y="127635"/>
                    <a:pt x="853694" y="139192"/>
                    <a:pt x="861441" y="201041"/>
                  </a:cubicBezTo>
                  <a:cubicBezTo>
                    <a:pt x="865251" y="224282"/>
                    <a:pt x="857631" y="247396"/>
                    <a:pt x="849884" y="266827"/>
                  </a:cubicBezTo>
                  <a:cubicBezTo>
                    <a:pt x="830580" y="324866"/>
                    <a:pt x="815086" y="390525"/>
                    <a:pt x="780288" y="437007"/>
                  </a:cubicBezTo>
                  <a:cubicBezTo>
                    <a:pt x="741680" y="487299"/>
                    <a:pt x="687578" y="522097"/>
                    <a:pt x="637286" y="560705"/>
                  </a:cubicBezTo>
                  <a:cubicBezTo>
                    <a:pt x="629539" y="568452"/>
                    <a:pt x="621792" y="576199"/>
                    <a:pt x="614045" y="583946"/>
                  </a:cubicBezTo>
                  <a:cubicBezTo>
                    <a:pt x="594741" y="599440"/>
                    <a:pt x="579247" y="603250"/>
                    <a:pt x="563880" y="580136"/>
                  </a:cubicBezTo>
                  <a:cubicBezTo>
                    <a:pt x="556133" y="572389"/>
                    <a:pt x="544576" y="568579"/>
                    <a:pt x="533019" y="560832"/>
                  </a:cubicBezTo>
                  <a:cubicBezTo>
                    <a:pt x="529209" y="572389"/>
                    <a:pt x="521462" y="584073"/>
                    <a:pt x="521462" y="595630"/>
                  </a:cubicBezTo>
                  <a:cubicBezTo>
                    <a:pt x="517652" y="672973"/>
                    <a:pt x="521462" y="746379"/>
                    <a:pt x="521462" y="823722"/>
                  </a:cubicBezTo>
                  <a:cubicBezTo>
                    <a:pt x="521462" y="951357"/>
                    <a:pt x="513715" y="1082802"/>
                    <a:pt x="521462" y="1214247"/>
                  </a:cubicBezTo>
                  <a:cubicBezTo>
                    <a:pt x="525272" y="1287653"/>
                    <a:pt x="436499" y="1384427"/>
                    <a:pt x="366903" y="1384427"/>
                  </a:cubicBezTo>
                  <a:cubicBezTo>
                    <a:pt x="324358" y="1384427"/>
                    <a:pt x="281940" y="1384427"/>
                    <a:pt x="243332" y="1384427"/>
                  </a:cubicBezTo>
                  <a:cubicBezTo>
                    <a:pt x="166116" y="1384427"/>
                    <a:pt x="81026" y="1291590"/>
                    <a:pt x="84963" y="1214247"/>
                  </a:cubicBezTo>
                  <a:cubicBezTo>
                    <a:pt x="88773" y="997712"/>
                    <a:pt x="84963" y="784987"/>
                    <a:pt x="84963" y="572389"/>
                  </a:cubicBezTo>
                  <a:cubicBezTo>
                    <a:pt x="84963" y="514350"/>
                    <a:pt x="57912" y="479552"/>
                    <a:pt x="19304" y="440944"/>
                  </a:cubicBezTo>
                  <a:cubicBezTo>
                    <a:pt x="15494" y="433070"/>
                    <a:pt x="3810" y="425323"/>
                    <a:pt x="3810" y="413766"/>
                  </a:cubicBezTo>
                  <a:cubicBezTo>
                    <a:pt x="0" y="367284"/>
                    <a:pt x="3810" y="317119"/>
                    <a:pt x="3810" y="26289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>
            <a:off x="5395912" y="2131220"/>
            <a:ext cx="795338" cy="466725"/>
            <a:chOff x="0" y="0"/>
            <a:chExt cx="1060450" cy="622300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060450" cy="622300"/>
            </a:xfrm>
            <a:custGeom>
              <a:avLst/>
              <a:gdLst/>
              <a:ahLst/>
              <a:cxnLst/>
              <a:rect l="l" t="t" r="r" b="b"/>
              <a:pathLst>
                <a:path w="1060450" h="622300">
                  <a:moveTo>
                    <a:pt x="793369" y="467741"/>
                  </a:moveTo>
                  <a:cubicBezTo>
                    <a:pt x="762381" y="467741"/>
                    <a:pt x="735330" y="467741"/>
                    <a:pt x="704342" y="467741"/>
                  </a:cubicBezTo>
                  <a:cubicBezTo>
                    <a:pt x="704342" y="506349"/>
                    <a:pt x="704342" y="541147"/>
                    <a:pt x="704342" y="575945"/>
                  </a:cubicBezTo>
                  <a:cubicBezTo>
                    <a:pt x="704342" y="606806"/>
                    <a:pt x="688848" y="622300"/>
                    <a:pt x="657860" y="622300"/>
                  </a:cubicBezTo>
                  <a:cubicBezTo>
                    <a:pt x="619125" y="618490"/>
                    <a:pt x="580517" y="610743"/>
                    <a:pt x="541782" y="610743"/>
                  </a:cubicBezTo>
                  <a:cubicBezTo>
                    <a:pt x="522478" y="610743"/>
                    <a:pt x="499237" y="614553"/>
                    <a:pt x="479806" y="614553"/>
                  </a:cubicBezTo>
                  <a:cubicBezTo>
                    <a:pt x="441071" y="614553"/>
                    <a:pt x="406273" y="614553"/>
                    <a:pt x="367538" y="610743"/>
                  </a:cubicBezTo>
                  <a:cubicBezTo>
                    <a:pt x="363728" y="610743"/>
                    <a:pt x="355981" y="591439"/>
                    <a:pt x="355981" y="579882"/>
                  </a:cubicBezTo>
                  <a:cubicBezTo>
                    <a:pt x="352171" y="545084"/>
                    <a:pt x="352171" y="510286"/>
                    <a:pt x="352171" y="479425"/>
                  </a:cubicBezTo>
                  <a:cubicBezTo>
                    <a:pt x="321183" y="467868"/>
                    <a:pt x="270891" y="463931"/>
                    <a:pt x="267081" y="448564"/>
                  </a:cubicBezTo>
                  <a:cubicBezTo>
                    <a:pt x="259334" y="413766"/>
                    <a:pt x="247777" y="371221"/>
                    <a:pt x="270891" y="348107"/>
                  </a:cubicBezTo>
                  <a:cubicBezTo>
                    <a:pt x="220599" y="294005"/>
                    <a:pt x="174117" y="235966"/>
                    <a:pt x="119888" y="181864"/>
                  </a:cubicBezTo>
                  <a:cubicBezTo>
                    <a:pt x="108331" y="170307"/>
                    <a:pt x="81153" y="166370"/>
                    <a:pt x="61849" y="162560"/>
                  </a:cubicBezTo>
                  <a:cubicBezTo>
                    <a:pt x="15494" y="158496"/>
                    <a:pt x="0" y="146939"/>
                    <a:pt x="0" y="92710"/>
                  </a:cubicBezTo>
                  <a:cubicBezTo>
                    <a:pt x="0" y="30861"/>
                    <a:pt x="15494" y="3810"/>
                    <a:pt x="61976" y="0"/>
                  </a:cubicBezTo>
                  <a:cubicBezTo>
                    <a:pt x="69723" y="0"/>
                    <a:pt x="81280" y="0"/>
                    <a:pt x="89027" y="0"/>
                  </a:cubicBezTo>
                  <a:cubicBezTo>
                    <a:pt x="387096" y="0"/>
                    <a:pt x="685038" y="0"/>
                    <a:pt x="983107" y="0"/>
                  </a:cubicBezTo>
                  <a:cubicBezTo>
                    <a:pt x="1033399" y="0"/>
                    <a:pt x="1056640" y="19304"/>
                    <a:pt x="1056640" y="69596"/>
                  </a:cubicBezTo>
                  <a:cubicBezTo>
                    <a:pt x="1060450" y="139192"/>
                    <a:pt x="1045083" y="154686"/>
                    <a:pt x="990854" y="162306"/>
                  </a:cubicBezTo>
                  <a:cubicBezTo>
                    <a:pt x="971550" y="166116"/>
                    <a:pt x="956056" y="177800"/>
                    <a:pt x="940562" y="189357"/>
                  </a:cubicBezTo>
                  <a:cubicBezTo>
                    <a:pt x="898017" y="224155"/>
                    <a:pt x="855472" y="266700"/>
                    <a:pt x="808990" y="301498"/>
                  </a:cubicBezTo>
                  <a:cubicBezTo>
                    <a:pt x="789686" y="316992"/>
                    <a:pt x="785749" y="332359"/>
                    <a:pt x="789686" y="359537"/>
                  </a:cubicBezTo>
                  <a:cubicBezTo>
                    <a:pt x="797433" y="390398"/>
                    <a:pt x="793496" y="429133"/>
                    <a:pt x="793496" y="467741"/>
                  </a:cubicBezTo>
                  <a:close/>
                  <a:moveTo>
                    <a:pt x="719836" y="166243"/>
                  </a:moveTo>
                  <a:cubicBezTo>
                    <a:pt x="592074" y="166243"/>
                    <a:pt x="468249" y="166243"/>
                    <a:pt x="344424" y="166243"/>
                  </a:cubicBezTo>
                  <a:cubicBezTo>
                    <a:pt x="340614" y="170053"/>
                    <a:pt x="336677" y="173990"/>
                    <a:pt x="332867" y="177800"/>
                  </a:cubicBezTo>
                  <a:cubicBezTo>
                    <a:pt x="375412" y="212598"/>
                    <a:pt x="414147" y="262890"/>
                    <a:pt x="460629" y="274447"/>
                  </a:cubicBezTo>
                  <a:cubicBezTo>
                    <a:pt x="565150" y="301498"/>
                    <a:pt x="661924" y="278257"/>
                    <a:pt x="719963" y="16624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7127082" y="7372352"/>
            <a:ext cx="1574005" cy="280988"/>
            <a:chOff x="0" y="0"/>
            <a:chExt cx="2098674" cy="37465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098675" cy="374777"/>
            </a:xfrm>
            <a:custGeom>
              <a:avLst/>
              <a:gdLst/>
              <a:ahLst/>
              <a:cxnLst/>
              <a:rect l="l" t="t" r="r" b="b"/>
              <a:pathLst>
                <a:path w="2098675" h="374777">
                  <a:moveTo>
                    <a:pt x="1596263" y="42545"/>
                  </a:moveTo>
                  <a:cubicBezTo>
                    <a:pt x="1731518" y="216408"/>
                    <a:pt x="1905508" y="227965"/>
                    <a:pt x="2098675" y="162306"/>
                  </a:cubicBezTo>
                  <a:cubicBezTo>
                    <a:pt x="2005965" y="320675"/>
                    <a:pt x="1719961" y="320675"/>
                    <a:pt x="1596263" y="255016"/>
                  </a:cubicBezTo>
                  <a:cubicBezTo>
                    <a:pt x="1445514" y="359283"/>
                    <a:pt x="1283208" y="374777"/>
                    <a:pt x="1113155" y="312928"/>
                  </a:cubicBezTo>
                  <a:cubicBezTo>
                    <a:pt x="1062863" y="293624"/>
                    <a:pt x="1032002" y="293624"/>
                    <a:pt x="981710" y="316738"/>
                  </a:cubicBezTo>
                  <a:cubicBezTo>
                    <a:pt x="923798" y="343789"/>
                    <a:pt x="850265" y="359283"/>
                    <a:pt x="784606" y="359283"/>
                  </a:cubicBezTo>
                  <a:cubicBezTo>
                    <a:pt x="680212" y="359283"/>
                    <a:pt x="587502" y="316738"/>
                    <a:pt x="502412" y="255016"/>
                  </a:cubicBezTo>
                  <a:cubicBezTo>
                    <a:pt x="374904" y="343789"/>
                    <a:pt x="46355" y="285877"/>
                    <a:pt x="0" y="166116"/>
                  </a:cubicBezTo>
                  <a:cubicBezTo>
                    <a:pt x="42545" y="177673"/>
                    <a:pt x="88900" y="193167"/>
                    <a:pt x="135255" y="196977"/>
                  </a:cubicBezTo>
                  <a:cubicBezTo>
                    <a:pt x="220345" y="208534"/>
                    <a:pt x="301498" y="200787"/>
                    <a:pt x="378714" y="154432"/>
                  </a:cubicBezTo>
                  <a:cubicBezTo>
                    <a:pt x="417449" y="135128"/>
                    <a:pt x="444500" y="96520"/>
                    <a:pt x="479298" y="65659"/>
                  </a:cubicBezTo>
                  <a:cubicBezTo>
                    <a:pt x="494792" y="50165"/>
                    <a:pt x="494792" y="27051"/>
                    <a:pt x="525653" y="54102"/>
                  </a:cubicBezTo>
                  <a:cubicBezTo>
                    <a:pt x="599059" y="119761"/>
                    <a:pt x="680212" y="169926"/>
                    <a:pt x="784606" y="162306"/>
                  </a:cubicBezTo>
                  <a:cubicBezTo>
                    <a:pt x="873506" y="154559"/>
                    <a:pt x="943102" y="119761"/>
                    <a:pt x="1001014" y="54102"/>
                  </a:cubicBezTo>
                  <a:cubicBezTo>
                    <a:pt x="1039622" y="3810"/>
                    <a:pt x="1051306" y="0"/>
                    <a:pt x="1093724" y="50165"/>
                  </a:cubicBezTo>
                  <a:cubicBezTo>
                    <a:pt x="1171067" y="138938"/>
                    <a:pt x="1329436" y="185293"/>
                    <a:pt x="1437767" y="138938"/>
                  </a:cubicBezTo>
                  <a:cubicBezTo>
                    <a:pt x="1495679" y="115824"/>
                    <a:pt x="1545971" y="77089"/>
                    <a:pt x="1596263" y="4241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6124575" y="8815389"/>
            <a:ext cx="578643" cy="626270"/>
            <a:chOff x="0" y="0"/>
            <a:chExt cx="771524" cy="835026"/>
          </a:xfrm>
        </p:grpSpPr>
        <p:sp>
          <p:nvSpPr>
            <p:cNvPr id="44" name="Freeform 44"/>
            <p:cNvSpPr/>
            <p:nvPr/>
          </p:nvSpPr>
          <p:spPr>
            <a:xfrm>
              <a:off x="127" y="0"/>
              <a:ext cx="771398" cy="835025"/>
            </a:xfrm>
            <a:custGeom>
              <a:avLst/>
              <a:gdLst/>
              <a:ahLst/>
              <a:cxnLst/>
              <a:rect l="l" t="t" r="r" b="b"/>
              <a:pathLst>
                <a:path w="771398" h="835025">
                  <a:moveTo>
                    <a:pt x="158877" y="216535"/>
                  </a:moveTo>
                  <a:cubicBezTo>
                    <a:pt x="116205" y="216535"/>
                    <a:pt x="81280" y="216535"/>
                    <a:pt x="46482" y="216535"/>
                  </a:cubicBezTo>
                  <a:cubicBezTo>
                    <a:pt x="15494" y="216535"/>
                    <a:pt x="3810" y="201041"/>
                    <a:pt x="0" y="170180"/>
                  </a:cubicBezTo>
                  <a:cubicBezTo>
                    <a:pt x="0" y="135382"/>
                    <a:pt x="19431" y="131572"/>
                    <a:pt x="46482" y="131572"/>
                  </a:cubicBezTo>
                  <a:cubicBezTo>
                    <a:pt x="81407" y="131572"/>
                    <a:pt x="116205" y="131572"/>
                    <a:pt x="151130" y="131572"/>
                  </a:cubicBezTo>
                  <a:cubicBezTo>
                    <a:pt x="158877" y="104521"/>
                    <a:pt x="147193" y="69723"/>
                    <a:pt x="193802" y="69723"/>
                  </a:cubicBezTo>
                  <a:cubicBezTo>
                    <a:pt x="251968" y="73533"/>
                    <a:pt x="228727" y="120015"/>
                    <a:pt x="244221" y="150876"/>
                  </a:cubicBezTo>
                  <a:cubicBezTo>
                    <a:pt x="259715" y="150876"/>
                    <a:pt x="275209" y="150876"/>
                    <a:pt x="298450" y="154686"/>
                  </a:cubicBezTo>
                  <a:cubicBezTo>
                    <a:pt x="271272" y="204978"/>
                    <a:pt x="213106" y="239776"/>
                    <a:pt x="244221" y="305435"/>
                  </a:cubicBezTo>
                  <a:cubicBezTo>
                    <a:pt x="267462" y="305435"/>
                    <a:pt x="294640" y="305435"/>
                    <a:pt x="329565" y="305435"/>
                  </a:cubicBezTo>
                  <a:cubicBezTo>
                    <a:pt x="329565" y="208788"/>
                    <a:pt x="329565" y="108331"/>
                    <a:pt x="329565" y="0"/>
                  </a:cubicBezTo>
                  <a:cubicBezTo>
                    <a:pt x="356743" y="0"/>
                    <a:pt x="379984" y="0"/>
                    <a:pt x="407162" y="0"/>
                  </a:cubicBezTo>
                  <a:cubicBezTo>
                    <a:pt x="511683" y="0"/>
                    <a:pt x="616331" y="3810"/>
                    <a:pt x="720979" y="0"/>
                  </a:cubicBezTo>
                  <a:cubicBezTo>
                    <a:pt x="755904" y="0"/>
                    <a:pt x="771398" y="15494"/>
                    <a:pt x="763651" y="50292"/>
                  </a:cubicBezTo>
                  <a:cubicBezTo>
                    <a:pt x="763651" y="61849"/>
                    <a:pt x="763651" y="73533"/>
                    <a:pt x="763651" y="85090"/>
                  </a:cubicBezTo>
                  <a:cubicBezTo>
                    <a:pt x="771398" y="123698"/>
                    <a:pt x="755904" y="139192"/>
                    <a:pt x="720979" y="150749"/>
                  </a:cubicBezTo>
                  <a:cubicBezTo>
                    <a:pt x="693801" y="158496"/>
                    <a:pt x="666750" y="170053"/>
                    <a:pt x="647319" y="185547"/>
                  </a:cubicBezTo>
                  <a:cubicBezTo>
                    <a:pt x="635635" y="193294"/>
                    <a:pt x="631825" y="212598"/>
                    <a:pt x="631825" y="228092"/>
                  </a:cubicBezTo>
                  <a:cubicBezTo>
                    <a:pt x="631825" y="398145"/>
                    <a:pt x="631825" y="568325"/>
                    <a:pt x="631825" y="738378"/>
                  </a:cubicBezTo>
                  <a:cubicBezTo>
                    <a:pt x="631825" y="823468"/>
                    <a:pt x="631825" y="823468"/>
                    <a:pt x="550418" y="827278"/>
                  </a:cubicBezTo>
                  <a:cubicBezTo>
                    <a:pt x="496189" y="831088"/>
                    <a:pt x="445770" y="831088"/>
                    <a:pt x="387604" y="835025"/>
                  </a:cubicBezTo>
                  <a:cubicBezTo>
                    <a:pt x="387604" y="765429"/>
                    <a:pt x="387604" y="699770"/>
                    <a:pt x="387604" y="633984"/>
                  </a:cubicBezTo>
                  <a:cubicBezTo>
                    <a:pt x="387604" y="575945"/>
                    <a:pt x="375920" y="525780"/>
                    <a:pt x="325628" y="490982"/>
                  </a:cubicBezTo>
                  <a:cubicBezTo>
                    <a:pt x="294640" y="471678"/>
                    <a:pt x="255905" y="456184"/>
                    <a:pt x="220980" y="440690"/>
                  </a:cubicBezTo>
                  <a:cubicBezTo>
                    <a:pt x="201549" y="432943"/>
                    <a:pt x="178308" y="421386"/>
                    <a:pt x="162814" y="409702"/>
                  </a:cubicBezTo>
                  <a:cubicBezTo>
                    <a:pt x="112395" y="382651"/>
                    <a:pt x="112395" y="351663"/>
                    <a:pt x="147320" y="305308"/>
                  </a:cubicBezTo>
                  <a:cubicBezTo>
                    <a:pt x="162814" y="286004"/>
                    <a:pt x="155067" y="251206"/>
                    <a:pt x="159004" y="21640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7393782" y="8255794"/>
            <a:ext cx="1376362" cy="759620"/>
            <a:chOff x="0" y="0"/>
            <a:chExt cx="1835150" cy="101282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835277" cy="1012825"/>
            </a:xfrm>
            <a:custGeom>
              <a:avLst/>
              <a:gdLst/>
              <a:ahLst/>
              <a:cxnLst/>
              <a:rect l="l" t="t" r="r" b="b"/>
              <a:pathLst>
                <a:path w="1835277" h="1012825">
                  <a:moveTo>
                    <a:pt x="220218" y="1012825"/>
                  </a:moveTo>
                  <a:cubicBezTo>
                    <a:pt x="227965" y="927481"/>
                    <a:pt x="146812" y="931291"/>
                    <a:pt x="108204" y="892556"/>
                  </a:cubicBezTo>
                  <a:cubicBezTo>
                    <a:pt x="27051" y="814959"/>
                    <a:pt x="0" y="725678"/>
                    <a:pt x="15494" y="620903"/>
                  </a:cubicBezTo>
                  <a:cubicBezTo>
                    <a:pt x="38735" y="469519"/>
                    <a:pt x="154559" y="384175"/>
                    <a:pt x="324612" y="411353"/>
                  </a:cubicBezTo>
                  <a:cubicBezTo>
                    <a:pt x="382524" y="423037"/>
                    <a:pt x="398018" y="395859"/>
                    <a:pt x="421259" y="356997"/>
                  </a:cubicBezTo>
                  <a:cubicBezTo>
                    <a:pt x="467614" y="275463"/>
                    <a:pt x="529463" y="209550"/>
                    <a:pt x="622173" y="186309"/>
                  </a:cubicBezTo>
                  <a:cubicBezTo>
                    <a:pt x="672338" y="174625"/>
                    <a:pt x="726440" y="159131"/>
                    <a:pt x="776732" y="163068"/>
                  </a:cubicBezTo>
                  <a:cubicBezTo>
                    <a:pt x="873379" y="170815"/>
                    <a:pt x="966089" y="190246"/>
                    <a:pt x="1039495" y="263906"/>
                  </a:cubicBezTo>
                  <a:cubicBezTo>
                    <a:pt x="1078103" y="298831"/>
                    <a:pt x="1085850" y="291084"/>
                    <a:pt x="1120648" y="244475"/>
                  </a:cubicBezTo>
                  <a:cubicBezTo>
                    <a:pt x="1159256" y="194056"/>
                    <a:pt x="1201801" y="147447"/>
                    <a:pt x="1248156" y="108712"/>
                  </a:cubicBezTo>
                  <a:cubicBezTo>
                    <a:pt x="1348613" y="34925"/>
                    <a:pt x="1460627" y="0"/>
                    <a:pt x="1580388" y="31115"/>
                  </a:cubicBezTo>
                  <a:cubicBezTo>
                    <a:pt x="1661541" y="50546"/>
                    <a:pt x="1734947" y="89281"/>
                    <a:pt x="1777365" y="163068"/>
                  </a:cubicBezTo>
                  <a:cubicBezTo>
                    <a:pt x="1800606" y="201930"/>
                    <a:pt x="1819910" y="240665"/>
                    <a:pt x="1827530" y="283337"/>
                  </a:cubicBezTo>
                  <a:cubicBezTo>
                    <a:pt x="1835277" y="314325"/>
                    <a:pt x="1819783" y="349250"/>
                    <a:pt x="1808226" y="392049"/>
                  </a:cubicBezTo>
                  <a:cubicBezTo>
                    <a:pt x="1792732" y="372618"/>
                    <a:pt x="1784985" y="364871"/>
                    <a:pt x="1777365" y="353187"/>
                  </a:cubicBezTo>
                  <a:cubicBezTo>
                    <a:pt x="1761871" y="318262"/>
                    <a:pt x="1746504" y="279400"/>
                    <a:pt x="1727200" y="244475"/>
                  </a:cubicBezTo>
                  <a:cubicBezTo>
                    <a:pt x="1696339" y="190119"/>
                    <a:pt x="1646047" y="155194"/>
                    <a:pt x="1580388" y="143637"/>
                  </a:cubicBezTo>
                  <a:cubicBezTo>
                    <a:pt x="1433576" y="116459"/>
                    <a:pt x="1317625" y="170815"/>
                    <a:pt x="1232662" y="291084"/>
                  </a:cubicBezTo>
                  <a:cubicBezTo>
                    <a:pt x="1186307" y="349250"/>
                    <a:pt x="1151509" y="415290"/>
                    <a:pt x="1109091" y="477393"/>
                  </a:cubicBezTo>
                  <a:cubicBezTo>
                    <a:pt x="1051179" y="407543"/>
                    <a:pt x="997077" y="333756"/>
                    <a:pt x="908177" y="295021"/>
                  </a:cubicBezTo>
                  <a:cubicBezTo>
                    <a:pt x="811530" y="260096"/>
                    <a:pt x="715010" y="252349"/>
                    <a:pt x="618363" y="298958"/>
                  </a:cubicBezTo>
                  <a:cubicBezTo>
                    <a:pt x="517906" y="349377"/>
                    <a:pt x="483108" y="438658"/>
                    <a:pt x="459994" y="539496"/>
                  </a:cubicBezTo>
                  <a:cubicBezTo>
                    <a:pt x="459994" y="547243"/>
                    <a:pt x="459994" y="554990"/>
                    <a:pt x="456184" y="558927"/>
                  </a:cubicBezTo>
                  <a:cubicBezTo>
                    <a:pt x="456184" y="562864"/>
                    <a:pt x="452374" y="566674"/>
                    <a:pt x="448437" y="570611"/>
                  </a:cubicBezTo>
                  <a:cubicBezTo>
                    <a:pt x="417576" y="555117"/>
                    <a:pt x="386588" y="539623"/>
                    <a:pt x="355727" y="524002"/>
                  </a:cubicBezTo>
                  <a:cubicBezTo>
                    <a:pt x="278511" y="485140"/>
                    <a:pt x="201168" y="500761"/>
                    <a:pt x="147066" y="566674"/>
                  </a:cubicBezTo>
                  <a:cubicBezTo>
                    <a:pt x="88900" y="640334"/>
                    <a:pt x="100457" y="756666"/>
                    <a:pt x="173863" y="811022"/>
                  </a:cubicBezTo>
                  <a:cubicBezTo>
                    <a:pt x="204724" y="834263"/>
                    <a:pt x="235712" y="861441"/>
                    <a:pt x="266573" y="884809"/>
                  </a:cubicBezTo>
                  <a:cubicBezTo>
                    <a:pt x="274320" y="892556"/>
                    <a:pt x="282067" y="904240"/>
                    <a:pt x="278130" y="911987"/>
                  </a:cubicBezTo>
                  <a:cubicBezTo>
                    <a:pt x="262636" y="942975"/>
                    <a:pt x="247269" y="974090"/>
                    <a:pt x="231775" y="1005078"/>
                  </a:cubicBezTo>
                  <a:cubicBezTo>
                    <a:pt x="227965" y="1009015"/>
                    <a:pt x="224028" y="1009015"/>
                    <a:pt x="220218" y="10128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5695950" y="9086852"/>
            <a:ext cx="628650" cy="354807"/>
            <a:chOff x="0" y="0"/>
            <a:chExt cx="838200" cy="473076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838073" cy="473075"/>
            </a:xfrm>
            <a:custGeom>
              <a:avLst/>
              <a:gdLst/>
              <a:ahLst/>
              <a:cxnLst/>
              <a:rect l="l" t="t" r="r" b="b"/>
              <a:pathLst>
                <a:path w="838073" h="473075">
                  <a:moveTo>
                    <a:pt x="834390" y="473075"/>
                  </a:moveTo>
                  <a:cubicBezTo>
                    <a:pt x="703072" y="465328"/>
                    <a:pt x="583311" y="445897"/>
                    <a:pt x="471297" y="399415"/>
                  </a:cubicBezTo>
                  <a:cubicBezTo>
                    <a:pt x="401828" y="372237"/>
                    <a:pt x="332232" y="341249"/>
                    <a:pt x="270383" y="298577"/>
                  </a:cubicBezTo>
                  <a:cubicBezTo>
                    <a:pt x="216281" y="263652"/>
                    <a:pt x="173863" y="209423"/>
                    <a:pt x="127508" y="159004"/>
                  </a:cubicBezTo>
                  <a:cubicBezTo>
                    <a:pt x="88900" y="120269"/>
                    <a:pt x="54102" y="73660"/>
                    <a:pt x="19304" y="30988"/>
                  </a:cubicBezTo>
                  <a:cubicBezTo>
                    <a:pt x="11557" y="23241"/>
                    <a:pt x="7747" y="15494"/>
                    <a:pt x="0" y="3937"/>
                  </a:cubicBezTo>
                  <a:cubicBezTo>
                    <a:pt x="115824" y="3937"/>
                    <a:pt x="220218" y="0"/>
                    <a:pt x="324485" y="3937"/>
                  </a:cubicBezTo>
                  <a:cubicBezTo>
                    <a:pt x="359283" y="7874"/>
                    <a:pt x="393954" y="27178"/>
                    <a:pt x="428752" y="42672"/>
                  </a:cubicBezTo>
                  <a:cubicBezTo>
                    <a:pt x="494411" y="69850"/>
                    <a:pt x="556260" y="100838"/>
                    <a:pt x="621919" y="128016"/>
                  </a:cubicBezTo>
                  <a:cubicBezTo>
                    <a:pt x="683768" y="159004"/>
                    <a:pt x="749427" y="186182"/>
                    <a:pt x="811149" y="217170"/>
                  </a:cubicBezTo>
                  <a:cubicBezTo>
                    <a:pt x="822706" y="224917"/>
                    <a:pt x="834263" y="248158"/>
                    <a:pt x="834263" y="263652"/>
                  </a:cubicBezTo>
                  <a:cubicBezTo>
                    <a:pt x="838073" y="329565"/>
                    <a:pt x="834263" y="399415"/>
                    <a:pt x="834263" y="47307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76375" y="6103144"/>
            <a:ext cx="350043" cy="581025"/>
            <a:chOff x="0" y="0"/>
            <a:chExt cx="466724" cy="7747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466725" cy="774700"/>
            </a:xfrm>
            <a:custGeom>
              <a:avLst/>
              <a:gdLst/>
              <a:ahLst/>
              <a:cxnLst/>
              <a:rect l="l" t="t" r="r" b="b"/>
              <a:pathLst>
                <a:path w="466725" h="774700">
                  <a:moveTo>
                    <a:pt x="124460" y="774700"/>
                  </a:moveTo>
                  <a:cubicBezTo>
                    <a:pt x="108966" y="747649"/>
                    <a:pt x="93345" y="724281"/>
                    <a:pt x="81661" y="697230"/>
                  </a:cubicBezTo>
                  <a:cubicBezTo>
                    <a:pt x="38862" y="542290"/>
                    <a:pt x="0" y="387350"/>
                    <a:pt x="35052" y="228600"/>
                  </a:cubicBezTo>
                  <a:cubicBezTo>
                    <a:pt x="66167" y="85217"/>
                    <a:pt x="198374" y="0"/>
                    <a:pt x="326644" y="38735"/>
                  </a:cubicBezTo>
                  <a:cubicBezTo>
                    <a:pt x="408305" y="61976"/>
                    <a:pt x="455041" y="92964"/>
                    <a:pt x="462788" y="193675"/>
                  </a:cubicBezTo>
                  <a:cubicBezTo>
                    <a:pt x="466725" y="333121"/>
                    <a:pt x="416179" y="387350"/>
                    <a:pt x="295529" y="457073"/>
                  </a:cubicBezTo>
                  <a:cubicBezTo>
                    <a:pt x="198247" y="511302"/>
                    <a:pt x="155575" y="600329"/>
                    <a:pt x="143891" y="708787"/>
                  </a:cubicBezTo>
                  <a:cubicBezTo>
                    <a:pt x="143891" y="732028"/>
                    <a:pt x="139954" y="751459"/>
                    <a:pt x="136144" y="774700"/>
                  </a:cubicBezTo>
                  <a:cubicBezTo>
                    <a:pt x="132207" y="774700"/>
                    <a:pt x="128397" y="774700"/>
                    <a:pt x="124460" y="7747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>
            <a:off x="5705475" y="6210302"/>
            <a:ext cx="585788" cy="354807"/>
            <a:chOff x="0" y="0"/>
            <a:chExt cx="781050" cy="473076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81050" cy="473075"/>
            </a:xfrm>
            <a:custGeom>
              <a:avLst/>
              <a:gdLst/>
              <a:ahLst/>
              <a:cxnLst/>
              <a:rect l="l" t="t" r="r" b="b"/>
              <a:pathLst>
                <a:path w="781050" h="473075">
                  <a:moveTo>
                    <a:pt x="359537" y="252095"/>
                  </a:moveTo>
                  <a:cubicBezTo>
                    <a:pt x="232029" y="201676"/>
                    <a:pt x="123698" y="294640"/>
                    <a:pt x="104394" y="461391"/>
                  </a:cubicBezTo>
                  <a:cubicBezTo>
                    <a:pt x="96647" y="457454"/>
                    <a:pt x="85090" y="453644"/>
                    <a:pt x="85090" y="445897"/>
                  </a:cubicBezTo>
                  <a:cubicBezTo>
                    <a:pt x="38608" y="360680"/>
                    <a:pt x="0" y="275336"/>
                    <a:pt x="23241" y="174498"/>
                  </a:cubicBezTo>
                  <a:cubicBezTo>
                    <a:pt x="42545" y="100838"/>
                    <a:pt x="108204" y="34925"/>
                    <a:pt x="181737" y="23241"/>
                  </a:cubicBezTo>
                  <a:cubicBezTo>
                    <a:pt x="305435" y="0"/>
                    <a:pt x="406019" y="46482"/>
                    <a:pt x="491109" y="124079"/>
                  </a:cubicBezTo>
                  <a:cubicBezTo>
                    <a:pt x="564515" y="189992"/>
                    <a:pt x="653542" y="205486"/>
                    <a:pt x="730885" y="135763"/>
                  </a:cubicBezTo>
                  <a:cubicBezTo>
                    <a:pt x="742442" y="124079"/>
                    <a:pt x="754126" y="116332"/>
                    <a:pt x="769493" y="104775"/>
                  </a:cubicBezTo>
                  <a:cubicBezTo>
                    <a:pt x="781050" y="197866"/>
                    <a:pt x="746252" y="259842"/>
                    <a:pt x="688340" y="302514"/>
                  </a:cubicBezTo>
                  <a:cubicBezTo>
                    <a:pt x="599440" y="372364"/>
                    <a:pt x="491109" y="399415"/>
                    <a:pt x="378968" y="399415"/>
                  </a:cubicBezTo>
                  <a:cubicBezTo>
                    <a:pt x="305562" y="399415"/>
                    <a:pt x="297815" y="403352"/>
                    <a:pt x="290068" y="473075"/>
                  </a:cubicBezTo>
                  <a:cubicBezTo>
                    <a:pt x="228219" y="399415"/>
                    <a:pt x="243713" y="352806"/>
                    <a:pt x="359664" y="25209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>
            <a:off x="1671638" y="6431757"/>
            <a:ext cx="431006" cy="295275"/>
            <a:chOff x="0" y="0"/>
            <a:chExt cx="574674" cy="3937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574675" cy="393700"/>
            </a:xfrm>
            <a:custGeom>
              <a:avLst/>
              <a:gdLst/>
              <a:ahLst/>
              <a:cxnLst/>
              <a:rect l="l" t="t" r="r" b="b"/>
              <a:pathLst>
                <a:path w="574675" h="393700">
                  <a:moveTo>
                    <a:pt x="19304" y="351282"/>
                  </a:moveTo>
                  <a:cubicBezTo>
                    <a:pt x="0" y="247015"/>
                    <a:pt x="69469" y="104267"/>
                    <a:pt x="173609" y="50165"/>
                  </a:cubicBezTo>
                  <a:cubicBezTo>
                    <a:pt x="258445" y="3810"/>
                    <a:pt x="343281" y="0"/>
                    <a:pt x="431927" y="23114"/>
                  </a:cubicBezTo>
                  <a:cubicBezTo>
                    <a:pt x="520700" y="42418"/>
                    <a:pt x="574675" y="165989"/>
                    <a:pt x="512953" y="250825"/>
                  </a:cubicBezTo>
                  <a:cubicBezTo>
                    <a:pt x="497586" y="270129"/>
                    <a:pt x="485902" y="300990"/>
                    <a:pt x="466725" y="316484"/>
                  </a:cubicBezTo>
                  <a:cubicBezTo>
                    <a:pt x="389509" y="393700"/>
                    <a:pt x="316230" y="351282"/>
                    <a:pt x="246888" y="301117"/>
                  </a:cubicBezTo>
                  <a:cubicBezTo>
                    <a:pt x="192913" y="266319"/>
                    <a:pt x="146558" y="266319"/>
                    <a:pt x="92583" y="304927"/>
                  </a:cubicBezTo>
                  <a:cubicBezTo>
                    <a:pt x="69469" y="320421"/>
                    <a:pt x="46355" y="335788"/>
                    <a:pt x="19304" y="35128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1059657" y="6422232"/>
            <a:ext cx="426243" cy="304800"/>
            <a:chOff x="0" y="0"/>
            <a:chExt cx="568324" cy="4064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68325" cy="406400"/>
            </a:xfrm>
            <a:custGeom>
              <a:avLst/>
              <a:gdLst/>
              <a:ahLst/>
              <a:cxnLst/>
              <a:rect l="l" t="t" r="r" b="b"/>
              <a:pathLst>
                <a:path w="568325" h="406400">
                  <a:moveTo>
                    <a:pt x="541274" y="367665"/>
                  </a:moveTo>
                  <a:cubicBezTo>
                    <a:pt x="487172" y="325120"/>
                    <a:pt x="440817" y="270891"/>
                    <a:pt x="367284" y="294132"/>
                  </a:cubicBezTo>
                  <a:cubicBezTo>
                    <a:pt x="336296" y="301879"/>
                    <a:pt x="301498" y="317373"/>
                    <a:pt x="278384" y="336677"/>
                  </a:cubicBezTo>
                  <a:cubicBezTo>
                    <a:pt x="193294" y="406400"/>
                    <a:pt x="112141" y="363855"/>
                    <a:pt x="58039" y="286385"/>
                  </a:cubicBezTo>
                  <a:cubicBezTo>
                    <a:pt x="15494" y="224536"/>
                    <a:pt x="0" y="158750"/>
                    <a:pt x="46355" y="92837"/>
                  </a:cubicBezTo>
                  <a:cubicBezTo>
                    <a:pt x="84963" y="42545"/>
                    <a:pt x="135255" y="23114"/>
                    <a:pt x="197104" y="19304"/>
                  </a:cubicBezTo>
                  <a:cubicBezTo>
                    <a:pt x="390525" y="0"/>
                    <a:pt x="568325" y="158750"/>
                    <a:pt x="541274" y="3676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1212057" y="4221957"/>
            <a:ext cx="762000" cy="116682"/>
            <a:chOff x="0" y="0"/>
            <a:chExt cx="1016000" cy="155576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016127" cy="155575"/>
            </a:xfrm>
            <a:custGeom>
              <a:avLst/>
              <a:gdLst/>
              <a:ahLst/>
              <a:cxnLst/>
              <a:rect l="l" t="t" r="r" b="b"/>
              <a:pathLst>
                <a:path w="1016127" h="155575">
                  <a:moveTo>
                    <a:pt x="992759" y="155575"/>
                  </a:moveTo>
                  <a:cubicBezTo>
                    <a:pt x="663194" y="155575"/>
                    <a:pt x="337439" y="155575"/>
                    <a:pt x="0" y="155575"/>
                  </a:cubicBezTo>
                  <a:cubicBezTo>
                    <a:pt x="81407" y="73914"/>
                    <a:pt x="151257" y="0"/>
                    <a:pt x="275336" y="7747"/>
                  </a:cubicBezTo>
                  <a:cubicBezTo>
                    <a:pt x="434340" y="15494"/>
                    <a:pt x="597154" y="15494"/>
                    <a:pt x="760095" y="7747"/>
                  </a:cubicBezTo>
                  <a:cubicBezTo>
                    <a:pt x="829945" y="3810"/>
                    <a:pt x="876427" y="46609"/>
                    <a:pt x="930783" y="77724"/>
                  </a:cubicBezTo>
                  <a:cubicBezTo>
                    <a:pt x="957961" y="93345"/>
                    <a:pt x="988949" y="108839"/>
                    <a:pt x="1016127" y="128270"/>
                  </a:cubicBezTo>
                  <a:cubicBezTo>
                    <a:pt x="1008380" y="136017"/>
                    <a:pt x="1000633" y="143891"/>
                    <a:pt x="992886" y="15544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7229475" y="3090864"/>
            <a:ext cx="261938" cy="319088"/>
            <a:chOff x="0" y="0"/>
            <a:chExt cx="349250" cy="42545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349250" cy="425450"/>
            </a:xfrm>
            <a:custGeom>
              <a:avLst/>
              <a:gdLst/>
              <a:ahLst/>
              <a:cxnLst/>
              <a:rect l="l" t="t" r="r" b="b"/>
              <a:pathLst>
                <a:path w="349250" h="425450">
                  <a:moveTo>
                    <a:pt x="166878" y="0"/>
                  </a:moveTo>
                  <a:cubicBezTo>
                    <a:pt x="225044" y="58039"/>
                    <a:pt x="279400" y="116078"/>
                    <a:pt x="341503" y="177927"/>
                  </a:cubicBezTo>
                  <a:cubicBezTo>
                    <a:pt x="240665" y="263017"/>
                    <a:pt x="333756" y="340360"/>
                    <a:pt x="349250" y="425450"/>
                  </a:cubicBezTo>
                  <a:cubicBezTo>
                    <a:pt x="256159" y="425450"/>
                    <a:pt x="170688" y="425450"/>
                    <a:pt x="81534" y="425450"/>
                  </a:cubicBezTo>
                  <a:cubicBezTo>
                    <a:pt x="0" y="255270"/>
                    <a:pt x="58166" y="96647"/>
                    <a:pt x="16687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659732" y="9598820"/>
            <a:ext cx="771525" cy="69057"/>
            <a:chOff x="0" y="0"/>
            <a:chExt cx="1028700" cy="92076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028700" cy="92202"/>
            </a:xfrm>
            <a:custGeom>
              <a:avLst/>
              <a:gdLst/>
              <a:ahLst/>
              <a:cxnLst/>
              <a:rect l="l" t="t" r="r" b="b"/>
              <a:pathLst>
                <a:path w="1028700" h="92202">
                  <a:moveTo>
                    <a:pt x="1028700" y="92075"/>
                  </a:moveTo>
                  <a:cubicBezTo>
                    <a:pt x="680593" y="92075"/>
                    <a:pt x="340360" y="92075"/>
                    <a:pt x="0" y="92075"/>
                  </a:cubicBezTo>
                  <a:cubicBezTo>
                    <a:pt x="7747" y="15367"/>
                    <a:pt x="27051" y="0"/>
                    <a:pt x="96647" y="0"/>
                  </a:cubicBezTo>
                  <a:cubicBezTo>
                    <a:pt x="375158" y="0"/>
                    <a:pt x="657479" y="0"/>
                    <a:pt x="935863" y="0"/>
                  </a:cubicBezTo>
                  <a:cubicBezTo>
                    <a:pt x="974598" y="0"/>
                    <a:pt x="997712" y="3810"/>
                    <a:pt x="1005459" y="46101"/>
                  </a:cubicBezTo>
                  <a:cubicBezTo>
                    <a:pt x="1005459" y="57658"/>
                    <a:pt x="1017016" y="72898"/>
                    <a:pt x="1028700" y="9220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8270082" y="8710614"/>
            <a:ext cx="442912" cy="285750"/>
            <a:chOff x="0" y="0"/>
            <a:chExt cx="590550" cy="381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590423" cy="381000"/>
            </a:xfrm>
            <a:custGeom>
              <a:avLst/>
              <a:gdLst/>
              <a:ahLst/>
              <a:cxnLst/>
              <a:rect l="l" t="t" r="r" b="b"/>
              <a:pathLst>
                <a:path w="590423" h="381000">
                  <a:moveTo>
                    <a:pt x="297180" y="0"/>
                  </a:moveTo>
                  <a:cubicBezTo>
                    <a:pt x="401447" y="96266"/>
                    <a:pt x="370459" y="146304"/>
                    <a:pt x="586613" y="73152"/>
                  </a:cubicBezTo>
                  <a:cubicBezTo>
                    <a:pt x="590423" y="150114"/>
                    <a:pt x="478536" y="196342"/>
                    <a:pt x="351155" y="165481"/>
                  </a:cubicBezTo>
                  <a:cubicBezTo>
                    <a:pt x="285496" y="292481"/>
                    <a:pt x="250825" y="338709"/>
                    <a:pt x="92583" y="311785"/>
                  </a:cubicBezTo>
                  <a:cubicBezTo>
                    <a:pt x="88773" y="334899"/>
                    <a:pt x="84836" y="358013"/>
                    <a:pt x="81026" y="377190"/>
                  </a:cubicBezTo>
                  <a:cubicBezTo>
                    <a:pt x="81026" y="377190"/>
                    <a:pt x="77216" y="377190"/>
                    <a:pt x="73279" y="381000"/>
                  </a:cubicBezTo>
                  <a:cubicBezTo>
                    <a:pt x="50165" y="307848"/>
                    <a:pt x="27051" y="238633"/>
                    <a:pt x="0" y="157734"/>
                  </a:cubicBezTo>
                  <a:cubicBezTo>
                    <a:pt x="42418" y="180848"/>
                    <a:pt x="81026" y="192405"/>
                    <a:pt x="115824" y="211582"/>
                  </a:cubicBezTo>
                  <a:cubicBezTo>
                    <a:pt x="169799" y="246253"/>
                    <a:pt x="227711" y="234696"/>
                    <a:pt x="250952" y="169291"/>
                  </a:cubicBezTo>
                  <a:cubicBezTo>
                    <a:pt x="270129" y="115443"/>
                    <a:pt x="281813" y="57785"/>
                    <a:pt x="29718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7693819" y="8817770"/>
            <a:ext cx="483393" cy="202407"/>
            <a:chOff x="0" y="0"/>
            <a:chExt cx="644524" cy="269876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644525" cy="269875"/>
            </a:xfrm>
            <a:custGeom>
              <a:avLst/>
              <a:gdLst/>
              <a:ahLst/>
              <a:cxnLst/>
              <a:rect l="l" t="t" r="r" b="b"/>
              <a:pathLst>
                <a:path w="644525" h="269875">
                  <a:moveTo>
                    <a:pt x="77597" y="227457"/>
                  </a:moveTo>
                  <a:cubicBezTo>
                    <a:pt x="54356" y="169672"/>
                    <a:pt x="31115" y="115697"/>
                    <a:pt x="0" y="50165"/>
                  </a:cubicBezTo>
                  <a:cubicBezTo>
                    <a:pt x="46609" y="73279"/>
                    <a:pt x="85471" y="84836"/>
                    <a:pt x="116459" y="107950"/>
                  </a:cubicBezTo>
                  <a:cubicBezTo>
                    <a:pt x="170815" y="146558"/>
                    <a:pt x="279527" y="138811"/>
                    <a:pt x="333883" y="73279"/>
                  </a:cubicBezTo>
                  <a:cubicBezTo>
                    <a:pt x="353314" y="50165"/>
                    <a:pt x="372745" y="30861"/>
                    <a:pt x="399923" y="0"/>
                  </a:cubicBezTo>
                  <a:cubicBezTo>
                    <a:pt x="411607" y="65532"/>
                    <a:pt x="415417" y="123317"/>
                    <a:pt x="485394" y="123317"/>
                  </a:cubicBezTo>
                  <a:cubicBezTo>
                    <a:pt x="535813" y="123317"/>
                    <a:pt x="586359" y="111760"/>
                    <a:pt x="644525" y="100203"/>
                  </a:cubicBezTo>
                  <a:cubicBezTo>
                    <a:pt x="629031" y="127254"/>
                    <a:pt x="605663" y="154178"/>
                    <a:pt x="601853" y="181229"/>
                  </a:cubicBezTo>
                  <a:cubicBezTo>
                    <a:pt x="598043" y="208280"/>
                    <a:pt x="609600" y="239014"/>
                    <a:pt x="605790" y="269875"/>
                  </a:cubicBezTo>
                  <a:cubicBezTo>
                    <a:pt x="594106" y="258318"/>
                    <a:pt x="582549" y="239014"/>
                    <a:pt x="570865" y="231267"/>
                  </a:cubicBezTo>
                  <a:cubicBezTo>
                    <a:pt x="543687" y="215900"/>
                    <a:pt x="512572" y="208153"/>
                    <a:pt x="481584" y="196596"/>
                  </a:cubicBezTo>
                  <a:cubicBezTo>
                    <a:pt x="400050" y="173482"/>
                    <a:pt x="322453" y="161925"/>
                    <a:pt x="240919" y="208153"/>
                  </a:cubicBezTo>
                  <a:cubicBezTo>
                    <a:pt x="221488" y="219710"/>
                    <a:pt x="182626" y="219710"/>
                    <a:pt x="167132" y="208153"/>
                  </a:cubicBezTo>
                  <a:cubicBezTo>
                    <a:pt x="128270" y="185039"/>
                    <a:pt x="112776" y="196596"/>
                    <a:pt x="93345" y="223520"/>
                  </a:cubicBezTo>
                  <a:cubicBezTo>
                    <a:pt x="89408" y="227330"/>
                    <a:pt x="77851" y="231267"/>
                    <a:pt x="77851" y="22733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7205662" y="4991102"/>
            <a:ext cx="204788" cy="288132"/>
            <a:chOff x="0" y="0"/>
            <a:chExt cx="273050" cy="384176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73050" cy="384302"/>
            </a:xfrm>
            <a:custGeom>
              <a:avLst/>
              <a:gdLst/>
              <a:ahLst/>
              <a:cxnLst/>
              <a:rect l="l" t="t" r="r" b="b"/>
              <a:pathLst>
                <a:path w="273050" h="384302">
                  <a:moveTo>
                    <a:pt x="146177" y="0"/>
                  </a:moveTo>
                  <a:cubicBezTo>
                    <a:pt x="184658" y="73787"/>
                    <a:pt x="223139" y="143637"/>
                    <a:pt x="257683" y="213487"/>
                  </a:cubicBezTo>
                  <a:cubicBezTo>
                    <a:pt x="273050" y="248412"/>
                    <a:pt x="269240" y="287274"/>
                    <a:pt x="246126" y="322199"/>
                  </a:cubicBezTo>
                  <a:cubicBezTo>
                    <a:pt x="215392" y="364871"/>
                    <a:pt x="176911" y="384302"/>
                    <a:pt x="126873" y="376555"/>
                  </a:cubicBezTo>
                  <a:cubicBezTo>
                    <a:pt x="38481" y="356997"/>
                    <a:pt x="0" y="287147"/>
                    <a:pt x="38481" y="201803"/>
                  </a:cubicBezTo>
                  <a:cubicBezTo>
                    <a:pt x="69215" y="131953"/>
                    <a:pt x="111506" y="65913"/>
                    <a:pt x="146177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8474870" y="2519364"/>
            <a:ext cx="195262" cy="292895"/>
            <a:chOff x="0" y="0"/>
            <a:chExt cx="260350" cy="390526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260350" cy="390525"/>
            </a:xfrm>
            <a:custGeom>
              <a:avLst/>
              <a:gdLst/>
              <a:ahLst/>
              <a:cxnLst/>
              <a:rect l="l" t="t" r="r" b="b"/>
              <a:pathLst>
                <a:path w="260350" h="390525">
                  <a:moveTo>
                    <a:pt x="136017" y="0"/>
                  </a:moveTo>
                  <a:cubicBezTo>
                    <a:pt x="170942" y="85090"/>
                    <a:pt x="213741" y="158496"/>
                    <a:pt x="240919" y="239776"/>
                  </a:cubicBezTo>
                  <a:cubicBezTo>
                    <a:pt x="260350" y="297815"/>
                    <a:pt x="236982" y="347980"/>
                    <a:pt x="186563" y="371221"/>
                  </a:cubicBezTo>
                  <a:cubicBezTo>
                    <a:pt x="136017" y="390525"/>
                    <a:pt x="58293" y="378968"/>
                    <a:pt x="31115" y="332613"/>
                  </a:cubicBezTo>
                  <a:cubicBezTo>
                    <a:pt x="0" y="286131"/>
                    <a:pt x="11684" y="235839"/>
                    <a:pt x="34925" y="189484"/>
                  </a:cubicBezTo>
                  <a:cubicBezTo>
                    <a:pt x="62230" y="127635"/>
                    <a:pt x="97155" y="69596"/>
                    <a:pt x="136017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733550" y="4895852"/>
            <a:ext cx="204788" cy="145257"/>
            <a:chOff x="0" y="0"/>
            <a:chExt cx="273050" cy="193676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73050" cy="193675"/>
            </a:xfrm>
            <a:custGeom>
              <a:avLst/>
              <a:gdLst/>
              <a:ahLst/>
              <a:cxnLst/>
              <a:rect l="l" t="t" r="r" b="b"/>
              <a:pathLst>
                <a:path w="273050" h="193675">
                  <a:moveTo>
                    <a:pt x="0" y="0"/>
                  </a:moveTo>
                  <a:cubicBezTo>
                    <a:pt x="92329" y="0"/>
                    <a:pt x="180721" y="0"/>
                    <a:pt x="273050" y="0"/>
                  </a:cubicBezTo>
                  <a:cubicBezTo>
                    <a:pt x="273050" y="65913"/>
                    <a:pt x="273050" y="127889"/>
                    <a:pt x="273050" y="193675"/>
                  </a:cubicBezTo>
                  <a:cubicBezTo>
                    <a:pt x="184658" y="193675"/>
                    <a:pt x="92329" y="193675"/>
                    <a:pt x="0" y="193675"/>
                  </a:cubicBezTo>
                  <a:cubicBezTo>
                    <a:pt x="0" y="131699"/>
                    <a:pt x="0" y="69723"/>
                    <a:pt x="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1733550" y="5157789"/>
            <a:ext cx="204788" cy="140495"/>
            <a:chOff x="0" y="0"/>
            <a:chExt cx="273050" cy="187326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73050" cy="187325"/>
            </a:xfrm>
            <a:custGeom>
              <a:avLst/>
              <a:gdLst/>
              <a:ahLst/>
              <a:cxnLst/>
              <a:rect l="l" t="t" r="r" b="b"/>
              <a:pathLst>
                <a:path w="273050" h="187325">
                  <a:moveTo>
                    <a:pt x="0" y="187325"/>
                  </a:moveTo>
                  <a:cubicBezTo>
                    <a:pt x="0" y="122301"/>
                    <a:pt x="0" y="65024"/>
                    <a:pt x="0" y="0"/>
                  </a:cubicBezTo>
                  <a:cubicBezTo>
                    <a:pt x="88392" y="0"/>
                    <a:pt x="180721" y="0"/>
                    <a:pt x="273050" y="0"/>
                  </a:cubicBezTo>
                  <a:cubicBezTo>
                    <a:pt x="273050" y="61214"/>
                    <a:pt x="273050" y="122301"/>
                    <a:pt x="273050" y="187325"/>
                  </a:cubicBezTo>
                  <a:cubicBezTo>
                    <a:pt x="184658" y="187325"/>
                    <a:pt x="92329" y="187325"/>
                    <a:pt x="0" y="1873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733550" y="4643439"/>
            <a:ext cx="204788" cy="140495"/>
            <a:chOff x="0" y="0"/>
            <a:chExt cx="273050" cy="187326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273050" cy="187325"/>
            </a:xfrm>
            <a:custGeom>
              <a:avLst/>
              <a:gdLst/>
              <a:ahLst/>
              <a:cxnLst/>
              <a:rect l="l" t="t" r="r" b="b"/>
              <a:pathLst>
                <a:path w="273050" h="187325">
                  <a:moveTo>
                    <a:pt x="273050" y="187325"/>
                  </a:moveTo>
                  <a:cubicBezTo>
                    <a:pt x="180721" y="187325"/>
                    <a:pt x="92329" y="187325"/>
                    <a:pt x="0" y="187325"/>
                  </a:cubicBezTo>
                  <a:cubicBezTo>
                    <a:pt x="0" y="124841"/>
                    <a:pt x="0" y="66294"/>
                    <a:pt x="0" y="0"/>
                  </a:cubicBezTo>
                  <a:cubicBezTo>
                    <a:pt x="92329" y="0"/>
                    <a:pt x="180721" y="0"/>
                    <a:pt x="273050" y="0"/>
                  </a:cubicBezTo>
                  <a:cubicBezTo>
                    <a:pt x="273050" y="62484"/>
                    <a:pt x="273050" y="124841"/>
                    <a:pt x="273050" y="1873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733550" y="4419602"/>
            <a:ext cx="204788" cy="104775"/>
            <a:chOff x="0" y="0"/>
            <a:chExt cx="273050" cy="13970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73050" cy="139700"/>
            </a:xfrm>
            <a:custGeom>
              <a:avLst/>
              <a:gdLst/>
              <a:ahLst/>
              <a:cxnLst/>
              <a:rect l="l" t="t" r="r" b="b"/>
              <a:pathLst>
                <a:path w="273050" h="139700">
                  <a:moveTo>
                    <a:pt x="0" y="0"/>
                  </a:moveTo>
                  <a:cubicBezTo>
                    <a:pt x="19177" y="0"/>
                    <a:pt x="30734" y="0"/>
                    <a:pt x="46101" y="0"/>
                  </a:cubicBezTo>
                  <a:cubicBezTo>
                    <a:pt x="119253" y="0"/>
                    <a:pt x="196088" y="0"/>
                    <a:pt x="273050" y="0"/>
                  </a:cubicBezTo>
                  <a:cubicBezTo>
                    <a:pt x="273050" y="46609"/>
                    <a:pt x="273050" y="93091"/>
                    <a:pt x="273050" y="139700"/>
                  </a:cubicBezTo>
                  <a:cubicBezTo>
                    <a:pt x="184658" y="139700"/>
                    <a:pt x="92329" y="139700"/>
                    <a:pt x="0" y="139700"/>
                  </a:cubicBezTo>
                  <a:cubicBezTo>
                    <a:pt x="0" y="93091"/>
                    <a:pt x="0" y="50419"/>
                    <a:pt x="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3412332" y="9598820"/>
            <a:ext cx="173830" cy="69057"/>
            <a:chOff x="0" y="0"/>
            <a:chExt cx="231774" cy="92076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231775" cy="92075"/>
            </a:xfrm>
            <a:custGeom>
              <a:avLst/>
              <a:gdLst/>
              <a:ahLst/>
              <a:cxnLst/>
              <a:rect l="l" t="t" r="r" b="b"/>
              <a:pathLst>
                <a:path w="231775" h="92075">
                  <a:moveTo>
                    <a:pt x="220218" y="3810"/>
                  </a:moveTo>
                  <a:cubicBezTo>
                    <a:pt x="224028" y="11430"/>
                    <a:pt x="224028" y="11430"/>
                    <a:pt x="227965" y="15367"/>
                  </a:cubicBezTo>
                  <a:cubicBezTo>
                    <a:pt x="231775" y="92075"/>
                    <a:pt x="231775" y="92075"/>
                    <a:pt x="154559" y="92075"/>
                  </a:cubicBezTo>
                  <a:cubicBezTo>
                    <a:pt x="100457" y="92075"/>
                    <a:pt x="50292" y="92075"/>
                    <a:pt x="0" y="92075"/>
                  </a:cubicBezTo>
                  <a:cubicBezTo>
                    <a:pt x="7747" y="7620"/>
                    <a:pt x="11557" y="0"/>
                    <a:pt x="92710" y="0"/>
                  </a:cubicBezTo>
                  <a:cubicBezTo>
                    <a:pt x="131318" y="0"/>
                    <a:pt x="166116" y="0"/>
                    <a:pt x="204724" y="0"/>
                  </a:cubicBezTo>
                  <a:cubicBezTo>
                    <a:pt x="212471" y="0"/>
                    <a:pt x="216281" y="3810"/>
                    <a:pt x="220218" y="381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012032" y="9598820"/>
            <a:ext cx="116681" cy="69057"/>
            <a:chOff x="0" y="0"/>
            <a:chExt cx="155574" cy="92076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55575" cy="92075"/>
            </a:xfrm>
            <a:custGeom>
              <a:avLst/>
              <a:gdLst/>
              <a:ahLst/>
              <a:cxnLst/>
              <a:rect l="l" t="t" r="r" b="b"/>
              <a:pathLst>
                <a:path w="155575" h="92075">
                  <a:moveTo>
                    <a:pt x="112776" y="3810"/>
                  </a:moveTo>
                  <a:cubicBezTo>
                    <a:pt x="128270" y="34544"/>
                    <a:pt x="139954" y="61341"/>
                    <a:pt x="155575" y="92075"/>
                  </a:cubicBezTo>
                  <a:cubicBezTo>
                    <a:pt x="112776" y="92075"/>
                    <a:pt x="73914" y="92075"/>
                    <a:pt x="35052" y="92075"/>
                  </a:cubicBezTo>
                  <a:cubicBezTo>
                    <a:pt x="7747" y="92075"/>
                    <a:pt x="0" y="76708"/>
                    <a:pt x="0" y="49911"/>
                  </a:cubicBezTo>
                  <a:cubicBezTo>
                    <a:pt x="0" y="26797"/>
                    <a:pt x="3937" y="3810"/>
                    <a:pt x="35052" y="3810"/>
                  </a:cubicBezTo>
                  <a:cubicBezTo>
                    <a:pt x="58293" y="0"/>
                    <a:pt x="85598" y="3810"/>
                    <a:pt x="112776" y="381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3" name="Group 83"/>
          <p:cNvGrpSpPr>
            <a:grpSpLocks noChangeAspect="1"/>
          </p:cNvGrpSpPr>
          <p:nvPr/>
        </p:nvGrpSpPr>
        <p:grpSpPr>
          <a:xfrm>
            <a:off x="3519488" y="2200276"/>
            <a:ext cx="169068" cy="54769"/>
            <a:chOff x="0" y="0"/>
            <a:chExt cx="225424" cy="73026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225425" cy="73025"/>
            </a:xfrm>
            <a:custGeom>
              <a:avLst/>
              <a:gdLst/>
              <a:ahLst/>
              <a:cxnLst/>
              <a:rect l="l" t="t" r="r" b="b"/>
              <a:pathLst>
                <a:path w="225425" h="73025">
                  <a:moveTo>
                    <a:pt x="225425" y="19177"/>
                  </a:moveTo>
                  <a:cubicBezTo>
                    <a:pt x="198247" y="69215"/>
                    <a:pt x="58293" y="73025"/>
                    <a:pt x="0" y="23114"/>
                  </a:cubicBezTo>
                  <a:cubicBezTo>
                    <a:pt x="77724" y="3810"/>
                    <a:pt x="151638" y="0"/>
                    <a:pt x="225425" y="1917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5" name="Group 85"/>
          <p:cNvGrpSpPr>
            <a:grpSpLocks noChangeAspect="1"/>
          </p:cNvGrpSpPr>
          <p:nvPr/>
        </p:nvGrpSpPr>
        <p:grpSpPr>
          <a:xfrm>
            <a:off x="3488532" y="2640807"/>
            <a:ext cx="114300" cy="166688"/>
            <a:chOff x="0" y="0"/>
            <a:chExt cx="152400" cy="22225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52400" cy="222250"/>
            </a:xfrm>
            <a:custGeom>
              <a:avLst/>
              <a:gdLst/>
              <a:ahLst/>
              <a:cxnLst/>
              <a:rect l="l" t="t" r="r" b="b"/>
              <a:pathLst>
                <a:path w="152400" h="222250">
                  <a:moveTo>
                    <a:pt x="152400" y="124714"/>
                  </a:moveTo>
                  <a:cubicBezTo>
                    <a:pt x="144780" y="140335"/>
                    <a:pt x="133350" y="171450"/>
                    <a:pt x="114300" y="194945"/>
                  </a:cubicBezTo>
                  <a:cubicBezTo>
                    <a:pt x="95250" y="222250"/>
                    <a:pt x="49530" y="218313"/>
                    <a:pt x="30480" y="187198"/>
                  </a:cubicBezTo>
                  <a:cubicBezTo>
                    <a:pt x="0" y="140335"/>
                    <a:pt x="0" y="70231"/>
                    <a:pt x="34290" y="23368"/>
                  </a:cubicBezTo>
                  <a:cubicBezTo>
                    <a:pt x="45720" y="11684"/>
                    <a:pt x="68580" y="0"/>
                    <a:pt x="80010" y="3937"/>
                  </a:cubicBezTo>
                  <a:cubicBezTo>
                    <a:pt x="102870" y="15621"/>
                    <a:pt x="125730" y="35179"/>
                    <a:pt x="140970" y="58547"/>
                  </a:cubicBezTo>
                  <a:cubicBezTo>
                    <a:pt x="152400" y="70231"/>
                    <a:pt x="148590" y="93599"/>
                    <a:pt x="152400" y="1248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7" name="Group 87"/>
          <p:cNvGrpSpPr>
            <a:grpSpLocks noChangeAspect="1"/>
          </p:cNvGrpSpPr>
          <p:nvPr/>
        </p:nvGrpSpPr>
        <p:grpSpPr>
          <a:xfrm>
            <a:off x="5622132" y="4572002"/>
            <a:ext cx="328612" cy="119062"/>
            <a:chOff x="0" y="0"/>
            <a:chExt cx="438150" cy="15875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438150" cy="158750"/>
            </a:xfrm>
            <a:custGeom>
              <a:avLst/>
              <a:gdLst/>
              <a:ahLst/>
              <a:cxnLst/>
              <a:rect l="l" t="t" r="r" b="b"/>
              <a:pathLst>
                <a:path w="438150" h="158750">
                  <a:moveTo>
                    <a:pt x="0" y="0"/>
                  </a:moveTo>
                  <a:cubicBezTo>
                    <a:pt x="147320" y="0"/>
                    <a:pt x="290830" y="0"/>
                    <a:pt x="438150" y="0"/>
                  </a:cubicBezTo>
                  <a:cubicBezTo>
                    <a:pt x="438150" y="46482"/>
                    <a:pt x="438150" y="92964"/>
                    <a:pt x="438150" y="139446"/>
                  </a:cubicBezTo>
                  <a:cubicBezTo>
                    <a:pt x="418719" y="143256"/>
                    <a:pt x="395478" y="158750"/>
                    <a:pt x="379984" y="120142"/>
                  </a:cubicBezTo>
                  <a:cubicBezTo>
                    <a:pt x="372237" y="100838"/>
                    <a:pt x="337312" y="104648"/>
                    <a:pt x="321818" y="123952"/>
                  </a:cubicBezTo>
                  <a:cubicBezTo>
                    <a:pt x="310134" y="147193"/>
                    <a:pt x="251968" y="151003"/>
                    <a:pt x="240411" y="135509"/>
                  </a:cubicBezTo>
                  <a:cubicBezTo>
                    <a:pt x="232664" y="123952"/>
                    <a:pt x="220980" y="116205"/>
                    <a:pt x="213233" y="108458"/>
                  </a:cubicBezTo>
                  <a:cubicBezTo>
                    <a:pt x="201549" y="120015"/>
                    <a:pt x="189992" y="131699"/>
                    <a:pt x="178308" y="143256"/>
                  </a:cubicBezTo>
                  <a:cubicBezTo>
                    <a:pt x="158877" y="143256"/>
                    <a:pt x="139573" y="143256"/>
                    <a:pt x="124079" y="143256"/>
                  </a:cubicBezTo>
                  <a:cubicBezTo>
                    <a:pt x="108585" y="127762"/>
                    <a:pt x="96901" y="112268"/>
                    <a:pt x="81407" y="108458"/>
                  </a:cubicBezTo>
                  <a:cubicBezTo>
                    <a:pt x="73660" y="108458"/>
                    <a:pt x="61976" y="123952"/>
                    <a:pt x="54229" y="143256"/>
                  </a:cubicBezTo>
                  <a:cubicBezTo>
                    <a:pt x="38735" y="143256"/>
                    <a:pt x="19304" y="143256"/>
                    <a:pt x="0" y="143256"/>
                  </a:cubicBezTo>
                  <a:cubicBezTo>
                    <a:pt x="0" y="96774"/>
                    <a:pt x="0" y="50292"/>
                    <a:pt x="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9" name="Group 89"/>
          <p:cNvGrpSpPr>
            <a:grpSpLocks noChangeAspect="1"/>
          </p:cNvGrpSpPr>
          <p:nvPr/>
        </p:nvGrpSpPr>
        <p:grpSpPr>
          <a:xfrm>
            <a:off x="12232482" y="5553075"/>
            <a:ext cx="3740945" cy="1531143"/>
            <a:chOff x="0" y="0"/>
            <a:chExt cx="4987926" cy="2041524"/>
          </a:xfrm>
        </p:grpSpPr>
        <p:sp>
          <p:nvSpPr>
            <p:cNvPr id="90" name="Freeform 90"/>
            <p:cNvSpPr/>
            <p:nvPr/>
          </p:nvSpPr>
          <p:spPr>
            <a:xfrm>
              <a:off x="254" y="0"/>
              <a:ext cx="4987925" cy="2041525"/>
            </a:xfrm>
            <a:custGeom>
              <a:avLst/>
              <a:gdLst/>
              <a:ahLst/>
              <a:cxnLst/>
              <a:rect l="l" t="t" r="r" b="b"/>
              <a:pathLst>
                <a:path w="4987925" h="2041525">
                  <a:moveTo>
                    <a:pt x="3355213" y="873252"/>
                  </a:moveTo>
                  <a:cubicBezTo>
                    <a:pt x="3415411" y="746760"/>
                    <a:pt x="3511804" y="722757"/>
                    <a:pt x="3602228" y="825119"/>
                  </a:cubicBezTo>
                  <a:cubicBezTo>
                    <a:pt x="3608197" y="807085"/>
                    <a:pt x="3614293" y="795020"/>
                    <a:pt x="3620262" y="782955"/>
                  </a:cubicBezTo>
                  <a:cubicBezTo>
                    <a:pt x="3644392" y="740791"/>
                    <a:pt x="3662426" y="692658"/>
                    <a:pt x="3686556" y="644398"/>
                  </a:cubicBezTo>
                  <a:cubicBezTo>
                    <a:pt x="3602228" y="626364"/>
                    <a:pt x="3542030" y="566166"/>
                    <a:pt x="3445637" y="572135"/>
                  </a:cubicBezTo>
                  <a:cubicBezTo>
                    <a:pt x="3439668" y="566166"/>
                    <a:pt x="3433572" y="548005"/>
                    <a:pt x="3427603" y="524002"/>
                  </a:cubicBezTo>
                  <a:cubicBezTo>
                    <a:pt x="3536061" y="487807"/>
                    <a:pt x="3644519" y="451739"/>
                    <a:pt x="3746881" y="409575"/>
                  </a:cubicBezTo>
                  <a:cubicBezTo>
                    <a:pt x="3909568" y="355346"/>
                    <a:pt x="4078224" y="295148"/>
                    <a:pt x="4240911" y="234950"/>
                  </a:cubicBezTo>
                  <a:cubicBezTo>
                    <a:pt x="4409567" y="174752"/>
                    <a:pt x="4578223" y="114554"/>
                    <a:pt x="4752975" y="54229"/>
                  </a:cubicBezTo>
                  <a:cubicBezTo>
                    <a:pt x="4783074" y="42164"/>
                    <a:pt x="4813173" y="30099"/>
                    <a:pt x="4849368" y="18034"/>
                  </a:cubicBezTo>
                  <a:cubicBezTo>
                    <a:pt x="4897501" y="0"/>
                    <a:pt x="4951730" y="24003"/>
                    <a:pt x="4969891" y="72263"/>
                  </a:cubicBezTo>
                  <a:cubicBezTo>
                    <a:pt x="4987925" y="114427"/>
                    <a:pt x="4969891" y="168656"/>
                    <a:pt x="4927727" y="192659"/>
                  </a:cubicBezTo>
                  <a:cubicBezTo>
                    <a:pt x="4728972" y="301117"/>
                    <a:pt x="4530090" y="409448"/>
                    <a:pt x="4331335" y="517906"/>
                  </a:cubicBezTo>
                  <a:cubicBezTo>
                    <a:pt x="4096385" y="650367"/>
                    <a:pt x="3867531" y="776859"/>
                    <a:pt x="3632581" y="909320"/>
                  </a:cubicBezTo>
                  <a:cubicBezTo>
                    <a:pt x="3626612" y="915289"/>
                    <a:pt x="3608451" y="921385"/>
                    <a:pt x="3608451" y="927354"/>
                  </a:cubicBezTo>
                  <a:cubicBezTo>
                    <a:pt x="3572256" y="1011682"/>
                    <a:pt x="3506089" y="1023747"/>
                    <a:pt x="3427730" y="999617"/>
                  </a:cubicBezTo>
                  <a:cubicBezTo>
                    <a:pt x="3427730" y="1029716"/>
                    <a:pt x="3427730" y="1059815"/>
                    <a:pt x="3427730" y="1096010"/>
                  </a:cubicBezTo>
                  <a:cubicBezTo>
                    <a:pt x="3174746" y="1096010"/>
                    <a:pt x="2927731" y="1096010"/>
                    <a:pt x="2680716" y="1096010"/>
                  </a:cubicBezTo>
                  <a:cubicBezTo>
                    <a:pt x="2680716" y="1096010"/>
                    <a:pt x="2680716" y="1101979"/>
                    <a:pt x="2680716" y="1101979"/>
                  </a:cubicBezTo>
                  <a:cubicBezTo>
                    <a:pt x="2759075" y="1126109"/>
                    <a:pt x="2837307" y="1144143"/>
                    <a:pt x="2915666" y="1168273"/>
                  </a:cubicBezTo>
                  <a:cubicBezTo>
                    <a:pt x="2945765" y="1174242"/>
                    <a:pt x="2957830" y="1192403"/>
                    <a:pt x="2957830" y="1222502"/>
                  </a:cubicBezTo>
                  <a:cubicBezTo>
                    <a:pt x="2957830" y="1463421"/>
                    <a:pt x="2957830" y="1698244"/>
                    <a:pt x="2957830" y="1939163"/>
                  </a:cubicBezTo>
                  <a:cubicBezTo>
                    <a:pt x="2957830" y="1969262"/>
                    <a:pt x="2951861" y="1981327"/>
                    <a:pt x="2915666" y="1987296"/>
                  </a:cubicBezTo>
                  <a:cubicBezTo>
                    <a:pt x="2759075" y="2029460"/>
                    <a:pt x="2602357" y="2041525"/>
                    <a:pt x="2445766" y="1987296"/>
                  </a:cubicBezTo>
                  <a:cubicBezTo>
                    <a:pt x="2415667" y="1975231"/>
                    <a:pt x="2409571" y="1957197"/>
                    <a:pt x="2409571" y="1927098"/>
                  </a:cubicBezTo>
                  <a:cubicBezTo>
                    <a:pt x="2409571" y="1662176"/>
                    <a:pt x="2409571" y="1403223"/>
                    <a:pt x="2409571" y="1144270"/>
                  </a:cubicBezTo>
                  <a:cubicBezTo>
                    <a:pt x="2409571" y="1126236"/>
                    <a:pt x="2409571" y="1114171"/>
                    <a:pt x="2409571" y="1096137"/>
                  </a:cubicBezTo>
                  <a:cubicBezTo>
                    <a:pt x="1837309" y="1096137"/>
                    <a:pt x="1271016" y="1096137"/>
                    <a:pt x="710819" y="1096137"/>
                  </a:cubicBezTo>
                  <a:cubicBezTo>
                    <a:pt x="710819" y="1102106"/>
                    <a:pt x="710819" y="1102106"/>
                    <a:pt x="710819" y="1102106"/>
                  </a:cubicBezTo>
                  <a:cubicBezTo>
                    <a:pt x="758952" y="1120140"/>
                    <a:pt x="807212" y="1132205"/>
                    <a:pt x="855345" y="1144270"/>
                  </a:cubicBezTo>
                  <a:cubicBezTo>
                    <a:pt x="1011936" y="1180465"/>
                    <a:pt x="1011936" y="1180465"/>
                    <a:pt x="1011936" y="1330960"/>
                  </a:cubicBezTo>
                  <a:cubicBezTo>
                    <a:pt x="1011936" y="1499616"/>
                    <a:pt x="1011936" y="1662176"/>
                    <a:pt x="1011936" y="1830832"/>
                  </a:cubicBezTo>
                  <a:cubicBezTo>
                    <a:pt x="1011936" y="1854962"/>
                    <a:pt x="1005967" y="1872996"/>
                    <a:pt x="981837" y="1885061"/>
                  </a:cubicBezTo>
                  <a:cubicBezTo>
                    <a:pt x="855345" y="1939290"/>
                    <a:pt x="734822" y="1987423"/>
                    <a:pt x="602361" y="2005457"/>
                  </a:cubicBezTo>
                  <a:cubicBezTo>
                    <a:pt x="554228" y="2011426"/>
                    <a:pt x="511937" y="2017522"/>
                    <a:pt x="463804" y="2023491"/>
                  </a:cubicBezTo>
                  <a:cubicBezTo>
                    <a:pt x="463804" y="1969262"/>
                    <a:pt x="463804" y="1921129"/>
                    <a:pt x="463804" y="1872996"/>
                  </a:cubicBezTo>
                  <a:cubicBezTo>
                    <a:pt x="463804" y="1626108"/>
                    <a:pt x="463804" y="1379220"/>
                    <a:pt x="463804" y="1138301"/>
                  </a:cubicBezTo>
                  <a:cubicBezTo>
                    <a:pt x="463804" y="1102106"/>
                    <a:pt x="445770" y="1096137"/>
                    <a:pt x="415671" y="1096137"/>
                  </a:cubicBezTo>
                  <a:cubicBezTo>
                    <a:pt x="295148" y="1096137"/>
                    <a:pt x="174752" y="1096137"/>
                    <a:pt x="54229" y="1096137"/>
                  </a:cubicBezTo>
                  <a:cubicBezTo>
                    <a:pt x="36195" y="1096137"/>
                    <a:pt x="24130" y="1096137"/>
                    <a:pt x="0" y="1096137"/>
                  </a:cubicBezTo>
                  <a:cubicBezTo>
                    <a:pt x="0" y="1023874"/>
                    <a:pt x="0" y="951611"/>
                    <a:pt x="0" y="879348"/>
                  </a:cubicBezTo>
                  <a:cubicBezTo>
                    <a:pt x="36195" y="879348"/>
                    <a:pt x="66294" y="879348"/>
                    <a:pt x="108458" y="879348"/>
                  </a:cubicBezTo>
                  <a:cubicBezTo>
                    <a:pt x="108458" y="861314"/>
                    <a:pt x="108458" y="843153"/>
                    <a:pt x="108458" y="831215"/>
                  </a:cubicBezTo>
                  <a:cubicBezTo>
                    <a:pt x="108458" y="650494"/>
                    <a:pt x="108458" y="475869"/>
                    <a:pt x="108458" y="295275"/>
                  </a:cubicBezTo>
                  <a:cubicBezTo>
                    <a:pt x="108458" y="204978"/>
                    <a:pt x="162687" y="150749"/>
                    <a:pt x="252984" y="150749"/>
                  </a:cubicBezTo>
                  <a:cubicBezTo>
                    <a:pt x="716788" y="150749"/>
                    <a:pt x="1180719" y="150749"/>
                    <a:pt x="1644523" y="150749"/>
                  </a:cubicBezTo>
                  <a:cubicBezTo>
                    <a:pt x="1734947" y="150749"/>
                    <a:pt x="1795145" y="204978"/>
                    <a:pt x="1789049" y="301244"/>
                  </a:cubicBezTo>
                  <a:cubicBezTo>
                    <a:pt x="1789049" y="487934"/>
                    <a:pt x="1789049" y="680593"/>
                    <a:pt x="1789049" y="873379"/>
                  </a:cubicBezTo>
                  <a:cubicBezTo>
                    <a:pt x="2313178" y="873379"/>
                    <a:pt x="2837180" y="873379"/>
                    <a:pt x="3355340" y="873379"/>
                  </a:cubicBezTo>
                  <a:close/>
                  <a:moveTo>
                    <a:pt x="891286" y="409448"/>
                  </a:moveTo>
                  <a:cubicBezTo>
                    <a:pt x="819023" y="409448"/>
                    <a:pt x="746760" y="409448"/>
                    <a:pt x="668401" y="409448"/>
                  </a:cubicBezTo>
                  <a:cubicBezTo>
                    <a:pt x="668401" y="475742"/>
                    <a:pt x="668401" y="541909"/>
                    <a:pt x="668401" y="608203"/>
                  </a:cubicBezTo>
                  <a:cubicBezTo>
                    <a:pt x="746760" y="608203"/>
                    <a:pt x="819023" y="608203"/>
                    <a:pt x="891286" y="608203"/>
                  </a:cubicBezTo>
                  <a:cubicBezTo>
                    <a:pt x="891286" y="541909"/>
                    <a:pt x="891286" y="475742"/>
                    <a:pt x="891286" y="409448"/>
                  </a:cubicBezTo>
                  <a:close/>
                  <a:moveTo>
                    <a:pt x="559943" y="608203"/>
                  </a:moveTo>
                  <a:cubicBezTo>
                    <a:pt x="559943" y="535940"/>
                    <a:pt x="559943" y="475742"/>
                    <a:pt x="559943" y="409448"/>
                  </a:cubicBezTo>
                  <a:cubicBezTo>
                    <a:pt x="487680" y="409448"/>
                    <a:pt x="409321" y="409448"/>
                    <a:pt x="337058" y="409448"/>
                  </a:cubicBezTo>
                  <a:cubicBezTo>
                    <a:pt x="337058" y="475742"/>
                    <a:pt x="337058" y="541909"/>
                    <a:pt x="337058" y="608203"/>
                  </a:cubicBezTo>
                  <a:cubicBezTo>
                    <a:pt x="415417" y="608203"/>
                    <a:pt x="487680" y="608203"/>
                    <a:pt x="559943" y="608203"/>
                  </a:cubicBezTo>
                  <a:close/>
                  <a:moveTo>
                    <a:pt x="999744" y="608203"/>
                  </a:moveTo>
                  <a:cubicBezTo>
                    <a:pt x="1078103" y="608203"/>
                    <a:pt x="1156335" y="608203"/>
                    <a:pt x="1228598" y="608203"/>
                  </a:cubicBezTo>
                  <a:cubicBezTo>
                    <a:pt x="1228598" y="535940"/>
                    <a:pt x="1228598" y="475742"/>
                    <a:pt x="1228598" y="409448"/>
                  </a:cubicBezTo>
                  <a:cubicBezTo>
                    <a:pt x="1150239" y="409448"/>
                    <a:pt x="1077976" y="409448"/>
                    <a:pt x="999744" y="409448"/>
                  </a:cubicBezTo>
                  <a:cubicBezTo>
                    <a:pt x="999744" y="475742"/>
                    <a:pt x="999744" y="541909"/>
                    <a:pt x="999744" y="608203"/>
                  </a:cubicBezTo>
                  <a:close/>
                  <a:moveTo>
                    <a:pt x="3728593" y="632333"/>
                  </a:moveTo>
                  <a:cubicBezTo>
                    <a:pt x="3776726" y="650367"/>
                    <a:pt x="3819017" y="668528"/>
                    <a:pt x="3867150" y="686562"/>
                  </a:cubicBezTo>
                  <a:cubicBezTo>
                    <a:pt x="3879215" y="692531"/>
                    <a:pt x="3903345" y="686562"/>
                    <a:pt x="3909314" y="680593"/>
                  </a:cubicBezTo>
                  <a:cubicBezTo>
                    <a:pt x="3945509" y="620395"/>
                    <a:pt x="3981577" y="560197"/>
                    <a:pt x="4017772" y="499872"/>
                  </a:cubicBezTo>
                  <a:cubicBezTo>
                    <a:pt x="3957574" y="481838"/>
                    <a:pt x="3903345" y="463677"/>
                    <a:pt x="3849116" y="451739"/>
                  </a:cubicBezTo>
                  <a:cubicBezTo>
                    <a:pt x="3837051" y="445770"/>
                    <a:pt x="3812921" y="457708"/>
                    <a:pt x="3806952" y="469773"/>
                  </a:cubicBezTo>
                  <a:cubicBezTo>
                    <a:pt x="3776853" y="517906"/>
                    <a:pt x="3752723" y="572135"/>
                    <a:pt x="3728593" y="632333"/>
                  </a:cubicBezTo>
                  <a:close/>
                  <a:moveTo>
                    <a:pt x="4065905" y="475742"/>
                  </a:moveTo>
                  <a:cubicBezTo>
                    <a:pt x="4108069" y="487807"/>
                    <a:pt x="4144264" y="505841"/>
                    <a:pt x="4186428" y="511937"/>
                  </a:cubicBezTo>
                  <a:cubicBezTo>
                    <a:pt x="4204462" y="511937"/>
                    <a:pt x="4234561" y="505968"/>
                    <a:pt x="4246626" y="493903"/>
                  </a:cubicBezTo>
                  <a:cubicBezTo>
                    <a:pt x="4282821" y="451739"/>
                    <a:pt x="4312920" y="397510"/>
                    <a:pt x="4348988" y="349377"/>
                  </a:cubicBezTo>
                  <a:cubicBezTo>
                    <a:pt x="4294759" y="337312"/>
                    <a:pt x="4246626" y="325247"/>
                    <a:pt x="4198366" y="325247"/>
                  </a:cubicBezTo>
                  <a:cubicBezTo>
                    <a:pt x="4180332" y="319278"/>
                    <a:pt x="4156202" y="331216"/>
                    <a:pt x="4144137" y="343281"/>
                  </a:cubicBezTo>
                  <a:cubicBezTo>
                    <a:pt x="4114038" y="379476"/>
                    <a:pt x="4096004" y="427609"/>
                    <a:pt x="4065778" y="475742"/>
                  </a:cubicBezTo>
                  <a:close/>
                  <a:moveTo>
                    <a:pt x="4674362" y="198755"/>
                  </a:moveTo>
                  <a:cubicBezTo>
                    <a:pt x="4487672" y="192786"/>
                    <a:pt x="4493641" y="180721"/>
                    <a:pt x="4415282" y="319151"/>
                  </a:cubicBezTo>
                  <a:cubicBezTo>
                    <a:pt x="4559808" y="355346"/>
                    <a:pt x="4547870" y="349250"/>
                    <a:pt x="4674362" y="198755"/>
                  </a:cubicBezTo>
                  <a:close/>
                  <a:moveTo>
                    <a:pt x="3638296" y="824992"/>
                  </a:moveTo>
                  <a:cubicBezTo>
                    <a:pt x="3638296" y="824992"/>
                    <a:pt x="3644265" y="830961"/>
                    <a:pt x="3644265" y="830961"/>
                  </a:cubicBezTo>
                  <a:cubicBezTo>
                    <a:pt x="3716528" y="794766"/>
                    <a:pt x="3782822" y="758698"/>
                    <a:pt x="3855085" y="716534"/>
                  </a:cubicBezTo>
                  <a:cubicBezTo>
                    <a:pt x="3806952" y="698500"/>
                    <a:pt x="3764661" y="680339"/>
                    <a:pt x="3716528" y="662305"/>
                  </a:cubicBezTo>
                  <a:cubicBezTo>
                    <a:pt x="3686429" y="716534"/>
                    <a:pt x="3662299" y="770763"/>
                    <a:pt x="3638169" y="824865"/>
                  </a:cubicBezTo>
                  <a:close/>
                  <a:moveTo>
                    <a:pt x="3770884" y="463677"/>
                  </a:moveTo>
                  <a:cubicBezTo>
                    <a:pt x="3686556" y="493776"/>
                    <a:pt x="3614293" y="523875"/>
                    <a:pt x="3535934" y="548005"/>
                  </a:cubicBezTo>
                  <a:cubicBezTo>
                    <a:pt x="3596132" y="578104"/>
                    <a:pt x="3644392" y="596138"/>
                    <a:pt x="3698621" y="620268"/>
                  </a:cubicBezTo>
                  <a:cubicBezTo>
                    <a:pt x="3722751" y="572135"/>
                    <a:pt x="3746754" y="523875"/>
                    <a:pt x="3770884" y="463677"/>
                  </a:cubicBezTo>
                  <a:close/>
                  <a:moveTo>
                    <a:pt x="4168521" y="541909"/>
                  </a:moveTo>
                  <a:cubicBezTo>
                    <a:pt x="4126357" y="529844"/>
                    <a:pt x="4102227" y="517779"/>
                    <a:pt x="4072128" y="511810"/>
                  </a:cubicBezTo>
                  <a:cubicBezTo>
                    <a:pt x="4060063" y="511810"/>
                    <a:pt x="4047998" y="511810"/>
                    <a:pt x="4042029" y="517779"/>
                  </a:cubicBezTo>
                  <a:cubicBezTo>
                    <a:pt x="4017899" y="553974"/>
                    <a:pt x="3999865" y="596011"/>
                    <a:pt x="3975735" y="632206"/>
                  </a:cubicBezTo>
                  <a:cubicBezTo>
                    <a:pt x="3981704" y="638175"/>
                    <a:pt x="3981704" y="638175"/>
                    <a:pt x="3987800" y="644271"/>
                  </a:cubicBezTo>
                  <a:cubicBezTo>
                    <a:pt x="4042029" y="608076"/>
                    <a:pt x="4102227" y="577977"/>
                    <a:pt x="4168521" y="541909"/>
                  </a:cubicBezTo>
                  <a:close/>
                  <a:moveTo>
                    <a:pt x="3891407" y="421513"/>
                  </a:moveTo>
                  <a:cubicBezTo>
                    <a:pt x="4047998" y="481711"/>
                    <a:pt x="4035933" y="481711"/>
                    <a:pt x="4090162" y="349250"/>
                  </a:cubicBezTo>
                  <a:cubicBezTo>
                    <a:pt x="4023868" y="373380"/>
                    <a:pt x="3963670" y="397383"/>
                    <a:pt x="3891407" y="421513"/>
                  </a:cubicBezTo>
                  <a:close/>
                  <a:moveTo>
                    <a:pt x="4319143" y="457708"/>
                  </a:moveTo>
                  <a:cubicBezTo>
                    <a:pt x="4373372" y="427609"/>
                    <a:pt x="4421505" y="403479"/>
                    <a:pt x="4481830" y="367411"/>
                  </a:cubicBezTo>
                  <a:cubicBezTo>
                    <a:pt x="4385437" y="349377"/>
                    <a:pt x="4385437" y="349377"/>
                    <a:pt x="4319143" y="457708"/>
                  </a:cubicBezTo>
                  <a:close/>
                  <a:moveTo>
                    <a:pt x="4258945" y="289052"/>
                  </a:moveTo>
                  <a:cubicBezTo>
                    <a:pt x="4379468" y="325247"/>
                    <a:pt x="4391533" y="319151"/>
                    <a:pt x="4421632" y="234823"/>
                  </a:cubicBezTo>
                  <a:cubicBezTo>
                    <a:pt x="4367403" y="252857"/>
                    <a:pt x="4313174" y="271018"/>
                    <a:pt x="4258945" y="289052"/>
                  </a:cubicBezTo>
                  <a:close/>
                  <a:moveTo>
                    <a:pt x="4921377" y="108458"/>
                  </a:moveTo>
                  <a:cubicBezTo>
                    <a:pt x="4903343" y="96393"/>
                    <a:pt x="4897247" y="78359"/>
                    <a:pt x="4885182" y="78359"/>
                  </a:cubicBezTo>
                  <a:cubicBezTo>
                    <a:pt x="4873117" y="78359"/>
                    <a:pt x="4861052" y="96393"/>
                    <a:pt x="4855083" y="102489"/>
                  </a:cubicBezTo>
                  <a:cubicBezTo>
                    <a:pt x="4861052" y="114554"/>
                    <a:pt x="4873117" y="132588"/>
                    <a:pt x="4885182" y="132588"/>
                  </a:cubicBezTo>
                  <a:cubicBezTo>
                    <a:pt x="4891151" y="138557"/>
                    <a:pt x="4903216" y="120523"/>
                    <a:pt x="4921377" y="108458"/>
                  </a:cubicBezTo>
                  <a:close/>
                  <a:moveTo>
                    <a:pt x="4638294" y="156591"/>
                  </a:moveTo>
                  <a:cubicBezTo>
                    <a:pt x="4674489" y="168656"/>
                    <a:pt x="4716653" y="180721"/>
                    <a:pt x="4740656" y="120396"/>
                  </a:cubicBezTo>
                  <a:cubicBezTo>
                    <a:pt x="4704461" y="132461"/>
                    <a:pt x="4668393" y="144526"/>
                    <a:pt x="4638294" y="156591"/>
                  </a:cubicBezTo>
                  <a:close/>
                  <a:moveTo>
                    <a:pt x="4782820" y="198755"/>
                  </a:moveTo>
                  <a:cubicBezTo>
                    <a:pt x="4722622" y="180721"/>
                    <a:pt x="4704461" y="216789"/>
                    <a:pt x="4692396" y="252984"/>
                  </a:cubicBezTo>
                  <a:cubicBezTo>
                    <a:pt x="4716526" y="234950"/>
                    <a:pt x="4746625" y="222885"/>
                    <a:pt x="4782820" y="19875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1" name="Group 91"/>
          <p:cNvGrpSpPr>
            <a:grpSpLocks noChangeAspect="1"/>
          </p:cNvGrpSpPr>
          <p:nvPr/>
        </p:nvGrpSpPr>
        <p:grpSpPr>
          <a:xfrm>
            <a:off x="9989344" y="8131969"/>
            <a:ext cx="1633538" cy="1231105"/>
            <a:chOff x="0" y="0"/>
            <a:chExt cx="2178050" cy="1641474"/>
          </a:xfrm>
        </p:grpSpPr>
        <p:sp>
          <p:nvSpPr>
            <p:cNvPr id="92" name="Freeform 92"/>
            <p:cNvSpPr/>
            <p:nvPr/>
          </p:nvSpPr>
          <p:spPr>
            <a:xfrm>
              <a:off x="-127" y="0"/>
              <a:ext cx="2178177" cy="1641602"/>
            </a:xfrm>
            <a:custGeom>
              <a:avLst/>
              <a:gdLst/>
              <a:ahLst/>
              <a:cxnLst/>
              <a:rect l="l" t="t" r="r" b="b"/>
              <a:pathLst>
                <a:path w="2178177" h="1641602">
                  <a:moveTo>
                    <a:pt x="2178177" y="6096"/>
                  </a:moveTo>
                  <a:cubicBezTo>
                    <a:pt x="2178177" y="120777"/>
                    <a:pt x="2178177" y="229362"/>
                    <a:pt x="2178177" y="344043"/>
                  </a:cubicBezTo>
                  <a:cubicBezTo>
                    <a:pt x="2178177" y="754380"/>
                    <a:pt x="2178177" y="1170813"/>
                    <a:pt x="2178177" y="1587246"/>
                  </a:cubicBezTo>
                  <a:cubicBezTo>
                    <a:pt x="2178177" y="1629537"/>
                    <a:pt x="2166112" y="1641602"/>
                    <a:pt x="2123821" y="1641602"/>
                  </a:cubicBezTo>
                  <a:cubicBezTo>
                    <a:pt x="1592834" y="1635506"/>
                    <a:pt x="1061974" y="1635506"/>
                    <a:pt x="530987" y="1635506"/>
                  </a:cubicBezTo>
                  <a:cubicBezTo>
                    <a:pt x="374142" y="1635506"/>
                    <a:pt x="211201" y="1635506"/>
                    <a:pt x="48260" y="1635506"/>
                  </a:cubicBezTo>
                  <a:cubicBezTo>
                    <a:pt x="36195" y="1635506"/>
                    <a:pt x="18034" y="1635506"/>
                    <a:pt x="0" y="1629410"/>
                  </a:cubicBezTo>
                  <a:cubicBezTo>
                    <a:pt x="127" y="1122426"/>
                    <a:pt x="127" y="615569"/>
                    <a:pt x="127" y="96520"/>
                  </a:cubicBezTo>
                  <a:cubicBezTo>
                    <a:pt x="12192" y="96520"/>
                    <a:pt x="30353" y="96520"/>
                    <a:pt x="48387" y="96520"/>
                  </a:cubicBezTo>
                  <a:cubicBezTo>
                    <a:pt x="537083" y="96520"/>
                    <a:pt x="1025779" y="96520"/>
                    <a:pt x="1514475" y="96520"/>
                  </a:cubicBezTo>
                  <a:cubicBezTo>
                    <a:pt x="1550670" y="96520"/>
                    <a:pt x="1580896" y="96520"/>
                    <a:pt x="1610995" y="102616"/>
                  </a:cubicBezTo>
                  <a:cubicBezTo>
                    <a:pt x="1659255" y="108712"/>
                    <a:pt x="1677416" y="84455"/>
                    <a:pt x="1683385" y="42291"/>
                  </a:cubicBezTo>
                  <a:cubicBezTo>
                    <a:pt x="1689481" y="18161"/>
                    <a:pt x="1689481" y="0"/>
                    <a:pt x="1719580" y="0"/>
                  </a:cubicBezTo>
                  <a:cubicBezTo>
                    <a:pt x="1870456" y="0"/>
                    <a:pt x="2015236" y="0"/>
                    <a:pt x="2160016" y="0"/>
                  </a:cubicBezTo>
                  <a:cubicBezTo>
                    <a:pt x="2166112" y="0"/>
                    <a:pt x="2166112" y="6096"/>
                    <a:pt x="2178177" y="6096"/>
                  </a:cubicBezTo>
                  <a:close/>
                  <a:moveTo>
                    <a:pt x="856869" y="380238"/>
                  </a:moveTo>
                  <a:cubicBezTo>
                    <a:pt x="585343" y="380238"/>
                    <a:pt x="362077" y="591439"/>
                    <a:pt x="362077" y="869061"/>
                  </a:cubicBezTo>
                  <a:cubicBezTo>
                    <a:pt x="355981" y="1128522"/>
                    <a:pt x="579247" y="1351788"/>
                    <a:pt x="832739" y="1357884"/>
                  </a:cubicBezTo>
                  <a:cubicBezTo>
                    <a:pt x="1116330" y="1363980"/>
                    <a:pt x="1327531" y="1140587"/>
                    <a:pt x="1339596" y="887222"/>
                  </a:cubicBezTo>
                  <a:cubicBezTo>
                    <a:pt x="1351661" y="609600"/>
                    <a:pt x="1128395" y="386334"/>
                    <a:pt x="856869" y="38023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3" name="Group 93"/>
          <p:cNvGrpSpPr>
            <a:grpSpLocks noChangeAspect="1"/>
          </p:cNvGrpSpPr>
          <p:nvPr/>
        </p:nvGrpSpPr>
        <p:grpSpPr>
          <a:xfrm>
            <a:off x="11437144" y="1400175"/>
            <a:ext cx="2986088" cy="2495550"/>
            <a:chOff x="0" y="0"/>
            <a:chExt cx="3981450" cy="3327400"/>
          </a:xfrm>
        </p:grpSpPr>
        <p:sp>
          <p:nvSpPr>
            <p:cNvPr id="94" name="Freeform 94"/>
            <p:cNvSpPr/>
            <p:nvPr/>
          </p:nvSpPr>
          <p:spPr>
            <a:xfrm>
              <a:off x="-127" y="0"/>
              <a:ext cx="3981450" cy="3327400"/>
            </a:xfrm>
            <a:custGeom>
              <a:avLst/>
              <a:gdLst/>
              <a:ahLst/>
              <a:cxnLst/>
              <a:rect l="l" t="t" r="r" b="b"/>
              <a:pathLst>
                <a:path w="3981450" h="3327400">
                  <a:moveTo>
                    <a:pt x="2867279" y="1717929"/>
                  </a:moveTo>
                  <a:cubicBezTo>
                    <a:pt x="2873248" y="1772158"/>
                    <a:pt x="2879344" y="1832483"/>
                    <a:pt x="2891409" y="1898777"/>
                  </a:cubicBezTo>
                  <a:cubicBezTo>
                    <a:pt x="2933573" y="1898777"/>
                    <a:pt x="2975737" y="1904746"/>
                    <a:pt x="3017901" y="1898777"/>
                  </a:cubicBezTo>
                  <a:cubicBezTo>
                    <a:pt x="3054096" y="1898777"/>
                    <a:pt x="3078099" y="1910842"/>
                    <a:pt x="3084195" y="1953006"/>
                  </a:cubicBezTo>
                  <a:cubicBezTo>
                    <a:pt x="3084195" y="1983105"/>
                    <a:pt x="3084195" y="2019300"/>
                    <a:pt x="3090164" y="2055495"/>
                  </a:cubicBezTo>
                  <a:cubicBezTo>
                    <a:pt x="3120263" y="2194179"/>
                    <a:pt x="3150362" y="2332736"/>
                    <a:pt x="3180461" y="2471420"/>
                  </a:cubicBezTo>
                  <a:cubicBezTo>
                    <a:pt x="3186430" y="2507615"/>
                    <a:pt x="3198495" y="2549779"/>
                    <a:pt x="3204591" y="2585974"/>
                  </a:cubicBezTo>
                  <a:cubicBezTo>
                    <a:pt x="3204591" y="2622169"/>
                    <a:pt x="3222625" y="2628138"/>
                    <a:pt x="3252724" y="2628138"/>
                  </a:cubicBezTo>
                  <a:cubicBezTo>
                    <a:pt x="3379216" y="2634107"/>
                    <a:pt x="3469513" y="2730627"/>
                    <a:pt x="3469513" y="2857246"/>
                  </a:cubicBezTo>
                  <a:cubicBezTo>
                    <a:pt x="3469513" y="2977769"/>
                    <a:pt x="3469513" y="3092323"/>
                    <a:pt x="3469513" y="3212846"/>
                  </a:cubicBezTo>
                  <a:cubicBezTo>
                    <a:pt x="3469513" y="3218815"/>
                    <a:pt x="3475482" y="3218815"/>
                    <a:pt x="3475482" y="3224911"/>
                  </a:cubicBezTo>
                  <a:cubicBezTo>
                    <a:pt x="3644138" y="3224911"/>
                    <a:pt x="3812794" y="3224911"/>
                    <a:pt x="3981450" y="3224911"/>
                  </a:cubicBezTo>
                  <a:cubicBezTo>
                    <a:pt x="3981450" y="3261106"/>
                    <a:pt x="3981450" y="3291205"/>
                    <a:pt x="3981450" y="3327400"/>
                  </a:cubicBezTo>
                  <a:cubicBezTo>
                    <a:pt x="2656332" y="3327400"/>
                    <a:pt x="1331214" y="3327400"/>
                    <a:pt x="0" y="3327400"/>
                  </a:cubicBezTo>
                  <a:cubicBezTo>
                    <a:pt x="0" y="3297301"/>
                    <a:pt x="0" y="3267075"/>
                    <a:pt x="0" y="3231007"/>
                  </a:cubicBezTo>
                  <a:cubicBezTo>
                    <a:pt x="114427" y="3231007"/>
                    <a:pt x="222885" y="3231007"/>
                    <a:pt x="331343" y="3231007"/>
                  </a:cubicBezTo>
                  <a:cubicBezTo>
                    <a:pt x="331343" y="3206877"/>
                    <a:pt x="331343" y="3194812"/>
                    <a:pt x="331343" y="3176778"/>
                  </a:cubicBezTo>
                  <a:cubicBezTo>
                    <a:pt x="331343" y="2688463"/>
                    <a:pt x="331343" y="2194179"/>
                    <a:pt x="331343" y="1699895"/>
                  </a:cubicBezTo>
                  <a:cubicBezTo>
                    <a:pt x="331343" y="1597406"/>
                    <a:pt x="319278" y="1488948"/>
                    <a:pt x="313309" y="1386459"/>
                  </a:cubicBezTo>
                  <a:cubicBezTo>
                    <a:pt x="313309" y="1350264"/>
                    <a:pt x="319278" y="1320165"/>
                    <a:pt x="289179" y="1296035"/>
                  </a:cubicBezTo>
                  <a:cubicBezTo>
                    <a:pt x="259080" y="1271905"/>
                    <a:pt x="271145" y="1229741"/>
                    <a:pt x="301244" y="1205611"/>
                  </a:cubicBezTo>
                  <a:cubicBezTo>
                    <a:pt x="313309" y="1199642"/>
                    <a:pt x="325374" y="1181481"/>
                    <a:pt x="331343" y="1169416"/>
                  </a:cubicBezTo>
                  <a:cubicBezTo>
                    <a:pt x="361442" y="910209"/>
                    <a:pt x="451866" y="675132"/>
                    <a:pt x="590296" y="458089"/>
                  </a:cubicBezTo>
                  <a:cubicBezTo>
                    <a:pt x="698754" y="295275"/>
                    <a:pt x="825246" y="156718"/>
                    <a:pt x="981837" y="30099"/>
                  </a:cubicBezTo>
                  <a:cubicBezTo>
                    <a:pt x="1018032" y="0"/>
                    <a:pt x="1042162" y="0"/>
                    <a:pt x="1072261" y="36195"/>
                  </a:cubicBezTo>
                  <a:cubicBezTo>
                    <a:pt x="1048131" y="102489"/>
                    <a:pt x="1024128" y="168783"/>
                    <a:pt x="993902" y="235077"/>
                  </a:cubicBezTo>
                  <a:cubicBezTo>
                    <a:pt x="939673" y="367665"/>
                    <a:pt x="885444" y="506349"/>
                    <a:pt x="825246" y="645033"/>
                  </a:cubicBezTo>
                  <a:cubicBezTo>
                    <a:pt x="807212" y="687197"/>
                    <a:pt x="831215" y="747522"/>
                    <a:pt x="897509" y="777621"/>
                  </a:cubicBezTo>
                  <a:cubicBezTo>
                    <a:pt x="957707" y="807720"/>
                    <a:pt x="1024001" y="831850"/>
                    <a:pt x="1090295" y="855980"/>
                  </a:cubicBezTo>
                  <a:cubicBezTo>
                    <a:pt x="1204722" y="892175"/>
                    <a:pt x="1319149" y="934339"/>
                    <a:pt x="1433576" y="970534"/>
                  </a:cubicBezTo>
                  <a:cubicBezTo>
                    <a:pt x="1596263" y="1024763"/>
                    <a:pt x="1752854" y="1078992"/>
                    <a:pt x="1915414" y="1133348"/>
                  </a:cubicBezTo>
                  <a:cubicBezTo>
                    <a:pt x="2077974" y="1187704"/>
                    <a:pt x="2246757" y="1247902"/>
                    <a:pt x="2409317" y="1302131"/>
                  </a:cubicBezTo>
                  <a:cubicBezTo>
                    <a:pt x="2553843" y="1350391"/>
                    <a:pt x="2698496" y="1398524"/>
                    <a:pt x="2843022" y="1446784"/>
                  </a:cubicBezTo>
                  <a:cubicBezTo>
                    <a:pt x="2903220" y="1470914"/>
                    <a:pt x="2945384" y="1531112"/>
                    <a:pt x="2945384" y="1597533"/>
                  </a:cubicBezTo>
                  <a:cubicBezTo>
                    <a:pt x="2945384" y="1615567"/>
                    <a:pt x="2939415" y="1639697"/>
                    <a:pt x="2933319" y="1657858"/>
                  </a:cubicBezTo>
                  <a:cubicBezTo>
                    <a:pt x="2927350" y="1730248"/>
                    <a:pt x="2927350" y="1730248"/>
                    <a:pt x="2867025" y="1718183"/>
                  </a:cubicBezTo>
                  <a:close/>
                  <a:moveTo>
                    <a:pt x="1548130" y="3224911"/>
                  </a:moveTo>
                  <a:cubicBezTo>
                    <a:pt x="1554099" y="3200781"/>
                    <a:pt x="1560195" y="3170682"/>
                    <a:pt x="1566164" y="3140583"/>
                  </a:cubicBezTo>
                  <a:cubicBezTo>
                    <a:pt x="1626362" y="2778887"/>
                    <a:pt x="1686687" y="2411222"/>
                    <a:pt x="1752854" y="2049526"/>
                  </a:cubicBezTo>
                  <a:cubicBezTo>
                    <a:pt x="1782953" y="1874774"/>
                    <a:pt x="1807083" y="1705991"/>
                    <a:pt x="1795018" y="1531112"/>
                  </a:cubicBezTo>
                  <a:cubicBezTo>
                    <a:pt x="1795018" y="1519047"/>
                    <a:pt x="1795018" y="1501013"/>
                    <a:pt x="1789049" y="1482852"/>
                  </a:cubicBezTo>
                  <a:cubicBezTo>
                    <a:pt x="1783080" y="1440688"/>
                    <a:pt x="1771015" y="1392428"/>
                    <a:pt x="1758950" y="1350264"/>
                  </a:cubicBezTo>
                  <a:cubicBezTo>
                    <a:pt x="1764919" y="1344295"/>
                    <a:pt x="1758950" y="1338199"/>
                    <a:pt x="1752981" y="1338199"/>
                  </a:cubicBezTo>
                  <a:cubicBezTo>
                    <a:pt x="1572260" y="1271905"/>
                    <a:pt x="1391539" y="1211580"/>
                    <a:pt x="1210818" y="1151382"/>
                  </a:cubicBezTo>
                  <a:cubicBezTo>
                    <a:pt x="1048131" y="1103122"/>
                    <a:pt x="897636" y="1018794"/>
                    <a:pt x="716915" y="1018794"/>
                  </a:cubicBezTo>
                  <a:cubicBezTo>
                    <a:pt x="722884" y="970534"/>
                    <a:pt x="728980" y="934466"/>
                    <a:pt x="734949" y="892175"/>
                  </a:cubicBezTo>
                  <a:cubicBezTo>
                    <a:pt x="734949" y="892175"/>
                    <a:pt x="734949" y="886206"/>
                    <a:pt x="728980" y="886206"/>
                  </a:cubicBezTo>
                  <a:cubicBezTo>
                    <a:pt x="632587" y="1145413"/>
                    <a:pt x="530225" y="1404620"/>
                    <a:pt x="433832" y="1657731"/>
                  </a:cubicBezTo>
                  <a:cubicBezTo>
                    <a:pt x="409702" y="1657731"/>
                    <a:pt x="397637" y="1651762"/>
                    <a:pt x="379603" y="1651762"/>
                  </a:cubicBezTo>
                  <a:cubicBezTo>
                    <a:pt x="379603" y="2176145"/>
                    <a:pt x="379603" y="2700655"/>
                    <a:pt x="379603" y="3225038"/>
                  </a:cubicBezTo>
                  <a:cubicBezTo>
                    <a:pt x="771144" y="3225038"/>
                    <a:pt x="1156589" y="3225038"/>
                    <a:pt x="1548130" y="3225038"/>
                  </a:cubicBezTo>
                  <a:close/>
                  <a:moveTo>
                    <a:pt x="2885313" y="2622169"/>
                  </a:moveTo>
                  <a:cubicBezTo>
                    <a:pt x="2843149" y="2423287"/>
                    <a:pt x="2800985" y="2224278"/>
                    <a:pt x="2758821" y="2031492"/>
                  </a:cubicBezTo>
                  <a:cubicBezTo>
                    <a:pt x="2662428" y="2019427"/>
                    <a:pt x="2644394" y="1995297"/>
                    <a:pt x="2650363" y="1898904"/>
                  </a:cubicBezTo>
                  <a:cubicBezTo>
                    <a:pt x="2710561" y="1898904"/>
                    <a:pt x="2764790" y="1898904"/>
                    <a:pt x="2824988" y="1898904"/>
                  </a:cubicBezTo>
                  <a:cubicBezTo>
                    <a:pt x="2819019" y="1838579"/>
                    <a:pt x="2806954" y="1778381"/>
                    <a:pt x="2800858" y="1724152"/>
                  </a:cubicBezTo>
                  <a:cubicBezTo>
                    <a:pt x="2794889" y="1694053"/>
                    <a:pt x="2788793" y="1687957"/>
                    <a:pt x="2764663" y="1681988"/>
                  </a:cubicBezTo>
                  <a:cubicBezTo>
                    <a:pt x="2608072" y="1627759"/>
                    <a:pt x="2451481" y="1573530"/>
                    <a:pt x="2300859" y="1519174"/>
                  </a:cubicBezTo>
                  <a:cubicBezTo>
                    <a:pt x="2216531" y="1495044"/>
                    <a:pt x="2138172" y="1464945"/>
                    <a:pt x="2041906" y="1434846"/>
                  </a:cubicBezTo>
                  <a:cubicBezTo>
                    <a:pt x="2035937" y="1483106"/>
                    <a:pt x="2029841" y="1519174"/>
                    <a:pt x="2023872" y="1555369"/>
                  </a:cubicBezTo>
                  <a:cubicBezTo>
                    <a:pt x="2023872" y="1609598"/>
                    <a:pt x="2023872" y="1669923"/>
                    <a:pt x="2023872" y="1730121"/>
                  </a:cubicBezTo>
                  <a:cubicBezTo>
                    <a:pt x="2029841" y="1754251"/>
                    <a:pt x="2035937" y="1784350"/>
                    <a:pt x="2041906" y="1814449"/>
                  </a:cubicBezTo>
                  <a:cubicBezTo>
                    <a:pt x="2090039" y="1916938"/>
                    <a:pt x="2138299" y="2025396"/>
                    <a:pt x="2180463" y="2127885"/>
                  </a:cubicBezTo>
                  <a:cubicBezTo>
                    <a:pt x="2331085" y="2465451"/>
                    <a:pt x="2475611" y="2808986"/>
                    <a:pt x="2626233" y="3146552"/>
                  </a:cubicBezTo>
                  <a:cubicBezTo>
                    <a:pt x="2662428" y="3230880"/>
                    <a:pt x="2662428" y="3230880"/>
                    <a:pt x="2758694" y="3230880"/>
                  </a:cubicBezTo>
                  <a:cubicBezTo>
                    <a:pt x="2764663" y="3230880"/>
                    <a:pt x="2770759" y="3224911"/>
                    <a:pt x="2776728" y="3224911"/>
                  </a:cubicBezTo>
                  <a:cubicBezTo>
                    <a:pt x="2776728" y="3206877"/>
                    <a:pt x="2776728" y="3188716"/>
                    <a:pt x="2776728" y="3176651"/>
                  </a:cubicBezTo>
                  <a:cubicBezTo>
                    <a:pt x="2776728" y="3037967"/>
                    <a:pt x="2776728" y="2905379"/>
                    <a:pt x="2776728" y="2766695"/>
                  </a:cubicBezTo>
                  <a:cubicBezTo>
                    <a:pt x="2776728" y="2682367"/>
                    <a:pt x="2794762" y="2652141"/>
                    <a:pt x="2885186" y="2622042"/>
                  </a:cubicBezTo>
                  <a:close/>
                  <a:moveTo>
                    <a:pt x="1969770" y="1916938"/>
                  </a:moveTo>
                  <a:cubicBezTo>
                    <a:pt x="1969770" y="1916938"/>
                    <a:pt x="1963801" y="1916938"/>
                    <a:pt x="1963801" y="1922907"/>
                  </a:cubicBezTo>
                  <a:cubicBezTo>
                    <a:pt x="1963801" y="2356866"/>
                    <a:pt x="1963801" y="2790952"/>
                    <a:pt x="1963801" y="3224911"/>
                  </a:cubicBezTo>
                  <a:cubicBezTo>
                    <a:pt x="2156587" y="3224911"/>
                    <a:pt x="2349246" y="3224911"/>
                    <a:pt x="2542032" y="3224911"/>
                  </a:cubicBezTo>
                  <a:cubicBezTo>
                    <a:pt x="2349246" y="2784856"/>
                    <a:pt x="2162556" y="2350897"/>
                    <a:pt x="1969770" y="1916811"/>
                  </a:cubicBezTo>
                  <a:close/>
                  <a:moveTo>
                    <a:pt x="2800985" y="2025396"/>
                  </a:moveTo>
                  <a:cubicBezTo>
                    <a:pt x="2795016" y="2031365"/>
                    <a:pt x="2795016" y="2037461"/>
                    <a:pt x="2795016" y="2037461"/>
                  </a:cubicBezTo>
                  <a:cubicBezTo>
                    <a:pt x="2837180" y="2224278"/>
                    <a:pt x="2873375" y="2411222"/>
                    <a:pt x="2915539" y="2592070"/>
                  </a:cubicBezTo>
                  <a:cubicBezTo>
                    <a:pt x="2915539" y="2604135"/>
                    <a:pt x="2933573" y="2622169"/>
                    <a:pt x="2945638" y="2628265"/>
                  </a:cubicBezTo>
                  <a:cubicBezTo>
                    <a:pt x="3017901" y="2628265"/>
                    <a:pt x="3096260" y="2628265"/>
                    <a:pt x="3174492" y="2628265"/>
                  </a:cubicBezTo>
                  <a:cubicBezTo>
                    <a:pt x="3132328" y="2423287"/>
                    <a:pt x="3090164" y="2224405"/>
                    <a:pt x="3048000" y="2025523"/>
                  </a:cubicBezTo>
                  <a:cubicBezTo>
                    <a:pt x="2957703" y="2025523"/>
                    <a:pt x="2879344" y="2025523"/>
                    <a:pt x="2800985" y="2025523"/>
                  </a:cubicBezTo>
                  <a:close/>
                  <a:moveTo>
                    <a:pt x="1843278" y="2236343"/>
                  </a:moveTo>
                  <a:cubicBezTo>
                    <a:pt x="1843278" y="2236343"/>
                    <a:pt x="1837309" y="2236343"/>
                    <a:pt x="1837309" y="2236343"/>
                  </a:cubicBezTo>
                  <a:cubicBezTo>
                    <a:pt x="1783080" y="2561844"/>
                    <a:pt x="1722882" y="2893441"/>
                    <a:pt x="1668653" y="3224911"/>
                  </a:cubicBezTo>
                  <a:cubicBezTo>
                    <a:pt x="1728851" y="3224911"/>
                    <a:pt x="1783080" y="3224911"/>
                    <a:pt x="1843278" y="3224911"/>
                  </a:cubicBezTo>
                  <a:cubicBezTo>
                    <a:pt x="1843278" y="2893314"/>
                    <a:pt x="1843278" y="2561844"/>
                    <a:pt x="1843278" y="2236343"/>
                  </a:cubicBezTo>
                  <a:close/>
                  <a:moveTo>
                    <a:pt x="1915541" y="1458722"/>
                  </a:moveTo>
                  <a:cubicBezTo>
                    <a:pt x="1945640" y="1458722"/>
                    <a:pt x="1963674" y="1434592"/>
                    <a:pt x="1963674" y="1404493"/>
                  </a:cubicBezTo>
                  <a:cubicBezTo>
                    <a:pt x="1969643" y="1368298"/>
                    <a:pt x="1939544" y="1338199"/>
                    <a:pt x="1909445" y="1344168"/>
                  </a:cubicBezTo>
                  <a:cubicBezTo>
                    <a:pt x="1879346" y="1350137"/>
                    <a:pt x="1855216" y="1368298"/>
                    <a:pt x="1855216" y="1404493"/>
                  </a:cubicBezTo>
                  <a:cubicBezTo>
                    <a:pt x="1855216" y="1434592"/>
                    <a:pt x="1873250" y="1452753"/>
                    <a:pt x="1915414" y="145872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5" name="Group 95"/>
          <p:cNvGrpSpPr>
            <a:grpSpLocks noChangeAspect="1"/>
          </p:cNvGrpSpPr>
          <p:nvPr/>
        </p:nvGrpSpPr>
        <p:grpSpPr>
          <a:xfrm>
            <a:off x="16385382" y="8341519"/>
            <a:ext cx="1395412" cy="1435893"/>
            <a:chOff x="0" y="0"/>
            <a:chExt cx="1860550" cy="1914524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1860296" cy="1914525"/>
            </a:xfrm>
            <a:custGeom>
              <a:avLst/>
              <a:gdLst/>
              <a:ahLst/>
              <a:cxnLst/>
              <a:rect l="l" t="t" r="r" b="b"/>
              <a:pathLst>
                <a:path w="1860296" h="1914525">
                  <a:moveTo>
                    <a:pt x="939292" y="1776095"/>
                  </a:moveTo>
                  <a:cubicBezTo>
                    <a:pt x="1083818" y="1776095"/>
                    <a:pt x="1234313" y="1776095"/>
                    <a:pt x="1378839" y="1776095"/>
                  </a:cubicBezTo>
                  <a:cubicBezTo>
                    <a:pt x="1378839" y="1824228"/>
                    <a:pt x="1378839" y="1866392"/>
                    <a:pt x="1378839" y="1914525"/>
                  </a:cubicBezTo>
                  <a:cubicBezTo>
                    <a:pt x="921258" y="1914525"/>
                    <a:pt x="457581" y="1914525"/>
                    <a:pt x="0" y="1914525"/>
                  </a:cubicBezTo>
                  <a:cubicBezTo>
                    <a:pt x="0" y="1866392"/>
                    <a:pt x="0" y="1824228"/>
                    <a:pt x="0" y="1776095"/>
                  </a:cubicBezTo>
                  <a:cubicBezTo>
                    <a:pt x="30099" y="1776095"/>
                    <a:pt x="54229" y="1776095"/>
                    <a:pt x="90297" y="1776095"/>
                  </a:cubicBezTo>
                  <a:cubicBezTo>
                    <a:pt x="90297" y="1758061"/>
                    <a:pt x="90297" y="1740027"/>
                    <a:pt x="90297" y="1721866"/>
                  </a:cubicBezTo>
                  <a:cubicBezTo>
                    <a:pt x="90297" y="1216152"/>
                    <a:pt x="90297" y="710438"/>
                    <a:pt x="90297" y="198628"/>
                  </a:cubicBezTo>
                  <a:cubicBezTo>
                    <a:pt x="90297" y="72263"/>
                    <a:pt x="162560" y="0"/>
                    <a:pt x="295021" y="0"/>
                  </a:cubicBezTo>
                  <a:cubicBezTo>
                    <a:pt x="559943" y="0"/>
                    <a:pt x="818896" y="0"/>
                    <a:pt x="1083818" y="0"/>
                  </a:cubicBezTo>
                  <a:cubicBezTo>
                    <a:pt x="1186180" y="0"/>
                    <a:pt x="1288542" y="66167"/>
                    <a:pt x="1282573" y="192659"/>
                  </a:cubicBezTo>
                  <a:cubicBezTo>
                    <a:pt x="1276604" y="349250"/>
                    <a:pt x="1282573" y="505714"/>
                    <a:pt x="1282573" y="656209"/>
                  </a:cubicBezTo>
                  <a:cubicBezTo>
                    <a:pt x="1294638" y="638175"/>
                    <a:pt x="1312672" y="608076"/>
                    <a:pt x="1318641" y="608076"/>
                  </a:cubicBezTo>
                  <a:cubicBezTo>
                    <a:pt x="1348740" y="620141"/>
                    <a:pt x="1384935" y="632206"/>
                    <a:pt x="1408938" y="656209"/>
                  </a:cubicBezTo>
                  <a:cubicBezTo>
                    <a:pt x="1426972" y="674243"/>
                    <a:pt x="1433068" y="710438"/>
                    <a:pt x="1433068" y="740537"/>
                  </a:cubicBezTo>
                  <a:cubicBezTo>
                    <a:pt x="1433068" y="951230"/>
                    <a:pt x="1433068" y="1161923"/>
                    <a:pt x="1433068" y="1372743"/>
                  </a:cubicBezTo>
                  <a:cubicBezTo>
                    <a:pt x="1433068" y="1420876"/>
                    <a:pt x="1433068" y="1469009"/>
                    <a:pt x="1439037" y="1517269"/>
                  </a:cubicBezTo>
                  <a:cubicBezTo>
                    <a:pt x="1439037" y="1529334"/>
                    <a:pt x="1451102" y="1547368"/>
                    <a:pt x="1463167" y="1547368"/>
                  </a:cubicBezTo>
                  <a:cubicBezTo>
                    <a:pt x="1475232" y="1553337"/>
                    <a:pt x="1493266" y="1541399"/>
                    <a:pt x="1499235" y="1529334"/>
                  </a:cubicBezTo>
                  <a:cubicBezTo>
                    <a:pt x="1577467" y="1378839"/>
                    <a:pt x="1655826" y="1228344"/>
                    <a:pt x="1721993" y="1071753"/>
                  </a:cubicBezTo>
                  <a:cubicBezTo>
                    <a:pt x="1746123" y="1005586"/>
                    <a:pt x="1746123" y="927227"/>
                    <a:pt x="1752092" y="848995"/>
                  </a:cubicBezTo>
                  <a:cubicBezTo>
                    <a:pt x="1752092" y="843026"/>
                    <a:pt x="1734058" y="830961"/>
                    <a:pt x="1727962" y="824865"/>
                  </a:cubicBezTo>
                  <a:cubicBezTo>
                    <a:pt x="1577467" y="746633"/>
                    <a:pt x="1595501" y="776732"/>
                    <a:pt x="1595501" y="602107"/>
                  </a:cubicBezTo>
                  <a:cubicBezTo>
                    <a:pt x="1595501" y="572008"/>
                    <a:pt x="1595501" y="535940"/>
                    <a:pt x="1595501" y="493776"/>
                  </a:cubicBezTo>
                  <a:cubicBezTo>
                    <a:pt x="1619631" y="499745"/>
                    <a:pt x="1637665" y="505841"/>
                    <a:pt x="1667764" y="517906"/>
                  </a:cubicBezTo>
                  <a:cubicBezTo>
                    <a:pt x="1577467" y="433578"/>
                    <a:pt x="1475105" y="379476"/>
                    <a:pt x="1372743" y="337312"/>
                  </a:cubicBezTo>
                  <a:cubicBezTo>
                    <a:pt x="1372743" y="313182"/>
                    <a:pt x="1378712" y="301244"/>
                    <a:pt x="1378712" y="271145"/>
                  </a:cubicBezTo>
                  <a:cubicBezTo>
                    <a:pt x="1463040" y="307213"/>
                    <a:pt x="1541272" y="337312"/>
                    <a:pt x="1613535" y="379476"/>
                  </a:cubicBezTo>
                  <a:cubicBezTo>
                    <a:pt x="1685798" y="427609"/>
                    <a:pt x="1758061" y="487807"/>
                    <a:pt x="1824228" y="548005"/>
                  </a:cubicBezTo>
                  <a:cubicBezTo>
                    <a:pt x="1842262" y="566039"/>
                    <a:pt x="1854327" y="596138"/>
                    <a:pt x="1854327" y="620268"/>
                  </a:cubicBezTo>
                  <a:cubicBezTo>
                    <a:pt x="1860296" y="752729"/>
                    <a:pt x="1860296" y="879094"/>
                    <a:pt x="1854327" y="1005586"/>
                  </a:cubicBezTo>
                  <a:cubicBezTo>
                    <a:pt x="1848358" y="1047750"/>
                    <a:pt x="1836293" y="1089914"/>
                    <a:pt x="1818259" y="1125982"/>
                  </a:cubicBezTo>
                  <a:cubicBezTo>
                    <a:pt x="1745996" y="1270508"/>
                    <a:pt x="1673733" y="1421003"/>
                    <a:pt x="1601470" y="1571498"/>
                  </a:cubicBezTo>
                  <a:cubicBezTo>
                    <a:pt x="1571371" y="1637665"/>
                    <a:pt x="1517142" y="1667764"/>
                    <a:pt x="1450975" y="1655826"/>
                  </a:cubicBezTo>
                  <a:cubicBezTo>
                    <a:pt x="1384681" y="1649857"/>
                    <a:pt x="1330579" y="1595628"/>
                    <a:pt x="1324483" y="1529334"/>
                  </a:cubicBezTo>
                  <a:cubicBezTo>
                    <a:pt x="1324483" y="1487170"/>
                    <a:pt x="1324483" y="1445006"/>
                    <a:pt x="1324483" y="1408938"/>
                  </a:cubicBezTo>
                  <a:cubicBezTo>
                    <a:pt x="1324483" y="1204214"/>
                    <a:pt x="1324483" y="999490"/>
                    <a:pt x="1324483" y="794893"/>
                  </a:cubicBezTo>
                  <a:cubicBezTo>
                    <a:pt x="1324483" y="764794"/>
                    <a:pt x="1318514" y="746760"/>
                    <a:pt x="1282319" y="758825"/>
                  </a:cubicBezTo>
                  <a:cubicBezTo>
                    <a:pt x="1282319" y="1083945"/>
                    <a:pt x="1282319" y="1409065"/>
                    <a:pt x="1282319" y="1746250"/>
                  </a:cubicBezTo>
                  <a:cubicBezTo>
                    <a:pt x="1167892" y="1752219"/>
                    <a:pt x="1053465" y="1764284"/>
                    <a:pt x="939165" y="1770380"/>
                  </a:cubicBezTo>
                  <a:cubicBezTo>
                    <a:pt x="939165" y="1776349"/>
                    <a:pt x="939165" y="1776349"/>
                    <a:pt x="939165" y="1776349"/>
                  </a:cubicBezTo>
                  <a:close/>
                  <a:moveTo>
                    <a:pt x="553974" y="878967"/>
                  </a:moveTo>
                  <a:cubicBezTo>
                    <a:pt x="572008" y="878967"/>
                    <a:pt x="584073" y="884936"/>
                    <a:pt x="596138" y="884936"/>
                  </a:cubicBezTo>
                  <a:cubicBezTo>
                    <a:pt x="758698" y="884936"/>
                    <a:pt x="921258" y="884936"/>
                    <a:pt x="1077849" y="884936"/>
                  </a:cubicBezTo>
                  <a:cubicBezTo>
                    <a:pt x="1156081" y="884936"/>
                    <a:pt x="1174242" y="866902"/>
                    <a:pt x="1174242" y="782574"/>
                  </a:cubicBezTo>
                  <a:cubicBezTo>
                    <a:pt x="1174242" y="595884"/>
                    <a:pt x="1174242" y="403225"/>
                    <a:pt x="1174242" y="216662"/>
                  </a:cubicBezTo>
                  <a:cubicBezTo>
                    <a:pt x="1174242" y="132334"/>
                    <a:pt x="1156208" y="108331"/>
                    <a:pt x="1071880" y="108331"/>
                  </a:cubicBezTo>
                  <a:cubicBezTo>
                    <a:pt x="824992" y="108331"/>
                    <a:pt x="584200" y="108331"/>
                    <a:pt x="343281" y="108331"/>
                  </a:cubicBezTo>
                  <a:cubicBezTo>
                    <a:pt x="319151" y="108331"/>
                    <a:pt x="295148" y="108331"/>
                    <a:pt x="271018" y="108331"/>
                  </a:cubicBezTo>
                  <a:cubicBezTo>
                    <a:pt x="222885" y="114300"/>
                    <a:pt x="204724" y="138430"/>
                    <a:pt x="198755" y="186563"/>
                  </a:cubicBezTo>
                  <a:cubicBezTo>
                    <a:pt x="198755" y="397256"/>
                    <a:pt x="198755" y="601980"/>
                    <a:pt x="204724" y="812673"/>
                  </a:cubicBezTo>
                  <a:cubicBezTo>
                    <a:pt x="204724" y="860806"/>
                    <a:pt x="222758" y="878840"/>
                    <a:pt x="271018" y="884936"/>
                  </a:cubicBezTo>
                  <a:cubicBezTo>
                    <a:pt x="349250" y="884936"/>
                    <a:pt x="427609" y="884936"/>
                    <a:pt x="499872" y="884936"/>
                  </a:cubicBezTo>
                  <a:cubicBezTo>
                    <a:pt x="535940" y="884936"/>
                    <a:pt x="548005" y="854837"/>
                    <a:pt x="529971" y="824738"/>
                  </a:cubicBezTo>
                  <a:cubicBezTo>
                    <a:pt x="524002" y="812673"/>
                    <a:pt x="517906" y="806704"/>
                    <a:pt x="511937" y="794639"/>
                  </a:cubicBezTo>
                  <a:cubicBezTo>
                    <a:pt x="475869" y="728472"/>
                    <a:pt x="439674" y="668147"/>
                    <a:pt x="469773" y="596011"/>
                  </a:cubicBezTo>
                  <a:cubicBezTo>
                    <a:pt x="481838" y="559943"/>
                    <a:pt x="487807" y="517779"/>
                    <a:pt x="505841" y="481584"/>
                  </a:cubicBezTo>
                  <a:cubicBezTo>
                    <a:pt x="523875" y="445389"/>
                    <a:pt x="535940" y="397256"/>
                    <a:pt x="566039" y="379222"/>
                  </a:cubicBezTo>
                  <a:cubicBezTo>
                    <a:pt x="608203" y="343154"/>
                    <a:pt x="632333" y="300990"/>
                    <a:pt x="680466" y="276860"/>
                  </a:cubicBezTo>
                  <a:cubicBezTo>
                    <a:pt x="740664" y="246761"/>
                    <a:pt x="806958" y="234696"/>
                    <a:pt x="873125" y="216662"/>
                  </a:cubicBezTo>
                  <a:cubicBezTo>
                    <a:pt x="879094" y="228727"/>
                    <a:pt x="885190" y="240792"/>
                    <a:pt x="885190" y="252730"/>
                  </a:cubicBezTo>
                  <a:cubicBezTo>
                    <a:pt x="897255" y="318897"/>
                    <a:pt x="915289" y="385191"/>
                    <a:pt x="921258" y="451358"/>
                  </a:cubicBezTo>
                  <a:cubicBezTo>
                    <a:pt x="921258" y="499491"/>
                    <a:pt x="915289" y="553720"/>
                    <a:pt x="903224" y="601853"/>
                  </a:cubicBezTo>
                  <a:cubicBezTo>
                    <a:pt x="879094" y="674116"/>
                    <a:pt x="855091" y="758444"/>
                    <a:pt x="770763" y="788543"/>
                  </a:cubicBezTo>
                  <a:cubicBezTo>
                    <a:pt x="716534" y="806577"/>
                    <a:pt x="656336" y="818642"/>
                    <a:pt x="584073" y="842772"/>
                  </a:cubicBezTo>
                  <a:cubicBezTo>
                    <a:pt x="608203" y="752475"/>
                    <a:pt x="638302" y="674243"/>
                    <a:pt x="662305" y="601980"/>
                  </a:cubicBezTo>
                  <a:cubicBezTo>
                    <a:pt x="656336" y="596011"/>
                    <a:pt x="650240" y="596011"/>
                    <a:pt x="650240" y="596011"/>
                  </a:cubicBezTo>
                  <a:cubicBezTo>
                    <a:pt x="614172" y="692277"/>
                    <a:pt x="583946" y="782701"/>
                    <a:pt x="553847" y="87896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7" name="Group 97"/>
          <p:cNvGrpSpPr>
            <a:grpSpLocks noChangeAspect="1"/>
          </p:cNvGrpSpPr>
          <p:nvPr/>
        </p:nvGrpSpPr>
        <p:grpSpPr>
          <a:xfrm>
            <a:off x="16587789" y="6322220"/>
            <a:ext cx="990600" cy="1290638"/>
            <a:chOff x="0" y="0"/>
            <a:chExt cx="1320800" cy="1720850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1320800" cy="1720850"/>
            </a:xfrm>
            <a:custGeom>
              <a:avLst/>
              <a:gdLst/>
              <a:ahLst/>
              <a:cxnLst/>
              <a:rect l="l" t="t" r="r" b="b"/>
              <a:pathLst>
                <a:path w="1320800" h="1720850">
                  <a:moveTo>
                    <a:pt x="1194181" y="138430"/>
                  </a:moveTo>
                  <a:cubicBezTo>
                    <a:pt x="1176147" y="150495"/>
                    <a:pt x="1164082" y="156464"/>
                    <a:pt x="1152017" y="156464"/>
                  </a:cubicBezTo>
                  <a:cubicBezTo>
                    <a:pt x="1182116" y="168529"/>
                    <a:pt x="1224407" y="174498"/>
                    <a:pt x="1254506" y="192532"/>
                  </a:cubicBezTo>
                  <a:cubicBezTo>
                    <a:pt x="1278636" y="216662"/>
                    <a:pt x="1302766" y="252730"/>
                    <a:pt x="1308735" y="282829"/>
                  </a:cubicBezTo>
                  <a:cubicBezTo>
                    <a:pt x="1320800" y="312928"/>
                    <a:pt x="1314704" y="348996"/>
                    <a:pt x="1314704" y="385064"/>
                  </a:cubicBezTo>
                  <a:cubicBezTo>
                    <a:pt x="1314704" y="770128"/>
                    <a:pt x="1314704" y="1161288"/>
                    <a:pt x="1314704" y="1552321"/>
                  </a:cubicBezTo>
                  <a:cubicBezTo>
                    <a:pt x="1314704" y="1666621"/>
                    <a:pt x="1266444" y="1720850"/>
                    <a:pt x="1145794" y="1720850"/>
                  </a:cubicBezTo>
                  <a:cubicBezTo>
                    <a:pt x="820166" y="1720850"/>
                    <a:pt x="488442" y="1714881"/>
                    <a:pt x="162687" y="1720850"/>
                  </a:cubicBezTo>
                  <a:cubicBezTo>
                    <a:pt x="60325" y="1720850"/>
                    <a:pt x="0" y="1648587"/>
                    <a:pt x="0" y="1558417"/>
                  </a:cubicBezTo>
                  <a:cubicBezTo>
                    <a:pt x="5969" y="1143254"/>
                    <a:pt x="5969" y="734060"/>
                    <a:pt x="0" y="318897"/>
                  </a:cubicBezTo>
                  <a:cubicBezTo>
                    <a:pt x="0" y="228600"/>
                    <a:pt x="72390" y="162433"/>
                    <a:pt x="156845" y="168529"/>
                  </a:cubicBezTo>
                  <a:cubicBezTo>
                    <a:pt x="283464" y="174498"/>
                    <a:pt x="410210" y="168529"/>
                    <a:pt x="536829" y="168529"/>
                  </a:cubicBezTo>
                  <a:cubicBezTo>
                    <a:pt x="536829" y="114427"/>
                    <a:pt x="536829" y="60198"/>
                    <a:pt x="536829" y="0"/>
                  </a:cubicBezTo>
                  <a:cubicBezTo>
                    <a:pt x="591058" y="0"/>
                    <a:pt x="633349" y="0"/>
                    <a:pt x="681609" y="0"/>
                  </a:cubicBezTo>
                  <a:cubicBezTo>
                    <a:pt x="790194" y="0"/>
                    <a:pt x="898779" y="0"/>
                    <a:pt x="1007237" y="0"/>
                  </a:cubicBezTo>
                  <a:cubicBezTo>
                    <a:pt x="1091692" y="5969"/>
                    <a:pt x="1164082" y="54102"/>
                    <a:pt x="1194181" y="138430"/>
                  </a:cubicBezTo>
                  <a:close/>
                  <a:moveTo>
                    <a:pt x="633222" y="66167"/>
                  </a:moveTo>
                  <a:cubicBezTo>
                    <a:pt x="627253" y="108331"/>
                    <a:pt x="621157" y="138430"/>
                    <a:pt x="621157" y="162433"/>
                  </a:cubicBezTo>
                  <a:cubicBezTo>
                    <a:pt x="765937" y="162433"/>
                    <a:pt x="922655" y="162433"/>
                    <a:pt x="1073531" y="162433"/>
                  </a:cubicBezTo>
                  <a:cubicBezTo>
                    <a:pt x="1061466" y="102235"/>
                    <a:pt x="1037336" y="72136"/>
                    <a:pt x="977011" y="72136"/>
                  </a:cubicBezTo>
                  <a:cubicBezTo>
                    <a:pt x="862457" y="66167"/>
                    <a:pt x="747776" y="66167"/>
                    <a:pt x="633222" y="66167"/>
                  </a:cubicBezTo>
                  <a:close/>
                  <a:moveTo>
                    <a:pt x="971042" y="601726"/>
                  </a:moveTo>
                  <a:cubicBezTo>
                    <a:pt x="965073" y="601726"/>
                    <a:pt x="958977" y="601726"/>
                    <a:pt x="953008" y="601726"/>
                  </a:cubicBezTo>
                  <a:cubicBezTo>
                    <a:pt x="953008" y="830326"/>
                    <a:pt x="953008" y="1059053"/>
                    <a:pt x="953008" y="1287653"/>
                  </a:cubicBezTo>
                  <a:cubicBezTo>
                    <a:pt x="958977" y="1287653"/>
                    <a:pt x="965073" y="1287653"/>
                    <a:pt x="971042" y="1287653"/>
                  </a:cubicBezTo>
                  <a:cubicBezTo>
                    <a:pt x="971042" y="1059053"/>
                    <a:pt x="971042" y="830326"/>
                    <a:pt x="971042" y="601726"/>
                  </a:cubicBezTo>
                  <a:close/>
                  <a:moveTo>
                    <a:pt x="361950" y="613791"/>
                  </a:moveTo>
                  <a:cubicBezTo>
                    <a:pt x="355981" y="613791"/>
                    <a:pt x="349885" y="613791"/>
                    <a:pt x="343916" y="613791"/>
                  </a:cubicBezTo>
                  <a:cubicBezTo>
                    <a:pt x="343916" y="836422"/>
                    <a:pt x="343916" y="1059053"/>
                    <a:pt x="343916" y="1281684"/>
                  </a:cubicBezTo>
                  <a:cubicBezTo>
                    <a:pt x="349885" y="1281684"/>
                    <a:pt x="355981" y="1281684"/>
                    <a:pt x="361950" y="1281684"/>
                  </a:cubicBezTo>
                  <a:cubicBezTo>
                    <a:pt x="361950" y="1059053"/>
                    <a:pt x="361950" y="836422"/>
                    <a:pt x="361950" y="613791"/>
                  </a:cubicBezTo>
                  <a:close/>
                  <a:moveTo>
                    <a:pt x="916813" y="1347851"/>
                  </a:moveTo>
                  <a:cubicBezTo>
                    <a:pt x="916813" y="1341882"/>
                    <a:pt x="916813" y="1341882"/>
                    <a:pt x="916813" y="1335786"/>
                  </a:cubicBezTo>
                  <a:cubicBezTo>
                    <a:pt x="741934" y="1335786"/>
                    <a:pt x="573024" y="1335786"/>
                    <a:pt x="398145" y="1335786"/>
                  </a:cubicBezTo>
                  <a:cubicBezTo>
                    <a:pt x="398145" y="1341755"/>
                    <a:pt x="398145" y="1347851"/>
                    <a:pt x="398145" y="1347851"/>
                  </a:cubicBezTo>
                  <a:cubicBezTo>
                    <a:pt x="573024" y="1365885"/>
                    <a:pt x="741934" y="1371981"/>
                    <a:pt x="916813" y="1347851"/>
                  </a:cubicBezTo>
                  <a:close/>
                  <a:moveTo>
                    <a:pt x="398018" y="535559"/>
                  </a:moveTo>
                  <a:cubicBezTo>
                    <a:pt x="398018" y="541528"/>
                    <a:pt x="398018" y="541528"/>
                    <a:pt x="398018" y="547624"/>
                  </a:cubicBezTo>
                  <a:cubicBezTo>
                    <a:pt x="572897" y="547624"/>
                    <a:pt x="747776" y="547624"/>
                    <a:pt x="916686" y="547624"/>
                  </a:cubicBezTo>
                  <a:cubicBezTo>
                    <a:pt x="916686" y="541655"/>
                    <a:pt x="916686" y="541655"/>
                    <a:pt x="916686" y="535559"/>
                  </a:cubicBezTo>
                  <a:cubicBezTo>
                    <a:pt x="747776" y="535559"/>
                    <a:pt x="572897" y="535559"/>
                    <a:pt x="398018" y="535559"/>
                  </a:cubicBezTo>
                  <a:close/>
                  <a:moveTo>
                    <a:pt x="952881" y="547624"/>
                  </a:moveTo>
                  <a:cubicBezTo>
                    <a:pt x="958850" y="553593"/>
                    <a:pt x="964946" y="553593"/>
                    <a:pt x="970915" y="553593"/>
                  </a:cubicBezTo>
                  <a:cubicBezTo>
                    <a:pt x="1025144" y="493395"/>
                    <a:pt x="1085469" y="433197"/>
                    <a:pt x="1139825" y="367030"/>
                  </a:cubicBezTo>
                  <a:cubicBezTo>
                    <a:pt x="1133856" y="367030"/>
                    <a:pt x="1133856" y="361061"/>
                    <a:pt x="1127760" y="361061"/>
                  </a:cubicBezTo>
                  <a:cubicBezTo>
                    <a:pt x="1073531" y="409194"/>
                    <a:pt x="1019175" y="463296"/>
                    <a:pt x="964946" y="517525"/>
                  </a:cubicBezTo>
                  <a:cubicBezTo>
                    <a:pt x="952881" y="523494"/>
                    <a:pt x="952881" y="535559"/>
                    <a:pt x="952881" y="547624"/>
                  </a:cubicBezTo>
                  <a:close/>
                  <a:moveTo>
                    <a:pt x="1127760" y="1522349"/>
                  </a:moveTo>
                  <a:cubicBezTo>
                    <a:pt x="1133729" y="1522349"/>
                    <a:pt x="1133729" y="1516380"/>
                    <a:pt x="1139825" y="1516380"/>
                  </a:cubicBezTo>
                  <a:cubicBezTo>
                    <a:pt x="1079500" y="1450213"/>
                    <a:pt x="1025271" y="1390015"/>
                    <a:pt x="958850" y="1317879"/>
                  </a:cubicBezTo>
                  <a:cubicBezTo>
                    <a:pt x="958850" y="1342009"/>
                    <a:pt x="952881" y="1360043"/>
                    <a:pt x="958850" y="1366012"/>
                  </a:cubicBezTo>
                  <a:cubicBezTo>
                    <a:pt x="1013079" y="1420114"/>
                    <a:pt x="1073404" y="1474343"/>
                    <a:pt x="1127760" y="1522476"/>
                  </a:cubicBezTo>
                  <a:close/>
                  <a:moveTo>
                    <a:pt x="174879" y="1516380"/>
                  </a:moveTo>
                  <a:cubicBezTo>
                    <a:pt x="180848" y="1516380"/>
                    <a:pt x="180848" y="1522349"/>
                    <a:pt x="186944" y="1522349"/>
                  </a:cubicBezTo>
                  <a:cubicBezTo>
                    <a:pt x="247269" y="1468247"/>
                    <a:pt x="307594" y="1414018"/>
                    <a:pt x="367919" y="1353820"/>
                  </a:cubicBezTo>
                  <a:cubicBezTo>
                    <a:pt x="361950" y="1347851"/>
                    <a:pt x="355854" y="1341755"/>
                    <a:pt x="343789" y="1329690"/>
                  </a:cubicBezTo>
                  <a:cubicBezTo>
                    <a:pt x="289560" y="1395857"/>
                    <a:pt x="229235" y="1456055"/>
                    <a:pt x="174879" y="1516253"/>
                  </a:cubicBezTo>
                  <a:close/>
                  <a:moveTo>
                    <a:pt x="174879" y="373126"/>
                  </a:moveTo>
                  <a:cubicBezTo>
                    <a:pt x="235204" y="433324"/>
                    <a:pt x="289433" y="493522"/>
                    <a:pt x="349758" y="559689"/>
                  </a:cubicBezTo>
                  <a:cubicBezTo>
                    <a:pt x="367792" y="523621"/>
                    <a:pt x="313563" y="463423"/>
                    <a:pt x="174879" y="37312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9" name="Group 99"/>
          <p:cNvGrpSpPr>
            <a:grpSpLocks noChangeAspect="1"/>
          </p:cNvGrpSpPr>
          <p:nvPr/>
        </p:nvGrpSpPr>
        <p:grpSpPr>
          <a:xfrm>
            <a:off x="9570244" y="4572000"/>
            <a:ext cx="1893095" cy="2883693"/>
            <a:chOff x="0" y="0"/>
            <a:chExt cx="2524126" cy="3844924"/>
          </a:xfrm>
        </p:grpSpPr>
        <p:sp>
          <p:nvSpPr>
            <p:cNvPr id="100" name="Freeform 100"/>
            <p:cNvSpPr/>
            <p:nvPr/>
          </p:nvSpPr>
          <p:spPr>
            <a:xfrm>
              <a:off x="636" y="381"/>
              <a:ext cx="2524125" cy="3844925"/>
            </a:xfrm>
            <a:custGeom>
              <a:avLst/>
              <a:gdLst/>
              <a:ahLst/>
              <a:cxnLst/>
              <a:rect l="l" t="t" r="r" b="b"/>
              <a:pathLst>
                <a:path w="2524125" h="3844925">
                  <a:moveTo>
                    <a:pt x="746378" y="2199259"/>
                  </a:moveTo>
                  <a:cubicBezTo>
                    <a:pt x="764412" y="2199259"/>
                    <a:pt x="776477" y="2193290"/>
                    <a:pt x="788542" y="2193290"/>
                  </a:cubicBezTo>
                  <a:cubicBezTo>
                    <a:pt x="788542" y="1928114"/>
                    <a:pt x="788542" y="1669034"/>
                    <a:pt x="788542" y="1403858"/>
                  </a:cubicBezTo>
                  <a:cubicBezTo>
                    <a:pt x="668019" y="1403858"/>
                    <a:pt x="541527" y="1403858"/>
                    <a:pt x="421131" y="1403858"/>
                  </a:cubicBezTo>
                  <a:cubicBezTo>
                    <a:pt x="415162" y="1409827"/>
                    <a:pt x="409066" y="1415923"/>
                    <a:pt x="403097" y="1421892"/>
                  </a:cubicBezTo>
                  <a:cubicBezTo>
                    <a:pt x="427227" y="1433957"/>
                    <a:pt x="445261" y="1446022"/>
                    <a:pt x="469391" y="1458087"/>
                  </a:cubicBezTo>
                  <a:cubicBezTo>
                    <a:pt x="469391" y="1458087"/>
                    <a:pt x="469391" y="1464056"/>
                    <a:pt x="463422" y="1470152"/>
                  </a:cubicBezTo>
                  <a:cubicBezTo>
                    <a:pt x="445388" y="1470152"/>
                    <a:pt x="427227" y="1476121"/>
                    <a:pt x="409193" y="1476121"/>
                  </a:cubicBezTo>
                  <a:cubicBezTo>
                    <a:pt x="427227" y="1494155"/>
                    <a:pt x="445388" y="1512316"/>
                    <a:pt x="469391" y="1530350"/>
                  </a:cubicBezTo>
                  <a:cubicBezTo>
                    <a:pt x="439292" y="1536319"/>
                    <a:pt x="421258" y="1536319"/>
                    <a:pt x="397128" y="1542415"/>
                  </a:cubicBezTo>
                  <a:cubicBezTo>
                    <a:pt x="421258" y="1560449"/>
                    <a:pt x="439292" y="1578610"/>
                    <a:pt x="469391" y="1602740"/>
                  </a:cubicBezTo>
                  <a:cubicBezTo>
                    <a:pt x="439292" y="1602740"/>
                    <a:pt x="415162" y="1602740"/>
                    <a:pt x="391032" y="1602740"/>
                  </a:cubicBezTo>
                  <a:cubicBezTo>
                    <a:pt x="415162" y="1620774"/>
                    <a:pt x="439165" y="1644904"/>
                    <a:pt x="469391" y="1663065"/>
                  </a:cubicBezTo>
                  <a:cubicBezTo>
                    <a:pt x="445261" y="1669034"/>
                    <a:pt x="433196" y="1669034"/>
                    <a:pt x="415162" y="1675130"/>
                  </a:cubicBezTo>
                  <a:cubicBezTo>
                    <a:pt x="409193" y="1705229"/>
                    <a:pt x="415162" y="1741424"/>
                    <a:pt x="367029" y="1741424"/>
                  </a:cubicBezTo>
                  <a:cubicBezTo>
                    <a:pt x="324865" y="1741424"/>
                    <a:pt x="318896" y="1711325"/>
                    <a:pt x="324865" y="1675130"/>
                  </a:cubicBezTo>
                  <a:cubicBezTo>
                    <a:pt x="306831" y="1669161"/>
                    <a:pt x="288670" y="1669161"/>
                    <a:pt x="264667" y="1669161"/>
                  </a:cubicBezTo>
                  <a:cubicBezTo>
                    <a:pt x="288797" y="1651127"/>
                    <a:pt x="306831" y="1639062"/>
                    <a:pt x="324865" y="1620901"/>
                  </a:cubicBezTo>
                  <a:cubicBezTo>
                    <a:pt x="324865" y="1614932"/>
                    <a:pt x="318896" y="1614932"/>
                    <a:pt x="312800" y="1608836"/>
                  </a:cubicBezTo>
                  <a:cubicBezTo>
                    <a:pt x="300735" y="1602867"/>
                    <a:pt x="282701" y="1602867"/>
                    <a:pt x="270636" y="1602867"/>
                  </a:cubicBezTo>
                  <a:cubicBezTo>
                    <a:pt x="294766" y="1584833"/>
                    <a:pt x="312800" y="1572768"/>
                    <a:pt x="330834" y="1560703"/>
                  </a:cubicBezTo>
                  <a:cubicBezTo>
                    <a:pt x="324865" y="1554734"/>
                    <a:pt x="318769" y="1548638"/>
                    <a:pt x="312800" y="1542669"/>
                  </a:cubicBezTo>
                  <a:cubicBezTo>
                    <a:pt x="300735" y="1536700"/>
                    <a:pt x="288670" y="1536700"/>
                    <a:pt x="270636" y="1530604"/>
                  </a:cubicBezTo>
                  <a:cubicBezTo>
                    <a:pt x="288670" y="1512570"/>
                    <a:pt x="300735" y="1500505"/>
                    <a:pt x="318769" y="1482344"/>
                  </a:cubicBezTo>
                  <a:cubicBezTo>
                    <a:pt x="300735" y="1476375"/>
                    <a:pt x="282574" y="1470279"/>
                    <a:pt x="264540" y="1464310"/>
                  </a:cubicBezTo>
                  <a:cubicBezTo>
                    <a:pt x="288670" y="1446276"/>
                    <a:pt x="300735" y="1428115"/>
                    <a:pt x="318769" y="1410081"/>
                  </a:cubicBezTo>
                  <a:cubicBezTo>
                    <a:pt x="318769" y="1410081"/>
                    <a:pt x="312800" y="1404112"/>
                    <a:pt x="312800" y="1398016"/>
                  </a:cubicBezTo>
                  <a:cubicBezTo>
                    <a:pt x="258571" y="1398016"/>
                    <a:pt x="210438" y="1398016"/>
                    <a:pt x="156209" y="1398016"/>
                  </a:cubicBezTo>
                  <a:cubicBezTo>
                    <a:pt x="156209" y="1373886"/>
                    <a:pt x="156209" y="1355852"/>
                    <a:pt x="150240" y="1337691"/>
                  </a:cubicBezTo>
                  <a:cubicBezTo>
                    <a:pt x="156209" y="1331722"/>
                    <a:pt x="162305" y="1325626"/>
                    <a:pt x="162305" y="1325626"/>
                  </a:cubicBezTo>
                  <a:cubicBezTo>
                    <a:pt x="318896" y="1337691"/>
                    <a:pt x="445388" y="1247267"/>
                    <a:pt x="583945" y="1193038"/>
                  </a:cubicBezTo>
                  <a:cubicBezTo>
                    <a:pt x="644143" y="1175004"/>
                    <a:pt x="698372" y="1150874"/>
                    <a:pt x="758697" y="1120775"/>
                  </a:cubicBezTo>
                  <a:cubicBezTo>
                    <a:pt x="770762" y="1114806"/>
                    <a:pt x="788796" y="1096645"/>
                    <a:pt x="788796" y="1084580"/>
                  </a:cubicBezTo>
                  <a:cubicBezTo>
                    <a:pt x="794765" y="903732"/>
                    <a:pt x="794765" y="723011"/>
                    <a:pt x="794765" y="536194"/>
                  </a:cubicBezTo>
                  <a:cubicBezTo>
                    <a:pt x="668273" y="536194"/>
                    <a:pt x="541781" y="536194"/>
                    <a:pt x="421258" y="536194"/>
                  </a:cubicBezTo>
                  <a:cubicBezTo>
                    <a:pt x="415289" y="542163"/>
                    <a:pt x="409193" y="548259"/>
                    <a:pt x="403224" y="554228"/>
                  </a:cubicBezTo>
                  <a:cubicBezTo>
                    <a:pt x="421258" y="566293"/>
                    <a:pt x="445388" y="578358"/>
                    <a:pt x="469518" y="596392"/>
                  </a:cubicBezTo>
                  <a:cubicBezTo>
                    <a:pt x="445388" y="596392"/>
                    <a:pt x="427354" y="596392"/>
                    <a:pt x="397255" y="602361"/>
                  </a:cubicBezTo>
                  <a:cubicBezTo>
                    <a:pt x="421004" y="620395"/>
                    <a:pt x="445134" y="638429"/>
                    <a:pt x="469264" y="662559"/>
                  </a:cubicBezTo>
                  <a:cubicBezTo>
                    <a:pt x="445134" y="668528"/>
                    <a:pt x="433069" y="668528"/>
                    <a:pt x="402970" y="674624"/>
                  </a:cubicBezTo>
                  <a:cubicBezTo>
                    <a:pt x="427100" y="698754"/>
                    <a:pt x="439165" y="716788"/>
                    <a:pt x="457199" y="734949"/>
                  </a:cubicBezTo>
                  <a:cubicBezTo>
                    <a:pt x="445134" y="734949"/>
                    <a:pt x="421004" y="734949"/>
                    <a:pt x="397001" y="734949"/>
                  </a:cubicBezTo>
                  <a:cubicBezTo>
                    <a:pt x="421131" y="759079"/>
                    <a:pt x="445134" y="771144"/>
                    <a:pt x="469264" y="795274"/>
                  </a:cubicBezTo>
                  <a:cubicBezTo>
                    <a:pt x="451230" y="801243"/>
                    <a:pt x="433069" y="801243"/>
                    <a:pt x="415035" y="801243"/>
                  </a:cubicBezTo>
                  <a:cubicBezTo>
                    <a:pt x="421004" y="807212"/>
                    <a:pt x="421004" y="807212"/>
                    <a:pt x="421004" y="813308"/>
                  </a:cubicBezTo>
                  <a:cubicBezTo>
                    <a:pt x="402970" y="831342"/>
                    <a:pt x="390905" y="867537"/>
                    <a:pt x="366775" y="867537"/>
                  </a:cubicBezTo>
                  <a:cubicBezTo>
                    <a:pt x="330580" y="873506"/>
                    <a:pt x="318642" y="843407"/>
                    <a:pt x="318642" y="807212"/>
                  </a:cubicBezTo>
                  <a:cubicBezTo>
                    <a:pt x="300608" y="801243"/>
                    <a:pt x="288543" y="801243"/>
                    <a:pt x="258444" y="795147"/>
                  </a:cubicBezTo>
                  <a:cubicBezTo>
                    <a:pt x="288543" y="777113"/>
                    <a:pt x="306577" y="765048"/>
                    <a:pt x="324738" y="752983"/>
                  </a:cubicBezTo>
                  <a:cubicBezTo>
                    <a:pt x="324738" y="747014"/>
                    <a:pt x="318769" y="740918"/>
                    <a:pt x="312673" y="740918"/>
                  </a:cubicBezTo>
                  <a:cubicBezTo>
                    <a:pt x="300608" y="734949"/>
                    <a:pt x="288543" y="734949"/>
                    <a:pt x="258444" y="728853"/>
                  </a:cubicBezTo>
                  <a:cubicBezTo>
                    <a:pt x="288543" y="710819"/>
                    <a:pt x="306577" y="698754"/>
                    <a:pt x="324738" y="692658"/>
                  </a:cubicBezTo>
                  <a:cubicBezTo>
                    <a:pt x="324738" y="686689"/>
                    <a:pt x="318769" y="680593"/>
                    <a:pt x="312673" y="674624"/>
                  </a:cubicBezTo>
                  <a:cubicBezTo>
                    <a:pt x="300608" y="668655"/>
                    <a:pt x="282574" y="668655"/>
                    <a:pt x="264540" y="662559"/>
                  </a:cubicBezTo>
                  <a:cubicBezTo>
                    <a:pt x="288670" y="644525"/>
                    <a:pt x="306704" y="632460"/>
                    <a:pt x="324738" y="620395"/>
                  </a:cubicBezTo>
                  <a:cubicBezTo>
                    <a:pt x="324738" y="614426"/>
                    <a:pt x="318769" y="608330"/>
                    <a:pt x="312673" y="602361"/>
                  </a:cubicBezTo>
                  <a:cubicBezTo>
                    <a:pt x="300608" y="602361"/>
                    <a:pt x="282574" y="596392"/>
                    <a:pt x="270509" y="596392"/>
                  </a:cubicBezTo>
                  <a:cubicBezTo>
                    <a:pt x="294639" y="578358"/>
                    <a:pt x="312673" y="566293"/>
                    <a:pt x="330707" y="554228"/>
                  </a:cubicBezTo>
                  <a:cubicBezTo>
                    <a:pt x="324738" y="548259"/>
                    <a:pt x="318642" y="542163"/>
                    <a:pt x="312673" y="530098"/>
                  </a:cubicBezTo>
                  <a:cubicBezTo>
                    <a:pt x="264540" y="530098"/>
                    <a:pt x="210311" y="530098"/>
                    <a:pt x="156082" y="530098"/>
                  </a:cubicBezTo>
                  <a:cubicBezTo>
                    <a:pt x="156082" y="505968"/>
                    <a:pt x="156082" y="481838"/>
                    <a:pt x="156082" y="457835"/>
                  </a:cubicBezTo>
                  <a:cubicBezTo>
                    <a:pt x="156082" y="451866"/>
                    <a:pt x="162051" y="451866"/>
                    <a:pt x="162051" y="451866"/>
                  </a:cubicBezTo>
                  <a:cubicBezTo>
                    <a:pt x="306577" y="469900"/>
                    <a:pt x="415035" y="385572"/>
                    <a:pt x="535558" y="331343"/>
                  </a:cubicBezTo>
                  <a:cubicBezTo>
                    <a:pt x="770508" y="228854"/>
                    <a:pt x="1005458" y="114427"/>
                    <a:pt x="1240408" y="5969"/>
                  </a:cubicBezTo>
                  <a:cubicBezTo>
                    <a:pt x="1252473" y="0"/>
                    <a:pt x="1276603" y="5969"/>
                    <a:pt x="1294637" y="11938"/>
                  </a:cubicBezTo>
                  <a:cubicBezTo>
                    <a:pt x="1595881" y="150495"/>
                    <a:pt x="1903094" y="295148"/>
                    <a:pt x="2210307" y="427736"/>
                  </a:cubicBezTo>
                  <a:cubicBezTo>
                    <a:pt x="2258440" y="451866"/>
                    <a:pt x="2312669" y="451866"/>
                    <a:pt x="2372994" y="457835"/>
                  </a:cubicBezTo>
                  <a:cubicBezTo>
                    <a:pt x="2372994" y="475869"/>
                    <a:pt x="2372994" y="499999"/>
                    <a:pt x="2372994" y="530098"/>
                  </a:cubicBezTo>
                  <a:cubicBezTo>
                    <a:pt x="2318765" y="530098"/>
                    <a:pt x="2258567" y="530098"/>
                    <a:pt x="2192273" y="530098"/>
                  </a:cubicBezTo>
                  <a:cubicBezTo>
                    <a:pt x="2216403" y="554228"/>
                    <a:pt x="2228468" y="572262"/>
                    <a:pt x="2246502" y="596392"/>
                  </a:cubicBezTo>
                  <a:cubicBezTo>
                    <a:pt x="2228468" y="596392"/>
                    <a:pt x="2210307" y="596392"/>
                    <a:pt x="2180208" y="602361"/>
                  </a:cubicBezTo>
                  <a:cubicBezTo>
                    <a:pt x="2204338" y="620395"/>
                    <a:pt x="2228341" y="638556"/>
                    <a:pt x="2252471" y="662686"/>
                  </a:cubicBezTo>
                  <a:cubicBezTo>
                    <a:pt x="2234437" y="668655"/>
                    <a:pt x="2216276" y="668655"/>
                    <a:pt x="2186177" y="674751"/>
                  </a:cubicBezTo>
                  <a:cubicBezTo>
                    <a:pt x="2210307" y="698881"/>
                    <a:pt x="2222372" y="710946"/>
                    <a:pt x="2240406" y="728980"/>
                  </a:cubicBezTo>
                  <a:cubicBezTo>
                    <a:pt x="2228341" y="734949"/>
                    <a:pt x="2210307" y="734949"/>
                    <a:pt x="2186177" y="734949"/>
                  </a:cubicBezTo>
                  <a:cubicBezTo>
                    <a:pt x="2204211" y="759079"/>
                    <a:pt x="2228341" y="777113"/>
                    <a:pt x="2252471" y="795274"/>
                  </a:cubicBezTo>
                  <a:cubicBezTo>
                    <a:pt x="2228341" y="801243"/>
                    <a:pt x="2216276" y="801243"/>
                    <a:pt x="2198242" y="801243"/>
                  </a:cubicBezTo>
                  <a:cubicBezTo>
                    <a:pt x="2204211" y="807212"/>
                    <a:pt x="2204211" y="807212"/>
                    <a:pt x="2210307" y="813308"/>
                  </a:cubicBezTo>
                  <a:cubicBezTo>
                    <a:pt x="2186177" y="831342"/>
                    <a:pt x="2168143" y="867537"/>
                    <a:pt x="2150109" y="867537"/>
                  </a:cubicBezTo>
                  <a:cubicBezTo>
                    <a:pt x="2113914" y="873506"/>
                    <a:pt x="2095880" y="843407"/>
                    <a:pt x="2101976" y="807212"/>
                  </a:cubicBezTo>
                  <a:cubicBezTo>
                    <a:pt x="2083942" y="801243"/>
                    <a:pt x="2071877" y="801243"/>
                    <a:pt x="2041778" y="795147"/>
                  </a:cubicBezTo>
                  <a:cubicBezTo>
                    <a:pt x="2071877" y="777113"/>
                    <a:pt x="2089911" y="765048"/>
                    <a:pt x="2108072" y="752983"/>
                  </a:cubicBezTo>
                  <a:cubicBezTo>
                    <a:pt x="2108072" y="747014"/>
                    <a:pt x="2102103" y="740918"/>
                    <a:pt x="2096007" y="740918"/>
                  </a:cubicBezTo>
                  <a:cubicBezTo>
                    <a:pt x="2083942" y="734949"/>
                    <a:pt x="2071877" y="734949"/>
                    <a:pt x="2041778" y="728853"/>
                  </a:cubicBezTo>
                  <a:cubicBezTo>
                    <a:pt x="2071877" y="710819"/>
                    <a:pt x="2089911" y="698754"/>
                    <a:pt x="2108072" y="686689"/>
                  </a:cubicBezTo>
                  <a:cubicBezTo>
                    <a:pt x="2108072" y="686689"/>
                    <a:pt x="2102103" y="680720"/>
                    <a:pt x="2096007" y="674624"/>
                  </a:cubicBezTo>
                  <a:cubicBezTo>
                    <a:pt x="2083942" y="668655"/>
                    <a:pt x="2065908" y="668655"/>
                    <a:pt x="2047874" y="662559"/>
                  </a:cubicBezTo>
                  <a:cubicBezTo>
                    <a:pt x="2072004" y="644525"/>
                    <a:pt x="2090038" y="632460"/>
                    <a:pt x="2108072" y="614299"/>
                  </a:cubicBezTo>
                  <a:cubicBezTo>
                    <a:pt x="2102103" y="614299"/>
                    <a:pt x="2102103" y="608330"/>
                    <a:pt x="2096007" y="602234"/>
                  </a:cubicBezTo>
                  <a:cubicBezTo>
                    <a:pt x="2083942" y="602234"/>
                    <a:pt x="2065908" y="596265"/>
                    <a:pt x="2053843" y="596265"/>
                  </a:cubicBezTo>
                  <a:cubicBezTo>
                    <a:pt x="2071877" y="578231"/>
                    <a:pt x="2083942" y="560070"/>
                    <a:pt x="2108072" y="535940"/>
                  </a:cubicBezTo>
                  <a:cubicBezTo>
                    <a:pt x="1975484" y="535940"/>
                    <a:pt x="1861057" y="535940"/>
                    <a:pt x="1740661" y="535940"/>
                  </a:cubicBezTo>
                  <a:cubicBezTo>
                    <a:pt x="1740661" y="548005"/>
                    <a:pt x="1734692" y="560070"/>
                    <a:pt x="1734692" y="572135"/>
                  </a:cubicBezTo>
                  <a:cubicBezTo>
                    <a:pt x="1734692" y="734822"/>
                    <a:pt x="1734692" y="897509"/>
                    <a:pt x="1734692" y="1066292"/>
                  </a:cubicBezTo>
                  <a:cubicBezTo>
                    <a:pt x="1734692" y="1096391"/>
                    <a:pt x="1746757" y="1114552"/>
                    <a:pt x="1776856" y="1126617"/>
                  </a:cubicBezTo>
                  <a:cubicBezTo>
                    <a:pt x="1921382" y="1186942"/>
                    <a:pt x="2066035" y="1253236"/>
                    <a:pt x="2216657" y="1307465"/>
                  </a:cubicBezTo>
                  <a:cubicBezTo>
                    <a:pt x="2264790" y="1325499"/>
                    <a:pt x="2319019" y="1325499"/>
                    <a:pt x="2373248" y="1331595"/>
                  </a:cubicBezTo>
                  <a:cubicBezTo>
                    <a:pt x="2373248" y="1349629"/>
                    <a:pt x="2373248" y="1373759"/>
                    <a:pt x="2373248" y="1397889"/>
                  </a:cubicBezTo>
                  <a:cubicBezTo>
                    <a:pt x="2319019" y="1397889"/>
                    <a:pt x="2258821" y="1397889"/>
                    <a:pt x="2186558" y="1397889"/>
                  </a:cubicBezTo>
                  <a:cubicBezTo>
                    <a:pt x="2210688" y="1427988"/>
                    <a:pt x="2228722" y="1446149"/>
                    <a:pt x="2246756" y="1470152"/>
                  </a:cubicBezTo>
                  <a:cubicBezTo>
                    <a:pt x="2228722" y="1470152"/>
                    <a:pt x="2210561" y="1470152"/>
                    <a:pt x="2186558" y="1476121"/>
                  </a:cubicBezTo>
                  <a:cubicBezTo>
                    <a:pt x="2204592" y="1494155"/>
                    <a:pt x="2228722" y="1512316"/>
                    <a:pt x="2252852" y="1530350"/>
                  </a:cubicBezTo>
                  <a:cubicBezTo>
                    <a:pt x="2222753" y="1536319"/>
                    <a:pt x="2204720" y="1536319"/>
                    <a:pt x="2180589" y="1542415"/>
                  </a:cubicBezTo>
                  <a:cubicBezTo>
                    <a:pt x="2204719" y="1560449"/>
                    <a:pt x="2228722" y="1578610"/>
                    <a:pt x="2258948" y="1602740"/>
                  </a:cubicBezTo>
                  <a:cubicBezTo>
                    <a:pt x="2222753" y="1602740"/>
                    <a:pt x="2198750" y="1602740"/>
                    <a:pt x="2174620" y="1602740"/>
                  </a:cubicBezTo>
                  <a:cubicBezTo>
                    <a:pt x="2198750" y="1626870"/>
                    <a:pt x="2222753" y="1638935"/>
                    <a:pt x="2252979" y="1663065"/>
                  </a:cubicBezTo>
                  <a:cubicBezTo>
                    <a:pt x="2228849" y="1669034"/>
                    <a:pt x="2210815" y="1669034"/>
                    <a:pt x="2192781" y="1675130"/>
                  </a:cubicBezTo>
                  <a:cubicBezTo>
                    <a:pt x="2192781" y="1705229"/>
                    <a:pt x="2198750" y="1741424"/>
                    <a:pt x="2150617" y="1741424"/>
                  </a:cubicBezTo>
                  <a:cubicBezTo>
                    <a:pt x="2108453" y="1741424"/>
                    <a:pt x="2102484" y="1711325"/>
                    <a:pt x="2108453" y="1675130"/>
                  </a:cubicBezTo>
                  <a:cubicBezTo>
                    <a:pt x="2084323" y="1669161"/>
                    <a:pt x="2072258" y="1669161"/>
                    <a:pt x="2048255" y="1663065"/>
                  </a:cubicBezTo>
                  <a:cubicBezTo>
                    <a:pt x="2072385" y="1651000"/>
                    <a:pt x="2096388" y="1638935"/>
                    <a:pt x="2114549" y="1626870"/>
                  </a:cubicBezTo>
                  <a:cubicBezTo>
                    <a:pt x="2108580" y="1620901"/>
                    <a:pt x="2102484" y="1614805"/>
                    <a:pt x="2096515" y="1608836"/>
                  </a:cubicBezTo>
                  <a:cubicBezTo>
                    <a:pt x="2090546" y="1602867"/>
                    <a:pt x="2078481" y="1602867"/>
                    <a:pt x="2066416" y="1596771"/>
                  </a:cubicBezTo>
                  <a:cubicBezTo>
                    <a:pt x="2078481" y="1578737"/>
                    <a:pt x="2090546" y="1566672"/>
                    <a:pt x="2102611" y="1542542"/>
                  </a:cubicBezTo>
                  <a:cubicBezTo>
                    <a:pt x="2084577" y="1536573"/>
                    <a:pt x="2072512" y="1536573"/>
                    <a:pt x="2054478" y="1530477"/>
                  </a:cubicBezTo>
                  <a:cubicBezTo>
                    <a:pt x="2072512" y="1518412"/>
                    <a:pt x="2090673" y="1506347"/>
                    <a:pt x="2108707" y="1494282"/>
                  </a:cubicBezTo>
                  <a:cubicBezTo>
                    <a:pt x="2102738" y="1488313"/>
                    <a:pt x="2102738" y="1482217"/>
                    <a:pt x="2096642" y="1476248"/>
                  </a:cubicBezTo>
                  <a:cubicBezTo>
                    <a:pt x="2084577" y="1476248"/>
                    <a:pt x="2066543" y="1470279"/>
                    <a:pt x="2054478" y="1464183"/>
                  </a:cubicBezTo>
                  <a:cubicBezTo>
                    <a:pt x="2072512" y="1446149"/>
                    <a:pt x="2084577" y="1427988"/>
                    <a:pt x="2114676" y="1403858"/>
                  </a:cubicBezTo>
                  <a:cubicBezTo>
                    <a:pt x="1976119" y="1403858"/>
                    <a:pt x="1861692" y="1403858"/>
                    <a:pt x="1741169" y="1403858"/>
                  </a:cubicBezTo>
                  <a:cubicBezTo>
                    <a:pt x="1741169" y="1662938"/>
                    <a:pt x="1741169" y="1928114"/>
                    <a:pt x="1741169" y="2187321"/>
                  </a:cubicBezTo>
                  <a:cubicBezTo>
                    <a:pt x="1753234" y="2193290"/>
                    <a:pt x="1765299" y="2193290"/>
                    <a:pt x="1783333" y="2199386"/>
                  </a:cubicBezTo>
                  <a:cubicBezTo>
                    <a:pt x="1777364" y="2229485"/>
                    <a:pt x="1807463" y="2265680"/>
                    <a:pt x="1747138" y="2277745"/>
                  </a:cubicBezTo>
                  <a:cubicBezTo>
                    <a:pt x="1777237" y="2338070"/>
                    <a:pt x="1801367" y="2404364"/>
                    <a:pt x="1831466" y="2464562"/>
                  </a:cubicBezTo>
                  <a:cubicBezTo>
                    <a:pt x="1915794" y="2663444"/>
                    <a:pt x="2000122" y="2856230"/>
                    <a:pt x="2084450" y="3049143"/>
                  </a:cubicBezTo>
                  <a:cubicBezTo>
                    <a:pt x="2180843" y="3260090"/>
                    <a:pt x="2271140" y="3471037"/>
                    <a:pt x="2361564" y="3681984"/>
                  </a:cubicBezTo>
                  <a:cubicBezTo>
                    <a:pt x="2367533" y="3700018"/>
                    <a:pt x="2391663" y="3718179"/>
                    <a:pt x="2403728" y="3718179"/>
                  </a:cubicBezTo>
                  <a:cubicBezTo>
                    <a:pt x="2463927" y="3706114"/>
                    <a:pt x="2494152" y="3736213"/>
                    <a:pt x="2506090" y="3796538"/>
                  </a:cubicBezTo>
                  <a:cubicBezTo>
                    <a:pt x="2512059" y="3814573"/>
                    <a:pt x="2518155" y="3826637"/>
                    <a:pt x="2524124" y="3844798"/>
                  </a:cubicBezTo>
                  <a:cubicBezTo>
                    <a:pt x="2385567" y="3844798"/>
                    <a:pt x="2252979" y="3844798"/>
                    <a:pt x="2114422" y="3844798"/>
                  </a:cubicBezTo>
                  <a:cubicBezTo>
                    <a:pt x="2138552" y="3730244"/>
                    <a:pt x="2144521" y="3724275"/>
                    <a:pt x="2265045" y="3718179"/>
                  </a:cubicBezTo>
                  <a:cubicBezTo>
                    <a:pt x="2259075" y="3681984"/>
                    <a:pt x="2252980" y="3657854"/>
                    <a:pt x="2216912" y="3645916"/>
                  </a:cubicBezTo>
                  <a:cubicBezTo>
                    <a:pt x="1921764" y="3531362"/>
                    <a:pt x="1626489" y="3410839"/>
                    <a:pt x="1331341" y="3290316"/>
                  </a:cubicBezTo>
                  <a:cubicBezTo>
                    <a:pt x="1283208" y="3272282"/>
                    <a:pt x="1240917" y="3272282"/>
                    <a:pt x="1198753" y="3290316"/>
                  </a:cubicBezTo>
                  <a:cubicBezTo>
                    <a:pt x="981836" y="3380740"/>
                    <a:pt x="771017" y="3465068"/>
                    <a:pt x="554228" y="3555492"/>
                  </a:cubicBezTo>
                  <a:cubicBezTo>
                    <a:pt x="499999" y="3573526"/>
                    <a:pt x="445770" y="3597656"/>
                    <a:pt x="397637" y="3615817"/>
                  </a:cubicBezTo>
                  <a:cubicBezTo>
                    <a:pt x="343408" y="3627882"/>
                    <a:pt x="313309" y="3657981"/>
                    <a:pt x="307213" y="3718306"/>
                  </a:cubicBezTo>
                  <a:cubicBezTo>
                    <a:pt x="403606" y="3712337"/>
                    <a:pt x="391540" y="3790569"/>
                    <a:pt x="415671" y="3844925"/>
                  </a:cubicBezTo>
                  <a:cubicBezTo>
                    <a:pt x="277114" y="3844925"/>
                    <a:pt x="144526" y="3844925"/>
                    <a:pt x="0" y="3844925"/>
                  </a:cubicBezTo>
                  <a:cubicBezTo>
                    <a:pt x="18034" y="3808730"/>
                    <a:pt x="30099" y="3766566"/>
                    <a:pt x="54229" y="3736467"/>
                  </a:cubicBezTo>
                  <a:cubicBezTo>
                    <a:pt x="60198" y="3724402"/>
                    <a:pt x="84328" y="3718433"/>
                    <a:pt x="102362" y="3718433"/>
                  </a:cubicBezTo>
                  <a:cubicBezTo>
                    <a:pt x="144526" y="3724402"/>
                    <a:pt x="156591" y="3706368"/>
                    <a:pt x="174625" y="3670173"/>
                  </a:cubicBezTo>
                  <a:cubicBezTo>
                    <a:pt x="252984" y="3483356"/>
                    <a:pt x="337312" y="3296539"/>
                    <a:pt x="415544" y="3109722"/>
                  </a:cubicBezTo>
                  <a:cubicBezTo>
                    <a:pt x="536067" y="2838577"/>
                    <a:pt x="656463" y="2567305"/>
                    <a:pt x="776986" y="2290064"/>
                  </a:cubicBezTo>
                  <a:cubicBezTo>
                    <a:pt x="776986" y="2290064"/>
                    <a:pt x="776986" y="2284095"/>
                    <a:pt x="776986" y="2277999"/>
                  </a:cubicBezTo>
                  <a:cubicBezTo>
                    <a:pt x="734822" y="2272030"/>
                    <a:pt x="740791" y="2235835"/>
                    <a:pt x="746887" y="2199640"/>
                  </a:cubicBezTo>
                  <a:close/>
                  <a:moveTo>
                    <a:pt x="1915032" y="2970657"/>
                  </a:moveTo>
                  <a:cubicBezTo>
                    <a:pt x="1909063" y="2958592"/>
                    <a:pt x="1902967" y="2958592"/>
                    <a:pt x="1902967" y="2952623"/>
                  </a:cubicBezTo>
                  <a:cubicBezTo>
                    <a:pt x="1698116" y="2832100"/>
                    <a:pt x="1499361" y="2711577"/>
                    <a:pt x="1300606" y="2591054"/>
                  </a:cubicBezTo>
                  <a:cubicBezTo>
                    <a:pt x="1264411" y="2566924"/>
                    <a:pt x="1246377" y="2578989"/>
                    <a:pt x="1222247" y="2597023"/>
                  </a:cubicBezTo>
                  <a:cubicBezTo>
                    <a:pt x="1065656" y="2687447"/>
                    <a:pt x="908938" y="2783840"/>
                    <a:pt x="752347" y="2874264"/>
                  </a:cubicBezTo>
                  <a:cubicBezTo>
                    <a:pt x="704214" y="2904363"/>
                    <a:pt x="655954" y="2934589"/>
                    <a:pt x="607821" y="2964688"/>
                  </a:cubicBezTo>
                  <a:cubicBezTo>
                    <a:pt x="631951" y="2976753"/>
                    <a:pt x="644016" y="2982722"/>
                    <a:pt x="655954" y="2988818"/>
                  </a:cubicBezTo>
                  <a:cubicBezTo>
                    <a:pt x="842644" y="3061081"/>
                    <a:pt x="1029461" y="3133471"/>
                    <a:pt x="1216151" y="3211830"/>
                  </a:cubicBezTo>
                  <a:cubicBezTo>
                    <a:pt x="1252346" y="3223895"/>
                    <a:pt x="1282445" y="3223895"/>
                    <a:pt x="1312544" y="3211830"/>
                  </a:cubicBezTo>
                  <a:cubicBezTo>
                    <a:pt x="1408937" y="3169666"/>
                    <a:pt x="1499234" y="3133471"/>
                    <a:pt x="1595627" y="3097276"/>
                  </a:cubicBezTo>
                  <a:cubicBezTo>
                    <a:pt x="1697989" y="3055112"/>
                    <a:pt x="1806447" y="3012948"/>
                    <a:pt x="1914905" y="2970657"/>
                  </a:cubicBezTo>
                  <a:close/>
                  <a:moveTo>
                    <a:pt x="1312671" y="3247898"/>
                  </a:moveTo>
                  <a:cubicBezTo>
                    <a:pt x="1619884" y="3368421"/>
                    <a:pt x="1915032" y="3488944"/>
                    <a:pt x="2222372" y="3609467"/>
                  </a:cubicBezTo>
                  <a:cubicBezTo>
                    <a:pt x="2131948" y="3398520"/>
                    <a:pt x="2041651" y="3199638"/>
                    <a:pt x="1951227" y="2994787"/>
                  </a:cubicBezTo>
                  <a:cubicBezTo>
                    <a:pt x="1740407" y="3079115"/>
                    <a:pt x="1535556" y="3163570"/>
                    <a:pt x="1312671" y="3247898"/>
                  </a:cubicBezTo>
                  <a:close/>
                  <a:moveTo>
                    <a:pt x="354837" y="3591433"/>
                  </a:moveTo>
                  <a:cubicBezTo>
                    <a:pt x="644016" y="3476879"/>
                    <a:pt x="927099" y="3362452"/>
                    <a:pt x="1210309" y="3247898"/>
                  </a:cubicBezTo>
                  <a:cubicBezTo>
                    <a:pt x="1180210" y="3235833"/>
                    <a:pt x="1156080" y="3223768"/>
                    <a:pt x="1131950" y="3211703"/>
                  </a:cubicBezTo>
                  <a:cubicBezTo>
                    <a:pt x="963294" y="3145409"/>
                    <a:pt x="794638" y="3079115"/>
                    <a:pt x="625982" y="3012821"/>
                  </a:cubicBezTo>
                  <a:cubicBezTo>
                    <a:pt x="607948" y="3000756"/>
                    <a:pt x="589787" y="3000756"/>
                    <a:pt x="583818" y="3030855"/>
                  </a:cubicBezTo>
                  <a:cubicBezTo>
                    <a:pt x="535685" y="3151378"/>
                    <a:pt x="481456" y="3271901"/>
                    <a:pt x="433196" y="3392424"/>
                  </a:cubicBezTo>
                  <a:cubicBezTo>
                    <a:pt x="409066" y="3452749"/>
                    <a:pt x="385063" y="3512947"/>
                    <a:pt x="354837" y="3591306"/>
                  </a:cubicBezTo>
                  <a:close/>
                  <a:moveTo>
                    <a:pt x="1625980" y="1319403"/>
                  </a:moveTo>
                  <a:cubicBezTo>
                    <a:pt x="1631949" y="1271143"/>
                    <a:pt x="1638045" y="1223010"/>
                    <a:pt x="1589785" y="1186815"/>
                  </a:cubicBezTo>
                  <a:cubicBezTo>
                    <a:pt x="1487423" y="1114552"/>
                    <a:pt x="1396999" y="1036193"/>
                    <a:pt x="1300606" y="957834"/>
                  </a:cubicBezTo>
                  <a:cubicBezTo>
                    <a:pt x="1270507" y="933704"/>
                    <a:pt x="1252473" y="933704"/>
                    <a:pt x="1228343" y="957834"/>
                  </a:cubicBezTo>
                  <a:cubicBezTo>
                    <a:pt x="1137919" y="1030097"/>
                    <a:pt x="1047622" y="1108456"/>
                    <a:pt x="951229" y="1180846"/>
                  </a:cubicBezTo>
                  <a:cubicBezTo>
                    <a:pt x="903096" y="1217041"/>
                    <a:pt x="891031" y="1259205"/>
                    <a:pt x="903096" y="1319403"/>
                  </a:cubicBezTo>
                  <a:cubicBezTo>
                    <a:pt x="1144015" y="1319403"/>
                    <a:pt x="1385061" y="1319403"/>
                    <a:pt x="1625980" y="1319403"/>
                  </a:cubicBezTo>
                  <a:close/>
                  <a:moveTo>
                    <a:pt x="1264411" y="1807591"/>
                  </a:moveTo>
                  <a:cubicBezTo>
                    <a:pt x="1155953" y="1891919"/>
                    <a:pt x="1053591" y="1982343"/>
                    <a:pt x="945133" y="2060702"/>
                  </a:cubicBezTo>
                  <a:cubicBezTo>
                    <a:pt x="897000" y="2102866"/>
                    <a:pt x="890904" y="2139061"/>
                    <a:pt x="902969" y="2193290"/>
                  </a:cubicBezTo>
                  <a:cubicBezTo>
                    <a:pt x="1143888" y="2193290"/>
                    <a:pt x="1384934" y="2193290"/>
                    <a:pt x="1625853" y="2193290"/>
                  </a:cubicBezTo>
                  <a:cubicBezTo>
                    <a:pt x="1637918" y="2132965"/>
                    <a:pt x="1625853" y="2084832"/>
                    <a:pt x="1571624" y="2054733"/>
                  </a:cubicBezTo>
                  <a:cubicBezTo>
                    <a:pt x="1559559" y="2048764"/>
                    <a:pt x="1547494" y="2036699"/>
                    <a:pt x="1535429" y="2024634"/>
                  </a:cubicBezTo>
                  <a:cubicBezTo>
                    <a:pt x="1445005" y="1952371"/>
                    <a:pt x="1354708" y="1879981"/>
                    <a:pt x="1264284" y="1807718"/>
                  </a:cubicBezTo>
                  <a:close/>
                  <a:moveTo>
                    <a:pt x="1625853" y="1403858"/>
                  </a:moveTo>
                  <a:cubicBezTo>
                    <a:pt x="1384934" y="1403858"/>
                    <a:pt x="1143888" y="1403858"/>
                    <a:pt x="902969" y="1403858"/>
                  </a:cubicBezTo>
                  <a:cubicBezTo>
                    <a:pt x="890904" y="1440053"/>
                    <a:pt x="897000" y="1470152"/>
                    <a:pt x="933068" y="1494282"/>
                  </a:cubicBezTo>
                  <a:cubicBezTo>
                    <a:pt x="975232" y="1524381"/>
                    <a:pt x="1017396" y="1560576"/>
                    <a:pt x="1065656" y="1596771"/>
                  </a:cubicBezTo>
                  <a:cubicBezTo>
                    <a:pt x="1131950" y="1651000"/>
                    <a:pt x="1198244" y="1705229"/>
                    <a:pt x="1264411" y="1759458"/>
                  </a:cubicBezTo>
                  <a:cubicBezTo>
                    <a:pt x="1378838" y="1669034"/>
                    <a:pt x="1481327" y="1578610"/>
                    <a:pt x="1595754" y="1494282"/>
                  </a:cubicBezTo>
                  <a:cubicBezTo>
                    <a:pt x="1625853" y="1470152"/>
                    <a:pt x="1637918" y="1446022"/>
                    <a:pt x="1625853" y="1403858"/>
                  </a:cubicBezTo>
                  <a:close/>
                  <a:moveTo>
                    <a:pt x="902969" y="529971"/>
                  </a:moveTo>
                  <a:cubicBezTo>
                    <a:pt x="884935" y="590296"/>
                    <a:pt x="927099" y="608330"/>
                    <a:pt x="957198" y="632460"/>
                  </a:cubicBezTo>
                  <a:cubicBezTo>
                    <a:pt x="1059560" y="716788"/>
                    <a:pt x="1162049" y="801243"/>
                    <a:pt x="1264411" y="879602"/>
                  </a:cubicBezTo>
                  <a:cubicBezTo>
                    <a:pt x="1378838" y="789178"/>
                    <a:pt x="1487296" y="704850"/>
                    <a:pt x="1595754" y="614426"/>
                  </a:cubicBezTo>
                  <a:cubicBezTo>
                    <a:pt x="1625853" y="590296"/>
                    <a:pt x="1637918" y="572262"/>
                    <a:pt x="1625853" y="530098"/>
                  </a:cubicBezTo>
                  <a:cubicBezTo>
                    <a:pt x="1384934" y="530098"/>
                    <a:pt x="1143888" y="530098"/>
                    <a:pt x="902969" y="530098"/>
                  </a:cubicBezTo>
                  <a:close/>
                  <a:moveTo>
                    <a:pt x="1909063" y="2916428"/>
                  </a:moveTo>
                  <a:cubicBezTo>
                    <a:pt x="1909063" y="2910459"/>
                    <a:pt x="1915032" y="2910459"/>
                    <a:pt x="1915032" y="2904363"/>
                  </a:cubicBezTo>
                  <a:cubicBezTo>
                    <a:pt x="1830704" y="2717546"/>
                    <a:pt x="1746376" y="2524633"/>
                    <a:pt x="1662048" y="2331847"/>
                  </a:cubicBezTo>
                  <a:cubicBezTo>
                    <a:pt x="1541525" y="2404110"/>
                    <a:pt x="1421129" y="2470404"/>
                    <a:pt x="1300606" y="2548763"/>
                  </a:cubicBezTo>
                  <a:cubicBezTo>
                    <a:pt x="1511426" y="2675382"/>
                    <a:pt x="1710308" y="2795905"/>
                    <a:pt x="1909063" y="2916428"/>
                  </a:cubicBezTo>
                  <a:close/>
                  <a:moveTo>
                    <a:pt x="872870" y="2331847"/>
                  </a:moveTo>
                  <a:cubicBezTo>
                    <a:pt x="794511" y="2518664"/>
                    <a:pt x="716279" y="2705481"/>
                    <a:pt x="637920" y="2892298"/>
                  </a:cubicBezTo>
                  <a:cubicBezTo>
                    <a:pt x="643889" y="2892298"/>
                    <a:pt x="643889" y="2898267"/>
                    <a:pt x="649985" y="2898267"/>
                  </a:cubicBezTo>
                  <a:cubicBezTo>
                    <a:pt x="836675" y="2783713"/>
                    <a:pt x="1029461" y="2669286"/>
                    <a:pt x="1228343" y="2548763"/>
                  </a:cubicBezTo>
                  <a:cubicBezTo>
                    <a:pt x="1101851" y="2470404"/>
                    <a:pt x="987424" y="2404110"/>
                    <a:pt x="872870" y="2331847"/>
                  </a:cubicBezTo>
                  <a:close/>
                  <a:moveTo>
                    <a:pt x="1264411" y="2271522"/>
                  </a:moveTo>
                  <a:cubicBezTo>
                    <a:pt x="1149984" y="2271522"/>
                    <a:pt x="1035430" y="2271522"/>
                    <a:pt x="921003" y="2271522"/>
                  </a:cubicBezTo>
                  <a:cubicBezTo>
                    <a:pt x="908938" y="2271522"/>
                    <a:pt x="902969" y="2277491"/>
                    <a:pt x="890904" y="2283587"/>
                  </a:cubicBezTo>
                  <a:cubicBezTo>
                    <a:pt x="896873" y="2295652"/>
                    <a:pt x="896873" y="2301621"/>
                    <a:pt x="908938" y="2307717"/>
                  </a:cubicBezTo>
                  <a:cubicBezTo>
                    <a:pt x="1017396" y="2379980"/>
                    <a:pt x="1131823" y="2446274"/>
                    <a:pt x="1240281" y="2512568"/>
                  </a:cubicBezTo>
                  <a:cubicBezTo>
                    <a:pt x="1252346" y="2518537"/>
                    <a:pt x="1276476" y="2512568"/>
                    <a:pt x="1288414" y="2506599"/>
                  </a:cubicBezTo>
                  <a:cubicBezTo>
                    <a:pt x="1402841" y="2440305"/>
                    <a:pt x="1511299" y="2374011"/>
                    <a:pt x="1619757" y="2307717"/>
                  </a:cubicBezTo>
                  <a:cubicBezTo>
                    <a:pt x="1631822" y="2307717"/>
                    <a:pt x="1631822" y="2295652"/>
                    <a:pt x="1637791" y="2283587"/>
                  </a:cubicBezTo>
                  <a:cubicBezTo>
                    <a:pt x="1631822" y="2283587"/>
                    <a:pt x="1619757" y="2271522"/>
                    <a:pt x="1607692" y="2271522"/>
                  </a:cubicBezTo>
                  <a:cubicBezTo>
                    <a:pt x="1493265" y="2271522"/>
                    <a:pt x="1378711" y="2271522"/>
                    <a:pt x="1264284" y="2271522"/>
                  </a:cubicBezTo>
                  <a:close/>
                  <a:moveTo>
                    <a:pt x="1216278" y="300990"/>
                  </a:moveTo>
                  <a:cubicBezTo>
                    <a:pt x="1137919" y="264795"/>
                    <a:pt x="1071752" y="234696"/>
                    <a:pt x="999362" y="204597"/>
                  </a:cubicBezTo>
                  <a:cubicBezTo>
                    <a:pt x="981328" y="198628"/>
                    <a:pt x="963167" y="198628"/>
                    <a:pt x="945133" y="204597"/>
                  </a:cubicBezTo>
                  <a:cubicBezTo>
                    <a:pt x="872870" y="234696"/>
                    <a:pt x="800607" y="270891"/>
                    <a:pt x="728217" y="300990"/>
                  </a:cubicBezTo>
                  <a:cubicBezTo>
                    <a:pt x="625855" y="349250"/>
                    <a:pt x="529462" y="397383"/>
                    <a:pt x="426973" y="439547"/>
                  </a:cubicBezTo>
                  <a:cubicBezTo>
                    <a:pt x="583564" y="451612"/>
                    <a:pt x="734186" y="451612"/>
                    <a:pt x="884808" y="451612"/>
                  </a:cubicBezTo>
                  <a:cubicBezTo>
                    <a:pt x="890777" y="451612"/>
                    <a:pt x="896873" y="445643"/>
                    <a:pt x="902842" y="445643"/>
                  </a:cubicBezTo>
                  <a:cubicBezTo>
                    <a:pt x="1005204" y="397383"/>
                    <a:pt x="1107693" y="355219"/>
                    <a:pt x="1216151" y="300990"/>
                  </a:cubicBezTo>
                  <a:close/>
                  <a:moveTo>
                    <a:pt x="1312671" y="300990"/>
                  </a:moveTo>
                  <a:cubicBezTo>
                    <a:pt x="1391030" y="337185"/>
                    <a:pt x="1457197" y="367284"/>
                    <a:pt x="1523491" y="397383"/>
                  </a:cubicBezTo>
                  <a:cubicBezTo>
                    <a:pt x="1565655" y="415417"/>
                    <a:pt x="1613915" y="445643"/>
                    <a:pt x="1662048" y="445643"/>
                  </a:cubicBezTo>
                  <a:cubicBezTo>
                    <a:pt x="1800605" y="451612"/>
                    <a:pt x="1945131" y="451612"/>
                    <a:pt x="2083688" y="451612"/>
                  </a:cubicBezTo>
                  <a:cubicBezTo>
                    <a:pt x="2089657" y="451612"/>
                    <a:pt x="2095753" y="445643"/>
                    <a:pt x="2107818" y="445643"/>
                  </a:cubicBezTo>
                  <a:cubicBezTo>
                    <a:pt x="1927097" y="361315"/>
                    <a:pt x="1752345" y="282956"/>
                    <a:pt x="1583689" y="204597"/>
                  </a:cubicBezTo>
                  <a:cubicBezTo>
                    <a:pt x="1571624" y="198628"/>
                    <a:pt x="1559559" y="192532"/>
                    <a:pt x="1553590" y="198628"/>
                  </a:cubicBezTo>
                  <a:cubicBezTo>
                    <a:pt x="1475231" y="228727"/>
                    <a:pt x="1396999" y="264922"/>
                    <a:pt x="1312671" y="301117"/>
                  </a:cubicBezTo>
                  <a:close/>
                  <a:moveTo>
                    <a:pt x="902969" y="638429"/>
                  </a:moveTo>
                  <a:cubicBezTo>
                    <a:pt x="902969" y="819277"/>
                    <a:pt x="902969" y="994029"/>
                    <a:pt x="902969" y="1174750"/>
                  </a:cubicBezTo>
                  <a:cubicBezTo>
                    <a:pt x="1017396" y="1084453"/>
                    <a:pt x="1125854" y="994029"/>
                    <a:pt x="1234312" y="903605"/>
                  </a:cubicBezTo>
                  <a:cubicBezTo>
                    <a:pt x="1119885" y="813181"/>
                    <a:pt x="1017396" y="728853"/>
                    <a:pt x="902969" y="638429"/>
                  </a:cubicBezTo>
                  <a:close/>
                  <a:moveTo>
                    <a:pt x="902969" y="1512316"/>
                  </a:moveTo>
                  <a:cubicBezTo>
                    <a:pt x="902969" y="1699133"/>
                    <a:pt x="902969" y="1873885"/>
                    <a:pt x="902969" y="2054733"/>
                  </a:cubicBezTo>
                  <a:cubicBezTo>
                    <a:pt x="1017396" y="1958340"/>
                    <a:pt x="1125854" y="1873885"/>
                    <a:pt x="1234312" y="1783588"/>
                  </a:cubicBezTo>
                  <a:cubicBezTo>
                    <a:pt x="1119885" y="1693164"/>
                    <a:pt x="1017396" y="1608836"/>
                    <a:pt x="902969" y="1512443"/>
                  </a:cubicBezTo>
                  <a:close/>
                  <a:moveTo>
                    <a:pt x="1631949" y="1512316"/>
                  </a:moveTo>
                  <a:cubicBezTo>
                    <a:pt x="1511426" y="1608709"/>
                    <a:pt x="1402968" y="1693164"/>
                    <a:pt x="1294637" y="1783461"/>
                  </a:cubicBezTo>
                  <a:cubicBezTo>
                    <a:pt x="1409064" y="1873885"/>
                    <a:pt x="1517522" y="1964309"/>
                    <a:pt x="1631949" y="2054606"/>
                  </a:cubicBezTo>
                  <a:cubicBezTo>
                    <a:pt x="1631949" y="1867789"/>
                    <a:pt x="1631949" y="1699006"/>
                    <a:pt x="1631949" y="1512189"/>
                  </a:cubicBezTo>
                  <a:close/>
                  <a:moveTo>
                    <a:pt x="1294510" y="903605"/>
                  </a:moveTo>
                  <a:cubicBezTo>
                    <a:pt x="1402968" y="994029"/>
                    <a:pt x="1511426" y="1084453"/>
                    <a:pt x="1631822" y="1174750"/>
                  </a:cubicBezTo>
                  <a:cubicBezTo>
                    <a:pt x="1631822" y="993902"/>
                    <a:pt x="1631822" y="819150"/>
                    <a:pt x="1631822" y="638429"/>
                  </a:cubicBezTo>
                  <a:cubicBezTo>
                    <a:pt x="1511299" y="728853"/>
                    <a:pt x="1402841" y="813181"/>
                    <a:pt x="1294510" y="903605"/>
                  </a:cubicBezTo>
                  <a:close/>
                  <a:moveTo>
                    <a:pt x="1511426" y="168402"/>
                  </a:moveTo>
                  <a:cubicBezTo>
                    <a:pt x="1433067" y="132207"/>
                    <a:pt x="1366900" y="102108"/>
                    <a:pt x="1294510" y="72009"/>
                  </a:cubicBezTo>
                  <a:cubicBezTo>
                    <a:pt x="1276476" y="59944"/>
                    <a:pt x="1252346" y="59944"/>
                    <a:pt x="1240281" y="72009"/>
                  </a:cubicBezTo>
                  <a:cubicBezTo>
                    <a:pt x="1168018" y="102108"/>
                    <a:pt x="1095755" y="132334"/>
                    <a:pt x="1017396" y="168402"/>
                  </a:cubicBezTo>
                  <a:cubicBezTo>
                    <a:pt x="1101724" y="210566"/>
                    <a:pt x="1180083" y="240665"/>
                    <a:pt x="1252346" y="276860"/>
                  </a:cubicBezTo>
                  <a:cubicBezTo>
                    <a:pt x="1258315" y="282829"/>
                    <a:pt x="1270380" y="276860"/>
                    <a:pt x="1276476" y="276860"/>
                  </a:cubicBezTo>
                  <a:cubicBezTo>
                    <a:pt x="1348739" y="240665"/>
                    <a:pt x="1427098" y="210566"/>
                    <a:pt x="1511426" y="168402"/>
                  </a:cubicBezTo>
                  <a:close/>
                  <a:moveTo>
                    <a:pt x="1005458" y="439547"/>
                  </a:moveTo>
                  <a:cubicBezTo>
                    <a:pt x="1005458" y="445516"/>
                    <a:pt x="1005458" y="445516"/>
                    <a:pt x="1005458" y="445516"/>
                  </a:cubicBezTo>
                  <a:cubicBezTo>
                    <a:pt x="1180210" y="445516"/>
                    <a:pt x="1348866" y="445516"/>
                    <a:pt x="1523491" y="445516"/>
                  </a:cubicBezTo>
                  <a:cubicBezTo>
                    <a:pt x="1445132" y="403352"/>
                    <a:pt x="1360804" y="367157"/>
                    <a:pt x="1282572" y="330962"/>
                  </a:cubicBezTo>
                  <a:cubicBezTo>
                    <a:pt x="1270507" y="324993"/>
                    <a:pt x="1258442" y="324993"/>
                    <a:pt x="1246377" y="330962"/>
                  </a:cubicBezTo>
                  <a:cubicBezTo>
                    <a:pt x="1168018" y="367157"/>
                    <a:pt x="1083690" y="403225"/>
                    <a:pt x="1005458" y="439420"/>
                  </a:cubicBezTo>
                  <a:close/>
                  <a:moveTo>
                    <a:pt x="439165" y="1313434"/>
                  </a:moveTo>
                  <a:cubicBezTo>
                    <a:pt x="439165" y="1313434"/>
                    <a:pt x="445134" y="1319403"/>
                    <a:pt x="445134" y="1319403"/>
                  </a:cubicBezTo>
                  <a:cubicBezTo>
                    <a:pt x="559561" y="1319403"/>
                    <a:pt x="674115" y="1319403"/>
                    <a:pt x="788542" y="1319403"/>
                  </a:cubicBezTo>
                  <a:cubicBezTo>
                    <a:pt x="788542" y="1271143"/>
                    <a:pt x="788542" y="1223010"/>
                    <a:pt x="788542" y="1168781"/>
                  </a:cubicBezTo>
                  <a:cubicBezTo>
                    <a:pt x="668019" y="1217041"/>
                    <a:pt x="553592" y="1265174"/>
                    <a:pt x="439165" y="1313434"/>
                  </a:cubicBezTo>
                  <a:close/>
                  <a:moveTo>
                    <a:pt x="1740407" y="1319403"/>
                  </a:moveTo>
                  <a:cubicBezTo>
                    <a:pt x="1854834" y="1319403"/>
                    <a:pt x="1975357" y="1319403"/>
                    <a:pt x="2089784" y="1319403"/>
                  </a:cubicBezTo>
                  <a:cubicBezTo>
                    <a:pt x="2089784" y="1319403"/>
                    <a:pt x="2089784" y="1313434"/>
                    <a:pt x="2089784" y="1313434"/>
                  </a:cubicBezTo>
                  <a:cubicBezTo>
                    <a:pt x="1975357" y="1265174"/>
                    <a:pt x="1860803" y="1217041"/>
                    <a:pt x="1740407" y="1168781"/>
                  </a:cubicBezTo>
                  <a:cubicBezTo>
                    <a:pt x="1740407" y="1223010"/>
                    <a:pt x="1740407" y="1271270"/>
                    <a:pt x="1740407" y="131940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1" name="Group 101"/>
          <p:cNvGrpSpPr>
            <a:grpSpLocks noChangeAspect="1"/>
          </p:cNvGrpSpPr>
          <p:nvPr/>
        </p:nvGrpSpPr>
        <p:grpSpPr>
          <a:xfrm>
            <a:off x="16542544" y="4486275"/>
            <a:ext cx="1076325" cy="1283493"/>
            <a:chOff x="0" y="0"/>
            <a:chExt cx="1435100" cy="1711324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1435100" cy="1711325"/>
            </a:xfrm>
            <a:custGeom>
              <a:avLst/>
              <a:gdLst/>
              <a:ahLst/>
              <a:cxnLst/>
              <a:rect l="l" t="t" r="r" b="b"/>
              <a:pathLst>
                <a:path w="1435100" h="1711325">
                  <a:moveTo>
                    <a:pt x="832104" y="72263"/>
                  </a:moveTo>
                  <a:cubicBezTo>
                    <a:pt x="952754" y="198755"/>
                    <a:pt x="1073277" y="331343"/>
                    <a:pt x="1193927" y="457962"/>
                  </a:cubicBezTo>
                  <a:cubicBezTo>
                    <a:pt x="1230122" y="494157"/>
                    <a:pt x="1260221" y="530225"/>
                    <a:pt x="1296416" y="566420"/>
                  </a:cubicBezTo>
                  <a:cubicBezTo>
                    <a:pt x="1398905" y="656844"/>
                    <a:pt x="1435100" y="771271"/>
                    <a:pt x="1435100" y="903859"/>
                  </a:cubicBezTo>
                  <a:cubicBezTo>
                    <a:pt x="1435100" y="1114806"/>
                    <a:pt x="1435100" y="1319657"/>
                    <a:pt x="1435100" y="1524508"/>
                  </a:cubicBezTo>
                  <a:cubicBezTo>
                    <a:pt x="1435100" y="1657096"/>
                    <a:pt x="1380871" y="1711325"/>
                    <a:pt x="1248156" y="1711325"/>
                  </a:cubicBezTo>
                  <a:cubicBezTo>
                    <a:pt x="892429" y="1711325"/>
                    <a:pt x="530606" y="1711325"/>
                    <a:pt x="174879" y="1711325"/>
                  </a:cubicBezTo>
                  <a:cubicBezTo>
                    <a:pt x="54229" y="1711325"/>
                    <a:pt x="0" y="1651127"/>
                    <a:pt x="0" y="1530604"/>
                  </a:cubicBezTo>
                  <a:cubicBezTo>
                    <a:pt x="0" y="1078611"/>
                    <a:pt x="0" y="632714"/>
                    <a:pt x="0" y="180721"/>
                  </a:cubicBezTo>
                  <a:cubicBezTo>
                    <a:pt x="0" y="60198"/>
                    <a:pt x="60325" y="0"/>
                    <a:pt x="174879" y="0"/>
                  </a:cubicBezTo>
                  <a:cubicBezTo>
                    <a:pt x="307467" y="0"/>
                    <a:pt x="446151" y="5969"/>
                    <a:pt x="578866" y="0"/>
                  </a:cubicBezTo>
                  <a:cubicBezTo>
                    <a:pt x="663321" y="0"/>
                    <a:pt x="735584" y="24130"/>
                    <a:pt x="802005" y="60198"/>
                  </a:cubicBezTo>
                  <a:cubicBezTo>
                    <a:pt x="814070" y="66167"/>
                    <a:pt x="820039" y="72263"/>
                    <a:pt x="832104" y="78232"/>
                  </a:cubicBezTo>
                  <a:lnTo>
                    <a:pt x="832104" y="72263"/>
                  </a:lnTo>
                  <a:close/>
                  <a:moveTo>
                    <a:pt x="705485" y="554355"/>
                  </a:moveTo>
                  <a:cubicBezTo>
                    <a:pt x="699516" y="554355"/>
                    <a:pt x="693420" y="554355"/>
                    <a:pt x="693420" y="554355"/>
                  </a:cubicBezTo>
                  <a:cubicBezTo>
                    <a:pt x="560832" y="704977"/>
                    <a:pt x="464312" y="873760"/>
                    <a:pt x="428117" y="1072642"/>
                  </a:cubicBezTo>
                  <a:cubicBezTo>
                    <a:pt x="398018" y="1211199"/>
                    <a:pt x="440182" y="1319657"/>
                    <a:pt x="554736" y="1404112"/>
                  </a:cubicBezTo>
                  <a:cubicBezTo>
                    <a:pt x="657225" y="1476375"/>
                    <a:pt x="789940" y="1470406"/>
                    <a:pt x="904494" y="1386078"/>
                  </a:cubicBezTo>
                  <a:cubicBezTo>
                    <a:pt x="994918" y="1319784"/>
                    <a:pt x="1037209" y="1175131"/>
                    <a:pt x="1001014" y="1072769"/>
                  </a:cubicBezTo>
                  <a:cubicBezTo>
                    <a:pt x="970788" y="970153"/>
                    <a:pt x="898398" y="903859"/>
                    <a:pt x="832104" y="825500"/>
                  </a:cubicBezTo>
                  <a:cubicBezTo>
                    <a:pt x="759714" y="753237"/>
                    <a:pt x="699389" y="668782"/>
                    <a:pt x="705485" y="55435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3" name="Group 103"/>
          <p:cNvGrpSpPr>
            <a:grpSpLocks noChangeAspect="1"/>
          </p:cNvGrpSpPr>
          <p:nvPr/>
        </p:nvGrpSpPr>
        <p:grpSpPr>
          <a:xfrm>
            <a:off x="9691689" y="1897857"/>
            <a:ext cx="1302545" cy="2114550"/>
            <a:chOff x="0" y="0"/>
            <a:chExt cx="1736726" cy="2819400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736725" cy="2819527"/>
            </a:xfrm>
            <a:custGeom>
              <a:avLst/>
              <a:gdLst/>
              <a:ahLst/>
              <a:cxnLst/>
              <a:rect l="l" t="t" r="r" b="b"/>
              <a:pathLst>
                <a:path w="1736725" h="2819527">
                  <a:moveTo>
                    <a:pt x="1181989" y="2253107"/>
                  </a:moveTo>
                  <a:cubicBezTo>
                    <a:pt x="1115695" y="2331466"/>
                    <a:pt x="1055370" y="2403729"/>
                    <a:pt x="995045" y="2475992"/>
                  </a:cubicBezTo>
                  <a:cubicBezTo>
                    <a:pt x="946785" y="2530221"/>
                    <a:pt x="904621" y="2584450"/>
                    <a:pt x="922655" y="2662809"/>
                  </a:cubicBezTo>
                  <a:cubicBezTo>
                    <a:pt x="922655" y="2674874"/>
                    <a:pt x="904621" y="2692908"/>
                    <a:pt x="892556" y="2704973"/>
                  </a:cubicBezTo>
                  <a:cubicBezTo>
                    <a:pt x="940816" y="2692908"/>
                    <a:pt x="995045" y="2674874"/>
                    <a:pt x="1049401" y="2656840"/>
                  </a:cubicBezTo>
                  <a:cubicBezTo>
                    <a:pt x="1055370" y="2674874"/>
                    <a:pt x="1055370" y="2680970"/>
                    <a:pt x="1055370" y="2680970"/>
                  </a:cubicBezTo>
                  <a:cubicBezTo>
                    <a:pt x="1061339" y="2765298"/>
                    <a:pt x="1061339" y="2759329"/>
                    <a:pt x="982980" y="2789428"/>
                  </a:cubicBezTo>
                  <a:cubicBezTo>
                    <a:pt x="886460" y="2819527"/>
                    <a:pt x="802132" y="2801493"/>
                    <a:pt x="711581" y="2771394"/>
                  </a:cubicBezTo>
                  <a:cubicBezTo>
                    <a:pt x="669417" y="2759329"/>
                    <a:pt x="687451" y="2729230"/>
                    <a:pt x="687451" y="2699131"/>
                  </a:cubicBezTo>
                  <a:cubicBezTo>
                    <a:pt x="681482" y="2675001"/>
                    <a:pt x="693420" y="2662936"/>
                    <a:pt x="717550" y="2662936"/>
                  </a:cubicBezTo>
                  <a:cubicBezTo>
                    <a:pt x="735584" y="2656967"/>
                    <a:pt x="753745" y="2650871"/>
                    <a:pt x="771779" y="2644902"/>
                  </a:cubicBezTo>
                  <a:cubicBezTo>
                    <a:pt x="826008" y="2632837"/>
                    <a:pt x="844169" y="2596769"/>
                    <a:pt x="801878" y="2548509"/>
                  </a:cubicBezTo>
                  <a:cubicBezTo>
                    <a:pt x="723519" y="2452116"/>
                    <a:pt x="645033" y="2355723"/>
                    <a:pt x="560705" y="2253361"/>
                  </a:cubicBezTo>
                  <a:cubicBezTo>
                    <a:pt x="500380" y="2295525"/>
                    <a:pt x="446151" y="2331720"/>
                    <a:pt x="385826" y="2367788"/>
                  </a:cubicBezTo>
                  <a:cubicBezTo>
                    <a:pt x="349631" y="2391918"/>
                    <a:pt x="319532" y="2422017"/>
                    <a:pt x="283337" y="2440051"/>
                  </a:cubicBezTo>
                  <a:cubicBezTo>
                    <a:pt x="247142" y="2464181"/>
                    <a:pt x="247142" y="2494280"/>
                    <a:pt x="247142" y="2524379"/>
                  </a:cubicBezTo>
                  <a:cubicBezTo>
                    <a:pt x="283337" y="2518410"/>
                    <a:pt x="319532" y="2506345"/>
                    <a:pt x="355727" y="2512314"/>
                  </a:cubicBezTo>
                  <a:cubicBezTo>
                    <a:pt x="397891" y="2512314"/>
                    <a:pt x="379857" y="2548509"/>
                    <a:pt x="379857" y="2572512"/>
                  </a:cubicBezTo>
                  <a:cubicBezTo>
                    <a:pt x="385826" y="2590546"/>
                    <a:pt x="385826" y="2614676"/>
                    <a:pt x="355727" y="2620645"/>
                  </a:cubicBezTo>
                  <a:cubicBezTo>
                    <a:pt x="313563" y="2626614"/>
                    <a:pt x="271272" y="2638679"/>
                    <a:pt x="229108" y="2650744"/>
                  </a:cubicBezTo>
                  <a:cubicBezTo>
                    <a:pt x="211074" y="2650744"/>
                    <a:pt x="186944" y="2650744"/>
                    <a:pt x="162814" y="2650744"/>
                  </a:cubicBezTo>
                  <a:cubicBezTo>
                    <a:pt x="138684" y="2644775"/>
                    <a:pt x="114554" y="2638679"/>
                    <a:pt x="90424" y="2632710"/>
                  </a:cubicBezTo>
                  <a:cubicBezTo>
                    <a:pt x="0" y="2608580"/>
                    <a:pt x="0" y="2608580"/>
                    <a:pt x="18034" y="2518283"/>
                  </a:cubicBezTo>
                  <a:cubicBezTo>
                    <a:pt x="18034" y="2512314"/>
                    <a:pt x="18034" y="2512314"/>
                    <a:pt x="24003" y="2512314"/>
                  </a:cubicBezTo>
                  <a:cubicBezTo>
                    <a:pt x="132588" y="2512314"/>
                    <a:pt x="156718" y="2446020"/>
                    <a:pt x="174752" y="2349627"/>
                  </a:cubicBezTo>
                  <a:cubicBezTo>
                    <a:pt x="228981" y="2054479"/>
                    <a:pt x="289306" y="1759204"/>
                    <a:pt x="343662" y="1457960"/>
                  </a:cubicBezTo>
                  <a:cubicBezTo>
                    <a:pt x="403987" y="1162812"/>
                    <a:pt x="458216" y="867537"/>
                    <a:pt x="518541" y="572389"/>
                  </a:cubicBezTo>
                  <a:cubicBezTo>
                    <a:pt x="536575" y="463931"/>
                    <a:pt x="560705" y="355473"/>
                    <a:pt x="578866" y="241046"/>
                  </a:cubicBezTo>
                  <a:cubicBezTo>
                    <a:pt x="560832" y="235077"/>
                    <a:pt x="548767" y="228981"/>
                    <a:pt x="530606" y="223012"/>
                  </a:cubicBezTo>
                  <a:cubicBezTo>
                    <a:pt x="530606" y="174879"/>
                    <a:pt x="530606" y="126619"/>
                    <a:pt x="530606" y="72390"/>
                  </a:cubicBezTo>
                  <a:cubicBezTo>
                    <a:pt x="530606" y="66421"/>
                    <a:pt x="548640" y="48260"/>
                    <a:pt x="560705" y="48260"/>
                  </a:cubicBezTo>
                  <a:cubicBezTo>
                    <a:pt x="608965" y="30226"/>
                    <a:pt x="657225" y="18161"/>
                    <a:pt x="705485" y="6096"/>
                  </a:cubicBezTo>
                  <a:cubicBezTo>
                    <a:pt x="723519" y="6096"/>
                    <a:pt x="741680" y="18161"/>
                    <a:pt x="759714" y="36195"/>
                  </a:cubicBezTo>
                  <a:cubicBezTo>
                    <a:pt x="717550" y="42164"/>
                    <a:pt x="681355" y="54229"/>
                    <a:pt x="639064" y="66294"/>
                  </a:cubicBezTo>
                  <a:cubicBezTo>
                    <a:pt x="789813" y="138557"/>
                    <a:pt x="934593" y="138557"/>
                    <a:pt x="1085342" y="66294"/>
                  </a:cubicBezTo>
                  <a:cubicBezTo>
                    <a:pt x="1037082" y="54229"/>
                    <a:pt x="988822" y="42164"/>
                    <a:pt x="946658" y="30099"/>
                  </a:cubicBezTo>
                  <a:cubicBezTo>
                    <a:pt x="946658" y="24130"/>
                    <a:pt x="946658" y="18034"/>
                    <a:pt x="946658" y="18034"/>
                  </a:cubicBezTo>
                  <a:cubicBezTo>
                    <a:pt x="964819" y="12065"/>
                    <a:pt x="982980" y="0"/>
                    <a:pt x="1001014" y="5969"/>
                  </a:cubicBezTo>
                  <a:cubicBezTo>
                    <a:pt x="1061339" y="11938"/>
                    <a:pt x="1115568" y="30099"/>
                    <a:pt x="1169924" y="48133"/>
                  </a:cubicBezTo>
                  <a:cubicBezTo>
                    <a:pt x="1181989" y="48133"/>
                    <a:pt x="1194054" y="66167"/>
                    <a:pt x="1194054" y="84328"/>
                  </a:cubicBezTo>
                  <a:cubicBezTo>
                    <a:pt x="1200023" y="126492"/>
                    <a:pt x="1194054" y="174752"/>
                    <a:pt x="1194054" y="222885"/>
                  </a:cubicBezTo>
                  <a:cubicBezTo>
                    <a:pt x="1169924" y="228854"/>
                    <a:pt x="1151890" y="234950"/>
                    <a:pt x="1139825" y="240919"/>
                  </a:cubicBezTo>
                  <a:cubicBezTo>
                    <a:pt x="1151890" y="252984"/>
                    <a:pt x="1163955" y="271018"/>
                    <a:pt x="1169924" y="289052"/>
                  </a:cubicBezTo>
                  <a:cubicBezTo>
                    <a:pt x="1194054" y="427609"/>
                    <a:pt x="1218184" y="566166"/>
                    <a:pt x="1248283" y="698754"/>
                  </a:cubicBezTo>
                  <a:cubicBezTo>
                    <a:pt x="1266317" y="819277"/>
                    <a:pt x="1296543" y="939673"/>
                    <a:pt x="1314577" y="1060196"/>
                  </a:cubicBezTo>
                  <a:cubicBezTo>
                    <a:pt x="1356741" y="1265047"/>
                    <a:pt x="1392936" y="1469898"/>
                    <a:pt x="1435227" y="1674622"/>
                  </a:cubicBezTo>
                  <a:cubicBezTo>
                    <a:pt x="1477391" y="1891538"/>
                    <a:pt x="1519682" y="2108327"/>
                    <a:pt x="1561846" y="2325243"/>
                  </a:cubicBezTo>
                  <a:cubicBezTo>
                    <a:pt x="1573911" y="2391537"/>
                    <a:pt x="1591945" y="2457831"/>
                    <a:pt x="1604010" y="2530094"/>
                  </a:cubicBezTo>
                  <a:cubicBezTo>
                    <a:pt x="1622044" y="2524125"/>
                    <a:pt x="1628140" y="2524125"/>
                    <a:pt x="1640205" y="2518029"/>
                  </a:cubicBezTo>
                  <a:cubicBezTo>
                    <a:pt x="1712595" y="2487930"/>
                    <a:pt x="1736725" y="2499995"/>
                    <a:pt x="1730629" y="2584323"/>
                  </a:cubicBezTo>
                  <a:cubicBezTo>
                    <a:pt x="1730629" y="2602357"/>
                    <a:pt x="1724660" y="2620518"/>
                    <a:pt x="1700530" y="2620518"/>
                  </a:cubicBezTo>
                  <a:cubicBezTo>
                    <a:pt x="1676400" y="2620518"/>
                    <a:pt x="1652270" y="2626487"/>
                    <a:pt x="1634236" y="2638552"/>
                  </a:cubicBezTo>
                  <a:cubicBezTo>
                    <a:pt x="1543812" y="2674747"/>
                    <a:pt x="1459357" y="2632583"/>
                    <a:pt x="1374902" y="2614422"/>
                  </a:cubicBezTo>
                  <a:cubicBezTo>
                    <a:pt x="1368933" y="2614422"/>
                    <a:pt x="1362837" y="2602357"/>
                    <a:pt x="1362837" y="2590292"/>
                  </a:cubicBezTo>
                  <a:cubicBezTo>
                    <a:pt x="1356868" y="2566162"/>
                    <a:pt x="1356868" y="2542159"/>
                    <a:pt x="1356868" y="2511933"/>
                  </a:cubicBezTo>
                  <a:cubicBezTo>
                    <a:pt x="1393063" y="2505964"/>
                    <a:pt x="1429258" y="2499868"/>
                    <a:pt x="1459357" y="2493899"/>
                  </a:cubicBezTo>
                  <a:cubicBezTo>
                    <a:pt x="1465326" y="2487930"/>
                    <a:pt x="1483487" y="2481834"/>
                    <a:pt x="1483487" y="2475865"/>
                  </a:cubicBezTo>
                  <a:cubicBezTo>
                    <a:pt x="1483487" y="2469896"/>
                    <a:pt x="1477518" y="2457831"/>
                    <a:pt x="1465453" y="2451735"/>
                  </a:cubicBezTo>
                  <a:cubicBezTo>
                    <a:pt x="1375029" y="2385441"/>
                    <a:pt x="1278509" y="2319147"/>
                    <a:pt x="1181989" y="2252981"/>
                  </a:cubicBezTo>
                  <a:close/>
                  <a:moveTo>
                    <a:pt x="615061" y="1686814"/>
                  </a:moveTo>
                  <a:cubicBezTo>
                    <a:pt x="530606" y="1753108"/>
                    <a:pt x="458216" y="1819402"/>
                    <a:pt x="385953" y="1885569"/>
                  </a:cubicBezTo>
                  <a:cubicBezTo>
                    <a:pt x="367919" y="1897634"/>
                    <a:pt x="349758" y="1915668"/>
                    <a:pt x="373888" y="1945767"/>
                  </a:cubicBezTo>
                  <a:cubicBezTo>
                    <a:pt x="434213" y="2018030"/>
                    <a:pt x="488442" y="2090293"/>
                    <a:pt x="548767" y="2162683"/>
                  </a:cubicBezTo>
                  <a:cubicBezTo>
                    <a:pt x="560832" y="2168652"/>
                    <a:pt x="584962" y="2174748"/>
                    <a:pt x="597027" y="2168652"/>
                  </a:cubicBezTo>
                  <a:cubicBezTo>
                    <a:pt x="663321" y="2120519"/>
                    <a:pt x="729742" y="2078228"/>
                    <a:pt x="796036" y="2030095"/>
                  </a:cubicBezTo>
                  <a:cubicBezTo>
                    <a:pt x="820166" y="2012061"/>
                    <a:pt x="826135" y="1993900"/>
                    <a:pt x="808101" y="1969897"/>
                  </a:cubicBezTo>
                  <a:cubicBezTo>
                    <a:pt x="741807" y="1873504"/>
                    <a:pt x="681482" y="1783080"/>
                    <a:pt x="615188" y="1686814"/>
                  </a:cubicBezTo>
                  <a:close/>
                  <a:moveTo>
                    <a:pt x="1127633" y="1686814"/>
                  </a:moveTo>
                  <a:cubicBezTo>
                    <a:pt x="1061339" y="1783207"/>
                    <a:pt x="988949" y="1879600"/>
                    <a:pt x="928624" y="1975993"/>
                  </a:cubicBezTo>
                  <a:cubicBezTo>
                    <a:pt x="922655" y="1988058"/>
                    <a:pt x="934593" y="2018157"/>
                    <a:pt x="946658" y="2030222"/>
                  </a:cubicBezTo>
                  <a:cubicBezTo>
                    <a:pt x="1006983" y="2078355"/>
                    <a:pt x="1079373" y="2120646"/>
                    <a:pt x="1139571" y="2168779"/>
                  </a:cubicBezTo>
                  <a:cubicBezTo>
                    <a:pt x="1163701" y="2180844"/>
                    <a:pt x="1175766" y="2180844"/>
                    <a:pt x="1193800" y="2156714"/>
                  </a:cubicBezTo>
                  <a:cubicBezTo>
                    <a:pt x="1248029" y="2090420"/>
                    <a:pt x="1302385" y="2018157"/>
                    <a:pt x="1362710" y="1951863"/>
                  </a:cubicBezTo>
                  <a:cubicBezTo>
                    <a:pt x="1386840" y="1927733"/>
                    <a:pt x="1380744" y="1909699"/>
                    <a:pt x="1356741" y="1885569"/>
                  </a:cubicBezTo>
                  <a:cubicBezTo>
                    <a:pt x="1284351" y="1819275"/>
                    <a:pt x="1205992" y="1759077"/>
                    <a:pt x="1127633" y="1686814"/>
                  </a:cubicBezTo>
                  <a:close/>
                  <a:moveTo>
                    <a:pt x="669417" y="1120521"/>
                  </a:moveTo>
                  <a:cubicBezTo>
                    <a:pt x="603123" y="1192784"/>
                    <a:pt x="542798" y="1253109"/>
                    <a:pt x="488569" y="1325372"/>
                  </a:cubicBezTo>
                  <a:cubicBezTo>
                    <a:pt x="476504" y="1337437"/>
                    <a:pt x="470535" y="1379601"/>
                    <a:pt x="476504" y="1397635"/>
                  </a:cubicBezTo>
                  <a:cubicBezTo>
                    <a:pt x="524764" y="1469898"/>
                    <a:pt x="573024" y="1536192"/>
                    <a:pt x="621284" y="1608455"/>
                  </a:cubicBezTo>
                  <a:cubicBezTo>
                    <a:pt x="687578" y="1560322"/>
                    <a:pt x="741934" y="1512062"/>
                    <a:pt x="796163" y="1463929"/>
                  </a:cubicBezTo>
                  <a:cubicBezTo>
                    <a:pt x="820293" y="1439799"/>
                    <a:pt x="826262" y="1415796"/>
                    <a:pt x="814197" y="1385570"/>
                  </a:cubicBezTo>
                  <a:cubicBezTo>
                    <a:pt x="765937" y="1301242"/>
                    <a:pt x="717677" y="1210818"/>
                    <a:pt x="669417" y="1120521"/>
                  </a:cubicBezTo>
                  <a:close/>
                  <a:moveTo>
                    <a:pt x="1115695" y="1608455"/>
                  </a:moveTo>
                  <a:cubicBezTo>
                    <a:pt x="1163955" y="1536192"/>
                    <a:pt x="1212215" y="1469898"/>
                    <a:pt x="1260475" y="1403604"/>
                  </a:cubicBezTo>
                  <a:cubicBezTo>
                    <a:pt x="1278509" y="1379474"/>
                    <a:pt x="1272540" y="1349375"/>
                    <a:pt x="1254506" y="1325245"/>
                  </a:cubicBezTo>
                  <a:cubicBezTo>
                    <a:pt x="1194181" y="1258951"/>
                    <a:pt x="1133856" y="1192657"/>
                    <a:pt x="1073658" y="1120394"/>
                  </a:cubicBezTo>
                  <a:cubicBezTo>
                    <a:pt x="1025398" y="1210818"/>
                    <a:pt x="977138" y="1295146"/>
                    <a:pt x="928878" y="1385443"/>
                  </a:cubicBezTo>
                  <a:cubicBezTo>
                    <a:pt x="910844" y="1415542"/>
                    <a:pt x="916813" y="1439672"/>
                    <a:pt x="946912" y="1463802"/>
                  </a:cubicBezTo>
                  <a:cubicBezTo>
                    <a:pt x="1001141" y="1511935"/>
                    <a:pt x="1055497" y="1560195"/>
                    <a:pt x="1115822" y="1608328"/>
                  </a:cubicBezTo>
                  <a:close/>
                  <a:moveTo>
                    <a:pt x="675386" y="1030224"/>
                  </a:moveTo>
                  <a:cubicBezTo>
                    <a:pt x="723646" y="982091"/>
                    <a:pt x="759841" y="939800"/>
                    <a:pt x="796036" y="897636"/>
                  </a:cubicBezTo>
                  <a:cubicBezTo>
                    <a:pt x="808101" y="879602"/>
                    <a:pt x="826135" y="849503"/>
                    <a:pt x="820166" y="837438"/>
                  </a:cubicBezTo>
                  <a:cubicBezTo>
                    <a:pt x="790067" y="741045"/>
                    <a:pt x="759841" y="650621"/>
                    <a:pt x="723646" y="548259"/>
                  </a:cubicBezTo>
                  <a:cubicBezTo>
                    <a:pt x="675386" y="626618"/>
                    <a:pt x="627126" y="686816"/>
                    <a:pt x="590931" y="753110"/>
                  </a:cubicBezTo>
                  <a:cubicBezTo>
                    <a:pt x="578866" y="783209"/>
                    <a:pt x="572897" y="825373"/>
                    <a:pt x="584962" y="855472"/>
                  </a:cubicBezTo>
                  <a:cubicBezTo>
                    <a:pt x="602996" y="915670"/>
                    <a:pt x="645287" y="963930"/>
                    <a:pt x="675386" y="1030224"/>
                  </a:cubicBezTo>
                  <a:close/>
                  <a:moveTo>
                    <a:pt x="1019175" y="554228"/>
                  </a:moveTo>
                  <a:cubicBezTo>
                    <a:pt x="995045" y="620522"/>
                    <a:pt x="970915" y="680720"/>
                    <a:pt x="946785" y="734949"/>
                  </a:cubicBezTo>
                  <a:cubicBezTo>
                    <a:pt x="934720" y="765048"/>
                    <a:pt x="922655" y="795147"/>
                    <a:pt x="922655" y="825373"/>
                  </a:cubicBezTo>
                  <a:cubicBezTo>
                    <a:pt x="916686" y="921766"/>
                    <a:pt x="1013079" y="957961"/>
                    <a:pt x="1061339" y="1030224"/>
                  </a:cubicBezTo>
                  <a:cubicBezTo>
                    <a:pt x="1091438" y="975995"/>
                    <a:pt x="1115568" y="927862"/>
                    <a:pt x="1145794" y="885698"/>
                  </a:cubicBezTo>
                  <a:cubicBezTo>
                    <a:pt x="1163828" y="855599"/>
                    <a:pt x="1175893" y="819404"/>
                    <a:pt x="1157859" y="783336"/>
                  </a:cubicBezTo>
                  <a:cubicBezTo>
                    <a:pt x="1115695" y="711073"/>
                    <a:pt x="1067435" y="632714"/>
                    <a:pt x="1019175" y="554355"/>
                  </a:cubicBezTo>
                  <a:close/>
                  <a:moveTo>
                    <a:pt x="602996" y="2223008"/>
                  </a:moveTo>
                  <a:cubicBezTo>
                    <a:pt x="675386" y="2313432"/>
                    <a:pt x="741680" y="2391664"/>
                    <a:pt x="814070" y="2475992"/>
                  </a:cubicBezTo>
                  <a:cubicBezTo>
                    <a:pt x="814070" y="2343404"/>
                    <a:pt x="814070" y="2210943"/>
                    <a:pt x="814070" y="2078355"/>
                  </a:cubicBezTo>
                  <a:cubicBezTo>
                    <a:pt x="741680" y="2126488"/>
                    <a:pt x="675386" y="2174748"/>
                    <a:pt x="602996" y="2222881"/>
                  </a:cubicBezTo>
                  <a:close/>
                  <a:moveTo>
                    <a:pt x="922655" y="2078482"/>
                  </a:moveTo>
                  <a:cubicBezTo>
                    <a:pt x="922655" y="2217039"/>
                    <a:pt x="922655" y="2343531"/>
                    <a:pt x="922655" y="2482088"/>
                  </a:cubicBezTo>
                  <a:cubicBezTo>
                    <a:pt x="995045" y="2391664"/>
                    <a:pt x="1067435" y="2307336"/>
                    <a:pt x="1133729" y="2223008"/>
                  </a:cubicBezTo>
                  <a:cubicBezTo>
                    <a:pt x="1067435" y="2174875"/>
                    <a:pt x="995045" y="2126615"/>
                    <a:pt x="922655" y="2078482"/>
                  </a:cubicBezTo>
                  <a:close/>
                  <a:moveTo>
                    <a:pt x="1212088" y="2217039"/>
                  </a:moveTo>
                  <a:cubicBezTo>
                    <a:pt x="1296543" y="2271268"/>
                    <a:pt x="1380998" y="2325497"/>
                    <a:pt x="1471422" y="2391791"/>
                  </a:cubicBezTo>
                  <a:cubicBezTo>
                    <a:pt x="1441323" y="2253234"/>
                    <a:pt x="1417193" y="2132711"/>
                    <a:pt x="1393063" y="2000250"/>
                  </a:cubicBezTo>
                  <a:cubicBezTo>
                    <a:pt x="1326769" y="2078609"/>
                    <a:pt x="1272413" y="2144776"/>
                    <a:pt x="1212215" y="2217166"/>
                  </a:cubicBezTo>
                  <a:close/>
                  <a:moveTo>
                    <a:pt x="343789" y="2000123"/>
                  </a:moveTo>
                  <a:cubicBezTo>
                    <a:pt x="319659" y="2132711"/>
                    <a:pt x="295529" y="2259203"/>
                    <a:pt x="271399" y="2391664"/>
                  </a:cubicBezTo>
                  <a:cubicBezTo>
                    <a:pt x="361823" y="2325370"/>
                    <a:pt x="440309" y="2271141"/>
                    <a:pt x="524637" y="2210943"/>
                  </a:cubicBezTo>
                  <a:cubicBezTo>
                    <a:pt x="470408" y="2144649"/>
                    <a:pt x="410083" y="2078355"/>
                    <a:pt x="343789" y="2000123"/>
                  </a:cubicBezTo>
                  <a:close/>
                  <a:moveTo>
                    <a:pt x="820166" y="1885696"/>
                  </a:moveTo>
                  <a:cubicBezTo>
                    <a:pt x="820166" y="1759204"/>
                    <a:pt x="820166" y="1638681"/>
                    <a:pt x="820166" y="1512189"/>
                  </a:cubicBezTo>
                  <a:cubicBezTo>
                    <a:pt x="759841" y="1560322"/>
                    <a:pt x="705612" y="1608582"/>
                    <a:pt x="651256" y="1650746"/>
                  </a:cubicBezTo>
                  <a:cubicBezTo>
                    <a:pt x="705485" y="1729105"/>
                    <a:pt x="759841" y="1801368"/>
                    <a:pt x="820166" y="1885696"/>
                  </a:cubicBezTo>
                  <a:close/>
                  <a:moveTo>
                    <a:pt x="922655" y="1885696"/>
                  </a:moveTo>
                  <a:cubicBezTo>
                    <a:pt x="982980" y="1801368"/>
                    <a:pt x="1031240" y="1729105"/>
                    <a:pt x="1085469" y="1650746"/>
                  </a:cubicBezTo>
                  <a:cubicBezTo>
                    <a:pt x="1031240" y="1602613"/>
                    <a:pt x="976884" y="1560322"/>
                    <a:pt x="922655" y="1512189"/>
                  </a:cubicBezTo>
                  <a:cubicBezTo>
                    <a:pt x="922655" y="1638681"/>
                    <a:pt x="922655" y="1759204"/>
                    <a:pt x="922655" y="1885696"/>
                  </a:cubicBezTo>
                  <a:close/>
                  <a:moveTo>
                    <a:pt x="452247" y="1457833"/>
                  </a:moveTo>
                  <a:cubicBezTo>
                    <a:pt x="428117" y="1578356"/>
                    <a:pt x="403987" y="1692783"/>
                    <a:pt x="385953" y="1801241"/>
                  </a:cubicBezTo>
                  <a:cubicBezTo>
                    <a:pt x="452247" y="1759077"/>
                    <a:pt x="512572" y="1710817"/>
                    <a:pt x="566801" y="1656715"/>
                  </a:cubicBezTo>
                  <a:cubicBezTo>
                    <a:pt x="572770" y="1650746"/>
                    <a:pt x="572770" y="1632585"/>
                    <a:pt x="566801" y="1626616"/>
                  </a:cubicBezTo>
                  <a:cubicBezTo>
                    <a:pt x="530606" y="1572387"/>
                    <a:pt x="494411" y="1518158"/>
                    <a:pt x="452247" y="1457960"/>
                  </a:cubicBezTo>
                  <a:close/>
                  <a:moveTo>
                    <a:pt x="1290447" y="1457833"/>
                  </a:moveTo>
                  <a:cubicBezTo>
                    <a:pt x="1242187" y="1524127"/>
                    <a:pt x="1200023" y="1584325"/>
                    <a:pt x="1157732" y="1644650"/>
                  </a:cubicBezTo>
                  <a:cubicBezTo>
                    <a:pt x="1224026" y="1704848"/>
                    <a:pt x="1284351" y="1759077"/>
                    <a:pt x="1356741" y="1819402"/>
                  </a:cubicBezTo>
                  <a:cubicBezTo>
                    <a:pt x="1332611" y="1692910"/>
                    <a:pt x="1314577" y="1584452"/>
                    <a:pt x="1290447" y="1457960"/>
                  </a:cubicBezTo>
                  <a:close/>
                  <a:moveTo>
                    <a:pt x="820166" y="951865"/>
                  </a:moveTo>
                  <a:cubicBezTo>
                    <a:pt x="778002" y="994029"/>
                    <a:pt x="747776" y="1030224"/>
                    <a:pt x="723646" y="1060323"/>
                  </a:cubicBezTo>
                  <a:cubicBezTo>
                    <a:pt x="717677" y="1072388"/>
                    <a:pt x="711581" y="1090422"/>
                    <a:pt x="717677" y="1096518"/>
                  </a:cubicBezTo>
                  <a:cubicBezTo>
                    <a:pt x="747776" y="1156716"/>
                    <a:pt x="778002" y="1210945"/>
                    <a:pt x="820166" y="1283335"/>
                  </a:cubicBezTo>
                  <a:cubicBezTo>
                    <a:pt x="820166" y="1168908"/>
                    <a:pt x="820166" y="1066419"/>
                    <a:pt x="820166" y="951992"/>
                  </a:cubicBezTo>
                  <a:close/>
                  <a:moveTo>
                    <a:pt x="922655" y="951865"/>
                  </a:moveTo>
                  <a:cubicBezTo>
                    <a:pt x="922655" y="1066292"/>
                    <a:pt x="922655" y="1168781"/>
                    <a:pt x="922655" y="1283208"/>
                  </a:cubicBezTo>
                  <a:cubicBezTo>
                    <a:pt x="964819" y="1204849"/>
                    <a:pt x="1001014" y="1144651"/>
                    <a:pt x="1037209" y="1078357"/>
                  </a:cubicBezTo>
                  <a:cubicBezTo>
                    <a:pt x="1001014" y="1036193"/>
                    <a:pt x="964819" y="999998"/>
                    <a:pt x="922655" y="951865"/>
                  </a:cubicBezTo>
                  <a:close/>
                  <a:moveTo>
                    <a:pt x="1181989" y="921766"/>
                  </a:moveTo>
                  <a:cubicBezTo>
                    <a:pt x="1157859" y="969899"/>
                    <a:pt x="1133729" y="1012190"/>
                    <a:pt x="1109599" y="1054354"/>
                  </a:cubicBezTo>
                  <a:cubicBezTo>
                    <a:pt x="1103630" y="1060323"/>
                    <a:pt x="1103630" y="1078484"/>
                    <a:pt x="1109599" y="1084453"/>
                  </a:cubicBezTo>
                  <a:cubicBezTo>
                    <a:pt x="1151763" y="1132586"/>
                    <a:pt x="1194054" y="1180846"/>
                    <a:pt x="1236218" y="1223010"/>
                  </a:cubicBezTo>
                  <a:cubicBezTo>
                    <a:pt x="1236218" y="1223010"/>
                    <a:pt x="1242187" y="1223010"/>
                    <a:pt x="1242187" y="1217041"/>
                  </a:cubicBezTo>
                  <a:cubicBezTo>
                    <a:pt x="1224153" y="1126617"/>
                    <a:pt x="1205992" y="1030224"/>
                    <a:pt x="1181862" y="921893"/>
                  </a:cubicBezTo>
                  <a:close/>
                  <a:moveTo>
                    <a:pt x="500507" y="1216914"/>
                  </a:moveTo>
                  <a:cubicBezTo>
                    <a:pt x="500507" y="1216914"/>
                    <a:pt x="500507" y="1222883"/>
                    <a:pt x="506476" y="1222883"/>
                  </a:cubicBezTo>
                  <a:cubicBezTo>
                    <a:pt x="542671" y="1180719"/>
                    <a:pt x="584835" y="1132459"/>
                    <a:pt x="627126" y="1084326"/>
                  </a:cubicBezTo>
                  <a:cubicBezTo>
                    <a:pt x="633095" y="1084326"/>
                    <a:pt x="633095" y="1066292"/>
                    <a:pt x="633095" y="1066292"/>
                  </a:cubicBezTo>
                  <a:cubicBezTo>
                    <a:pt x="608965" y="1018159"/>
                    <a:pt x="584835" y="975868"/>
                    <a:pt x="554736" y="921766"/>
                  </a:cubicBezTo>
                  <a:cubicBezTo>
                    <a:pt x="536702" y="1030224"/>
                    <a:pt x="518541" y="1120521"/>
                    <a:pt x="500507" y="1216914"/>
                  </a:cubicBezTo>
                  <a:close/>
                  <a:moveTo>
                    <a:pt x="663321" y="259080"/>
                  </a:moveTo>
                  <a:cubicBezTo>
                    <a:pt x="687451" y="313309"/>
                    <a:pt x="705485" y="373507"/>
                    <a:pt x="735711" y="439801"/>
                  </a:cubicBezTo>
                  <a:cubicBezTo>
                    <a:pt x="765810" y="385572"/>
                    <a:pt x="796036" y="343408"/>
                    <a:pt x="826135" y="295275"/>
                  </a:cubicBezTo>
                  <a:cubicBezTo>
                    <a:pt x="765810" y="283210"/>
                    <a:pt x="711581" y="271145"/>
                    <a:pt x="663321" y="259080"/>
                  </a:cubicBezTo>
                  <a:close/>
                  <a:moveTo>
                    <a:pt x="910590" y="295148"/>
                  </a:moveTo>
                  <a:cubicBezTo>
                    <a:pt x="940689" y="337312"/>
                    <a:pt x="970915" y="385572"/>
                    <a:pt x="1007110" y="433705"/>
                  </a:cubicBezTo>
                  <a:cubicBezTo>
                    <a:pt x="1031240" y="373507"/>
                    <a:pt x="1049274" y="325247"/>
                    <a:pt x="1073404" y="258953"/>
                  </a:cubicBezTo>
                  <a:cubicBezTo>
                    <a:pt x="1007110" y="271018"/>
                    <a:pt x="952754" y="283083"/>
                    <a:pt x="910590" y="295148"/>
                  </a:cubicBezTo>
                  <a:close/>
                  <a:moveTo>
                    <a:pt x="922655" y="644525"/>
                  </a:moveTo>
                  <a:cubicBezTo>
                    <a:pt x="988949" y="505968"/>
                    <a:pt x="988949" y="475869"/>
                    <a:pt x="922655" y="421640"/>
                  </a:cubicBezTo>
                  <a:cubicBezTo>
                    <a:pt x="922655" y="493903"/>
                    <a:pt x="922655" y="560197"/>
                    <a:pt x="922655" y="644525"/>
                  </a:cubicBezTo>
                  <a:close/>
                  <a:moveTo>
                    <a:pt x="808101" y="632460"/>
                  </a:moveTo>
                  <a:cubicBezTo>
                    <a:pt x="814070" y="632460"/>
                    <a:pt x="814070" y="632460"/>
                    <a:pt x="814070" y="632460"/>
                  </a:cubicBezTo>
                  <a:cubicBezTo>
                    <a:pt x="814070" y="560197"/>
                    <a:pt x="814070" y="493903"/>
                    <a:pt x="814070" y="421640"/>
                  </a:cubicBezTo>
                  <a:cubicBezTo>
                    <a:pt x="753745" y="493903"/>
                    <a:pt x="753745" y="493903"/>
                    <a:pt x="789940" y="578231"/>
                  </a:cubicBezTo>
                  <a:cubicBezTo>
                    <a:pt x="795909" y="596265"/>
                    <a:pt x="802005" y="614426"/>
                    <a:pt x="807974" y="632460"/>
                  </a:cubicBezTo>
                  <a:close/>
                  <a:moveTo>
                    <a:pt x="1121664" y="620395"/>
                  </a:moveTo>
                  <a:cubicBezTo>
                    <a:pt x="1115695" y="578231"/>
                    <a:pt x="1109599" y="542036"/>
                    <a:pt x="1103630" y="511937"/>
                  </a:cubicBezTo>
                  <a:cubicBezTo>
                    <a:pt x="1097661" y="475742"/>
                    <a:pt x="1091565" y="445643"/>
                    <a:pt x="1085596" y="403479"/>
                  </a:cubicBezTo>
                  <a:cubicBezTo>
                    <a:pt x="1037336" y="493903"/>
                    <a:pt x="1025271" y="481838"/>
                    <a:pt x="1121791" y="620395"/>
                  </a:cubicBezTo>
                  <a:close/>
                  <a:moveTo>
                    <a:pt x="615061" y="602488"/>
                  </a:moveTo>
                  <a:cubicBezTo>
                    <a:pt x="699516" y="530225"/>
                    <a:pt x="705485" y="488061"/>
                    <a:pt x="657225" y="409702"/>
                  </a:cubicBezTo>
                  <a:cubicBezTo>
                    <a:pt x="639191" y="475996"/>
                    <a:pt x="627126" y="536194"/>
                    <a:pt x="615061" y="60248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5" name="Group 105"/>
          <p:cNvGrpSpPr>
            <a:grpSpLocks noChangeAspect="1"/>
          </p:cNvGrpSpPr>
          <p:nvPr/>
        </p:nvGrpSpPr>
        <p:grpSpPr>
          <a:xfrm>
            <a:off x="16411576" y="1345407"/>
            <a:ext cx="1319212" cy="2555080"/>
            <a:chOff x="0" y="0"/>
            <a:chExt cx="1758950" cy="3406774"/>
          </a:xfrm>
        </p:grpSpPr>
        <p:sp>
          <p:nvSpPr>
            <p:cNvPr id="106" name="Freeform 106"/>
            <p:cNvSpPr/>
            <p:nvPr/>
          </p:nvSpPr>
          <p:spPr>
            <a:xfrm>
              <a:off x="-127" y="0"/>
              <a:ext cx="1758950" cy="3406013"/>
            </a:xfrm>
            <a:custGeom>
              <a:avLst/>
              <a:gdLst/>
              <a:ahLst/>
              <a:cxnLst/>
              <a:rect l="l" t="t" r="r" b="b"/>
              <a:pathLst>
                <a:path w="1758950" h="3406013">
                  <a:moveTo>
                    <a:pt x="536194" y="1242060"/>
                  </a:moveTo>
                  <a:cubicBezTo>
                    <a:pt x="451866" y="1242060"/>
                    <a:pt x="373507" y="1242060"/>
                    <a:pt x="277114" y="1242060"/>
                  </a:cubicBezTo>
                  <a:cubicBezTo>
                    <a:pt x="295148" y="1260094"/>
                    <a:pt x="301244" y="1278255"/>
                    <a:pt x="313309" y="1290320"/>
                  </a:cubicBezTo>
                  <a:cubicBezTo>
                    <a:pt x="301244" y="1296289"/>
                    <a:pt x="289179" y="1296289"/>
                    <a:pt x="271145" y="1302385"/>
                  </a:cubicBezTo>
                  <a:cubicBezTo>
                    <a:pt x="289179" y="1320419"/>
                    <a:pt x="301244" y="1332484"/>
                    <a:pt x="313309" y="1350645"/>
                  </a:cubicBezTo>
                  <a:cubicBezTo>
                    <a:pt x="307340" y="1356614"/>
                    <a:pt x="295275" y="1356614"/>
                    <a:pt x="277114" y="1362710"/>
                  </a:cubicBezTo>
                  <a:cubicBezTo>
                    <a:pt x="289179" y="1380744"/>
                    <a:pt x="301244" y="1392809"/>
                    <a:pt x="319278" y="1410970"/>
                  </a:cubicBezTo>
                  <a:cubicBezTo>
                    <a:pt x="301244" y="1416939"/>
                    <a:pt x="283083" y="1416939"/>
                    <a:pt x="271145" y="1416939"/>
                  </a:cubicBezTo>
                  <a:cubicBezTo>
                    <a:pt x="283210" y="1434973"/>
                    <a:pt x="295275" y="1453134"/>
                    <a:pt x="307340" y="1471168"/>
                  </a:cubicBezTo>
                  <a:cubicBezTo>
                    <a:pt x="301371" y="1483233"/>
                    <a:pt x="289306" y="1501267"/>
                    <a:pt x="277241" y="1513332"/>
                  </a:cubicBezTo>
                  <a:cubicBezTo>
                    <a:pt x="271272" y="1525397"/>
                    <a:pt x="259207" y="1537462"/>
                    <a:pt x="247142" y="1537462"/>
                  </a:cubicBezTo>
                  <a:cubicBezTo>
                    <a:pt x="235077" y="1537462"/>
                    <a:pt x="223012" y="1519428"/>
                    <a:pt x="217043" y="1513332"/>
                  </a:cubicBezTo>
                  <a:cubicBezTo>
                    <a:pt x="204978" y="1495298"/>
                    <a:pt x="199009" y="1483233"/>
                    <a:pt x="186944" y="1465072"/>
                  </a:cubicBezTo>
                  <a:cubicBezTo>
                    <a:pt x="192913" y="1459103"/>
                    <a:pt x="204978" y="1440942"/>
                    <a:pt x="217043" y="1422908"/>
                  </a:cubicBezTo>
                  <a:cubicBezTo>
                    <a:pt x="199009" y="1416939"/>
                    <a:pt x="192913" y="1416939"/>
                    <a:pt x="174879" y="1410843"/>
                  </a:cubicBezTo>
                  <a:cubicBezTo>
                    <a:pt x="192913" y="1398778"/>
                    <a:pt x="199009" y="1380744"/>
                    <a:pt x="217043" y="1368679"/>
                  </a:cubicBezTo>
                  <a:cubicBezTo>
                    <a:pt x="199009" y="1362710"/>
                    <a:pt x="192913" y="1356614"/>
                    <a:pt x="180848" y="1350645"/>
                  </a:cubicBezTo>
                  <a:cubicBezTo>
                    <a:pt x="192913" y="1338580"/>
                    <a:pt x="198882" y="1320546"/>
                    <a:pt x="217043" y="1302385"/>
                  </a:cubicBezTo>
                  <a:cubicBezTo>
                    <a:pt x="199009" y="1296416"/>
                    <a:pt x="192913" y="1296416"/>
                    <a:pt x="180848" y="1290320"/>
                  </a:cubicBezTo>
                  <a:cubicBezTo>
                    <a:pt x="192913" y="1278255"/>
                    <a:pt x="198882" y="1266190"/>
                    <a:pt x="217043" y="1242060"/>
                  </a:cubicBezTo>
                  <a:cubicBezTo>
                    <a:pt x="174879" y="1242060"/>
                    <a:pt x="138684" y="1242060"/>
                    <a:pt x="102616" y="1242060"/>
                  </a:cubicBezTo>
                  <a:cubicBezTo>
                    <a:pt x="102616" y="1217930"/>
                    <a:pt x="102616" y="1193800"/>
                    <a:pt x="102616" y="1169670"/>
                  </a:cubicBezTo>
                  <a:cubicBezTo>
                    <a:pt x="217043" y="1181735"/>
                    <a:pt x="301371" y="1097280"/>
                    <a:pt x="397764" y="1055116"/>
                  </a:cubicBezTo>
                  <a:cubicBezTo>
                    <a:pt x="439928" y="1037082"/>
                    <a:pt x="476123" y="1012952"/>
                    <a:pt x="518287" y="988822"/>
                  </a:cubicBezTo>
                  <a:cubicBezTo>
                    <a:pt x="530352" y="982853"/>
                    <a:pt x="542417" y="964692"/>
                    <a:pt x="542417" y="952627"/>
                  </a:cubicBezTo>
                  <a:cubicBezTo>
                    <a:pt x="542417" y="795909"/>
                    <a:pt x="542417" y="633095"/>
                    <a:pt x="542417" y="470281"/>
                  </a:cubicBezTo>
                  <a:cubicBezTo>
                    <a:pt x="458089" y="470281"/>
                    <a:pt x="373761" y="470281"/>
                    <a:pt x="277368" y="470281"/>
                  </a:cubicBezTo>
                  <a:cubicBezTo>
                    <a:pt x="295402" y="488315"/>
                    <a:pt x="301498" y="500380"/>
                    <a:pt x="313563" y="518541"/>
                  </a:cubicBezTo>
                  <a:cubicBezTo>
                    <a:pt x="307594" y="524510"/>
                    <a:pt x="295529" y="530606"/>
                    <a:pt x="277368" y="530606"/>
                  </a:cubicBezTo>
                  <a:cubicBezTo>
                    <a:pt x="289433" y="548640"/>
                    <a:pt x="301498" y="560705"/>
                    <a:pt x="313563" y="578866"/>
                  </a:cubicBezTo>
                  <a:cubicBezTo>
                    <a:pt x="295529" y="584835"/>
                    <a:pt x="283464" y="584835"/>
                    <a:pt x="265430" y="584835"/>
                  </a:cubicBezTo>
                  <a:cubicBezTo>
                    <a:pt x="283464" y="608965"/>
                    <a:pt x="295529" y="621030"/>
                    <a:pt x="313563" y="639064"/>
                  </a:cubicBezTo>
                  <a:cubicBezTo>
                    <a:pt x="301498" y="645033"/>
                    <a:pt x="289433" y="645033"/>
                    <a:pt x="271399" y="651129"/>
                  </a:cubicBezTo>
                  <a:cubicBezTo>
                    <a:pt x="289433" y="669163"/>
                    <a:pt x="301498" y="681228"/>
                    <a:pt x="319532" y="699389"/>
                  </a:cubicBezTo>
                  <a:cubicBezTo>
                    <a:pt x="307467" y="705358"/>
                    <a:pt x="295402" y="705358"/>
                    <a:pt x="283337" y="711454"/>
                  </a:cubicBezTo>
                  <a:cubicBezTo>
                    <a:pt x="283337" y="711454"/>
                    <a:pt x="289306" y="711454"/>
                    <a:pt x="289306" y="717423"/>
                  </a:cubicBezTo>
                  <a:cubicBezTo>
                    <a:pt x="277241" y="729488"/>
                    <a:pt x="265176" y="747522"/>
                    <a:pt x="247142" y="765683"/>
                  </a:cubicBezTo>
                  <a:cubicBezTo>
                    <a:pt x="235077" y="747649"/>
                    <a:pt x="217043" y="729488"/>
                    <a:pt x="204978" y="717423"/>
                  </a:cubicBezTo>
                  <a:cubicBezTo>
                    <a:pt x="204978" y="711454"/>
                    <a:pt x="210947" y="711454"/>
                    <a:pt x="210947" y="711454"/>
                  </a:cubicBezTo>
                  <a:cubicBezTo>
                    <a:pt x="204978" y="705485"/>
                    <a:pt x="192913" y="705485"/>
                    <a:pt x="174752" y="699389"/>
                  </a:cubicBezTo>
                  <a:cubicBezTo>
                    <a:pt x="192786" y="687324"/>
                    <a:pt x="198882" y="669290"/>
                    <a:pt x="216916" y="651129"/>
                  </a:cubicBezTo>
                  <a:cubicBezTo>
                    <a:pt x="198882" y="645160"/>
                    <a:pt x="186817" y="645160"/>
                    <a:pt x="174752" y="639064"/>
                  </a:cubicBezTo>
                  <a:cubicBezTo>
                    <a:pt x="186817" y="621030"/>
                    <a:pt x="198882" y="608965"/>
                    <a:pt x="216916" y="590804"/>
                  </a:cubicBezTo>
                  <a:cubicBezTo>
                    <a:pt x="198882" y="584835"/>
                    <a:pt x="192786" y="584835"/>
                    <a:pt x="180721" y="578739"/>
                  </a:cubicBezTo>
                  <a:cubicBezTo>
                    <a:pt x="192786" y="566674"/>
                    <a:pt x="198755" y="548640"/>
                    <a:pt x="210820" y="530479"/>
                  </a:cubicBezTo>
                  <a:cubicBezTo>
                    <a:pt x="198755" y="530479"/>
                    <a:pt x="186690" y="524510"/>
                    <a:pt x="180721" y="518414"/>
                  </a:cubicBezTo>
                  <a:cubicBezTo>
                    <a:pt x="192786" y="506349"/>
                    <a:pt x="198755" y="488315"/>
                    <a:pt x="216916" y="464185"/>
                  </a:cubicBezTo>
                  <a:cubicBezTo>
                    <a:pt x="174752" y="464185"/>
                    <a:pt x="138557" y="464185"/>
                    <a:pt x="102489" y="464185"/>
                  </a:cubicBezTo>
                  <a:cubicBezTo>
                    <a:pt x="102489" y="440055"/>
                    <a:pt x="102489" y="422021"/>
                    <a:pt x="102489" y="391795"/>
                  </a:cubicBezTo>
                  <a:cubicBezTo>
                    <a:pt x="216916" y="409829"/>
                    <a:pt x="289179" y="325501"/>
                    <a:pt x="379603" y="277241"/>
                  </a:cubicBezTo>
                  <a:cubicBezTo>
                    <a:pt x="536194" y="192913"/>
                    <a:pt x="692912" y="96520"/>
                    <a:pt x="855472" y="5969"/>
                  </a:cubicBezTo>
                  <a:cubicBezTo>
                    <a:pt x="867537" y="0"/>
                    <a:pt x="891667" y="0"/>
                    <a:pt x="903732" y="5969"/>
                  </a:cubicBezTo>
                  <a:cubicBezTo>
                    <a:pt x="1114552" y="126619"/>
                    <a:pt x="1325372" y="253238"/>
                    <a:pt x="1536192" y="373761"/>
                  </a:cubicBezTo>
                  <a:cubicBezTo>
                    <a:pt x="1572387" y="391795"/>
                    <a:pt x="1608455" y="391795"/>
                    <a:pt x="1650619" y="403860"/>
                  </a:cubicBezTo>
                  <a:cubicBezTo>
                    <a:pt x="1650619" y="415925"/>
                    <a:pt x="1650619" y="440055"/>
                    <a:pt x="1650619" y="464185"/>
                  </a:cubicBezTo>
                  <a:cubicBezTo>
                    <a:pt x="1608455" y="464185"/>
                    <a:pt x="1572260" y="464185"/>
                    <a:pt x="1524127" y="464185"/>
                  </a:cubicBezTo>
                  <a:cubicBezTo>
                    <a:pt x="1542161" y="488315"/>
                    <a:pt x="1548257" y="500380"/>
                    <a:pt x="1560322" y="518414"/>
                  </a:cubicBezTo>
                  <a:cubicBezTo>
                    <a:pt x="1548257" y="524383"/>
                    <a:pt x="1536192" y="524383"/>
                    <a:pt x="1524127" y="530479"/>
                  </a:cubicBezTo>
                  <a:cubicBezTo>
                    <a:pt x="1536192" y="542544"/>
                    <a:pt x="1542161" y="560578"/>
                    <a:pt x="1560322" y="578739"/>
                  </a:cubicBezTo>
                  <a:cubicBezTo>
                    <a:pt x="1542288" y="578739"/>
                    <a:pt x="1530223" y="584708"/>
                    <a:pt x="1512189" y="584708"/>
                  </a:cubicBezTo>
                  <a:cubicBezTo>
                    <a:pt x="1530223" y="602742"/>
                    <a:pt x="1542288" y="614807"/>
                    <a:pt x="1560322" y="638937"/>
                  </a:cubicBezTo>
                  <a:cubicBezTo>
                    <a:pt x="1542288" y="638937"/>
                    <a:pt x="1530223" y="638937"/>
                    <a:pt x="1512189" y="644906"/>
                  </a:cubicBezTo>
                  <a:cubicBezTo>
                    <a:pt x="1530223" y="662940"/>
                    <a:pt x="1548384" y="681101"/>
                    <a:pt x="1560322" y="693166"/>
                  </a:cubicBezTo>
                  <a:cubicBezTo>
                    <a:pt x="1548257" y="705231"/>
                    <a:pt x="1536192" y="717296"/>
                    <a:pt x="1530223" y="723265"/>
                  </a:cubicBezTo>
                  <a:cubicBezTo>
                    <a:pt x="1518158" y="735330"/>
                    <a:pt x="1506093" y="753364"/>
                    <a:pt x="1500124" y="765429"/>
                  </a:cubicBezTo>
                  <a:cubicBezTo>
                    <a:pt x="1488059" y="753364"/>
                    <a:pt x="1475994" y="735330"/>
                    <a:pt x="1463929" y="723265"/>
                  </a:cubicBezTo>
                  <a:cubicBezTo>
                    <a:pt x="1463929" y="717296"/>
                    <a:pt x="1463929" y="711200"/>
                    <a:pt x="1463929" y="711200"/>
                  </a:cubicBezTo>
                  <a:cubicBezTo>
                    <a:pt x="1451864" y="705231"/>
                    <a:pt x="1439799" y="705231"/>
                    <a:pt x="1427734" y="699135"/>
                  </a:cubicBezTo>
                  <a:cubicBezTo>
                    <a:pt x="1433703" y="675005"/>
                    <a:pt x="1499997" y="662940"/>
                    <a:pt x="1433703" y="638810"/>
                  </a:cubicBezTo>
                  <a:cubicBezTo>
                    <a:pt x="1439672" y="614680"/>
                    <a:pt x="1493901" y="602615"/>
                    <a:pt x="1439672" y="578485"/>
                  </a:cubicBezTo>
                  <a:cubicBezTo>
                    <a:pt x="1445641" y="554355"/>
                    <a:pt x="1487805" y="536321"/>
                    <a:pt x="1433703" y="518160"/>
                  </a:cubicBezTo>
                  <a:cubicBezTo>
                    <a:pt x="1445768" y="500126"/>
                    <a:pt x="1457833" y="488061"/>
                    <a:pt x="1469898" y="463931"/>
                  </a:cubicBezTo>
                  <a:cubicBezTo>
                    <a:pt x="1373505" y="463931"/>
                    <a:pt x="1283208" y="463931"/>
                    <a:pt x="1198880" y="463931"/>
                  </a:cubicBezTo>
                  <a:cubicBezTo>
                    <a:pt x="1198880" y="488061"/>
                    <a:pt x="1204849" y="506095"/>
                    <a:pt x="1204849" y="524256"/>
                  </a:cubicBezTo>
                  <a:cubicBezTo>
                    <a:pt x="1204849" y="656971"/>
                    <a:pt x="1210818" y="795655"/>
                    <a:pt x="1204849" y="934212"/>
                  </a:cubicBezTo>
                  <a:cubicBezTo>
                    <a:pt x="1204849" y="964311"/>
                    <a:pt x="1216914" y="976376"/>
                    <a:pt x="1241044" y="994537"/>
                  </a:cubicBezTo>
                  <a:cubicBezTo>
                    <a:pt x="1343406" y="1042797"/>
                    <a:pt x="1439799" y="1103122"/>
                    <a:pt x="1542288" y="1151255"/>
                  </a:cubicBezTo>
                  <a:cubicBezTo>
                    <a:pt x="1572387" y="1169289"/>
                    <a:pt x="1614551" y="1163320"/>
                    <a:pt x="1650746" y="1175385"/>
                  </a:cubicBezTo>
                  <a:cubicBezTo>
                    <a:pt x="1650746" y="1193419"/>
                    <a:pt x="1650746" y="1211580"/>
                    <a:pt x="1650746" y="1241679"/>
                  </a:cubicBezTo>
                  <a:cubicBezTo>
                    <a:pt x="1614551" y="1241679"/>
                    <a:pt x="1578483" y="1241679"/>
                    <a:pt x="1530223" y="1241679"/>
                  </a:cubicBezTo>
                  <a:cubicBezTo>
                    <a:pt x="1542288" y="1259713"/>
                    <a:pt x="1554353" y="1277874"/>
                    <a:pt x="1566418" y="1295908"/>
                  </a:cubicBezTo>
                  <a:cubicBezTo>
                    <a:pt x="1554353" y="1295908"/>
                    <a:pt x="1536319" y="1295908"/>
                    <a:pt x="1524254" y="1301877"/>
                  </a:cubicBezTo>
                  <a:cubicBezTo>
                    <a:pt x="1536319" y="1313942"/>
                    <a:pt x="1548384" y="1331976"/>
                    <a:pt x="1566418" y="1350137"/>
                  </a:cubicBezTo>
                  <a:cubicBezTo>
                    <a:pt x="1554353" y="1356106"/>
                    <a:pt x="1542288" y="1362202"/>
                    <a:pt x="1524254" y="1362202"/>
                  </a:cubicBezTo>
                  <a:cubicBezTo>
                    <a:pt x="1536319" y="1380236"/>
                    <a:pt x="1554353" y="1392301"/>
                    <a:pt x="1572387" y="1410462"/>
                  </a:cubicBezTo>
                  <a:cubicBezTo>
                    <a:pt x="1548257" y="1416431"/>
                    <a:pt x="1536192" y="1416431"/>
                    <a:pt x="1518158" y="1416431"/>
                  </a:cubicBezTo>
                  <a:cubicBezTo>
                    <a:pt x="1536192" y="1434465"/>
                    <a:pt x="1554353" y="1452626"/>
                    <a:pt x="1560322" y="1458595"/>
                  </a:cubicBezTo>
                  <a:cubicBezTo>
                    <a:pt x="1548257" y="1482725"/>
                    <a:pt x="1536192" y="1494790"/>
                    <a:pt x="1530223" y="1512824"/>
                  </a:cubicBezTo>
                  <a:cubicBezTo>
                    <a:pt x="1518158" y="1518793"/>
                    <a:pt x="1494028" y="1536954"/>
                    <a:pt x="1494028" y="1536954"/>
                  </a:cubicBezTo>
                  <a:cubicBezTo>
                    <a:pt x="1481963" y="1518920"/>
                    <a:pt x="1469898" y="1506855"/>
                    <a:pt x="1451864" y="1476629"/>
                  </a:cubicBezTo>
                  <a:cubicBezTo>
                    <a:pt x="1451864" y="1482598"/>
                    <a:pt x="1439799" y="1476629"/>
                    <a:pt x="1427734" y="1476629"/>
                  </a:cubicBezTo>
                  <a:cubicBezTo>
                    <a:pt x="1439799" y="1458595"/>
                    <a:pt x="1451864" y="1440434"/>
                    <a:pt x="1469898" y="1422400"/>
                  </a:cubicBezTo>
                  <a:cubicBezTo>
                    <a:pt x="1451864" y="1416431"/>
                    <a:pt x="1439799" y="1416431"/>
                    <a:pt x="1427734" y="1410335"/>
                  </a:cubicBezTo>
                  <a:cubicBezTo>
                    <a:pt x="1439799" y="1398270"/>
                    <a:pt x="1451864" y="1380236"/>
                    <a:pt x="1463929" y="1368171"/>
                  </a:cubicBezTo>
                  <a:cubicBezTo>
                    <a:pt x="1451864" y="1362202"/>
                    <a:pt x="1439799" y="1356106"/>
                    <a:pt x="1427734" y="1350137"/>
                  </a:cubicBezTo>
                  <a:cubicBezTo>
                    <a:pt x="1439799" y="1338072"/>
                    <a:pt x="1451864" y="1320038"/>
                    <a:pt x="1463929" y="1301877"/>
                  </a:cubicBezTo>
                  <a:cubicBezTo>
                    <a:pt x="1451864" y="1295908"/>
                    <a:pt x="1439799" y="1295908"/>
                    <a:pt x="1427734" y="1289812"/>
                  </a:cubicBezTo>
                  <a:cubicBezTo>
                    <a:pt x="1439799" y="1277747"/>
                    <a:pt x="1451864" y="1265682"/>
                    <a:pt x="1463929" y="1241552"/>
                  </a:cubicBezTo>
                  <a:cubicBezTo>
                    <a:pt x="1373632" y="1241552"/>
                    <a:pt x="1289177" y="1241552"/>
                    <a:pt x="1204849" y="1241552"/>
                  </a:cubicBezTo>
                  <a:cubicBezTo>
                    <a:pt x="1204849" y="1259586"/>
                    <a:pt x="1204849" y="1277747"/>
                    <a:pt x="1204849" y="1295781"/>
                  </a:cubicBezTo>
                  <a:cubicBezTo>
                    <a:pt x="1204849" y="1494790"/>
                    <a:pt x="1204849" y="1693799"/>
                    <a:pt x="1210818" y="1892681"/>
                  </a:cubicBezTo>
                  <a:cubicBezTo>
                    <a:pt x="1210818" y="1910715"/>
                    <a:pt x="1198753" y="1934845"/>
                    <a:pt x="1228852" y="1946910"/>
                  </a:cubicBezTo>
                  <a:cubicBezTo>
                    <a:pt x="1240917" y="1946910"/>
                    <a:pt x="1234821" y="1983105"/>
                    <a:pt x="1240917" y="2007235"/>
                  </a:cubicBezTo>
                  <a:cubicBezTo>
                    <a:pt x="1222883" y="2007235"/>
                    <a:pt x="1210818" y="2007235"/>
                    <a:pt x="1204722" y="2013204"/>
                  </a:cubicBezTo>
                  <a:cubicBezTo>
                    <a:pt x="1216787" y="2037334"/>
                    <a:pt x="1228852" y="2067433"/>
                    <a:pt x="1240917" y="2097659"/>
                  </a:cubicBezTo>
                  <a:cubicBezTo>
                    <a:pt x="1295146" y="2254377"/>
                    <a:pt x="1349375" y="2411222"/>
                    <a:pt x="1403604" y="2567940"/>
                  </a:cubicBezTo>
                  <a:cubicBezTo>
                    <a:pt x="1481963" y="2784983"/>
                    <a:pt x="1554226" y="3002026"/>
                    <a:pt x="1632458" y="3225165"/>
                  </a:cubicBezTo>
                  <a:cubicBezTo>
                    <a:pt x="1644523" y="3249295"/>
                    <a:pt x="1650492" y="3273425"/>
                    <a:pt x="1602359" y="3291459"/>
                  </a:cubicBezTo>
                  <a:cubicBezTo>
                    <a:pt x="1734820" y="3297428"/>
                    <a:pt x="1734820" y="3297428"/>
                    <a:pt x="1758950" y="3406013"/>
                  </a:cubicBezTo>
                  <a:cubicBezTo>
                    <a:pt x="1662557" y="3406013"/>
                    <a:pt x="1572260" y="3406013"/>
                    <a:pt x="1475867" y="3406013"/>
                  </a:cubicBezTo>
                  <a:cubicBezTo>
                    <a:pt x="1475867" y="3333622"/>
                    <a:pt x="1499997" y="3297428"/>
                    <a:pt x="1548130" y="3285363"/>
                  </a:cubicBezTo>
                  <a:cubicBezTo>
                    <a:pt x="1548130" y="3249168"/>
                    <a:pt x="1524000" y="3225038"/>
                    <a:pt x="1493901" y="3212973"/>
                  </a:cubicBezTo>
                  <a:cubicBezTo>
                    <a:pt x="1301115" y="3116453"/>
                    <a:pt x="1108329" y="3020060"/>
                    <a:pt x="921639" y="2923540"/>
                  </a:cubicBezTo>
                  <a:cubicBezTo>
                    <a:pt x="885444" y="2905506"/>
                    <a:pt x="861441" y="2905506"/>
                    <a:pt x="831342" y="2923540"/>
                  </a:cubicBezTo>
                  <a:cubicBezTo>
                    <a:pt x="644652" y="3020060"/>
                    <a:pt x="451866" y="3110484"/>
                    <a:pt x="265049" y="3212973"/>
                  </a:cubicBezTo>
                  <a:cubicBezTo>
                    <a:pt x="228854" y="3231007"/>
                    <a:pt x="204851" y="3261233"/>
                    <a:pt x="168656" y="3285363"/>
                  </a:cubicBezTo>
                  <a:cubicBezTo>
                    <a:pt x="258953" y="3297428"/>
                    <a:pt x="265049" y="3303397"/>
                    <a:pt x="277114" y="3406013"/>
                  </a:cubicBezTo>
                  <a:cubicBezTo>
                    <a:pt x="186817" y="3406013"/>
                    <a:pt x="90424" y="3406013"/>
                    <a:pt x="0" y="3406013"/>
                  </a:cubicBezTo>
                  <a:cubicBezTo>
                    <a:pt x="12065" y="3303524"/>
                    <a:pt x="12065" y="3297428"/>
                    <a:pt x="96393" y="3291459"/>
                  </a:cubicBezTo>
                  <a:cubicBezTo>
                    <a:pt x="144526" y="3152775"/>
                    <a:pt x="192786" y="3020060"/>
                    <a:pt x="234950" y="2881503"/>
                  </a:cubicBezTo>
                  <a:cubicBezTo>
                    <a:pt x="295148" y="2718689"/>
                    <a:pt x="349377" y="2555875"/>
                    <a:pt x="403606" y="2399157"/>
                  </a:cubicBezTo>
                  <a:cubicBezTo>
                    <a:pt x="445770" y="2278507"/>
                    <a:pt x="487934" y="2157984"/>
                    <a:pt x="530098" y="2037334"/>
                  </a:cubicBezTo>
                  <a:cubicBezTo>
                    <a:pt x="530098" y="2031365"/>
                    <a:pt x="530098" y="2019300"/>
                    <a:pt x="524129" y="2007235"/>
                  </a:cubicBezTo>
                  <a:cubicBezTo>
                    <a:pt x="512064" y="1983105"/>
                    <a:pt x="499999" y="1958975"/>
                    <a:pt x="530098" y="1940941"/>
                  </a:cubicBezTo>
                  <a:cubicBezTo>
                    <a:pt x="536067" y="1934972"/>
                    <a:pt x="542163" y="1922907"/>
                    <a:pt x="542163" y="1916811"/>
                  </a:cubicBezTo>
                  <a:cubicBezTo>
                    <a:pt x="542163" y="1693672"/>
                    <a:pt x="542163" y="1470660"/>
                    <a:pt x="542163" y="1247521"/>
                  </a:cubicBezTo>
                  <a:cubicBezTo>
                    <a:pt x="542163" y="1247521"/>
                    <a:pt x="542163" y="1247521"/>
                    <a:pt x="536194" y="1241552"/>
                  </a:cubicBezTo>
                  <a:close/>
                  <a:moveTo>
                    <a:pt x="427863" y="2622931"/>
                  </a:moveTo>
                  <a:cubicBezTo>
                    <a:pt x="530225" y="2677160"/>
                    <a:pt x="626618" y="2725420"/>
                    <a:pt x="723011" y="2773680"/>
                  </a:cubicBezTo>
                  <a:cubicBezTo>
                    <a:pt x="771144" y="2797810"/>
                    <a:pt x="819404" y="2839974"/>
                    <a:pt x="867537" y="2839974"/>
                  </a:cubicBezTo>
                  <a:cubicBezTo>
                    <a:pt x="921766" y="2839974"/>
                    <a:pt x="969899" y="2797810"/>
                    <a:pt x="1024128" y="2773680"/>
                  </a:cubicBezTo>
                  <a:cubicBezTo>
                    <a:pt x="1036193" y="2767711"/>
                    <a:pt x="1054227" y="2761615"/>
                    <a:pt x="1072261" y="2749550"/>
                  </a:cubicBezTo>
                  <a:cubicBezTo>
                    <a:pt x="1156589" y="2707386"/>
                    <a:pt x="1234948" y="2665095"/>
                    <a:pt x="1325245" y="2622931"/>
                  </a:cubicBezTo>
                  <a:cubicBezTo>
                    <a:pt x="1168654" y="2508377"/>
                    <a:pt x="1024001" y="2393823"/>
                    <a:pt x="873506" y="2285238"/>
                  </a:cubicBezTo>
                  <a:cubicBezTo>
                    <a:pt x="728980" y="2399792"/>
                    <a:pt x="578358" y="2508377"/>
                    <a:pt x="427736" y="2622931"/>
                  </a:cubicBezTo>
                  <a:close/>
                  <a:moveTo>
                    <a:pt x="403733" y="2665095"/>
                  </a:moveTo>
                  <a:cubicBezTo>
                    <a:pt x="349504" y="2833878"/>
                    <a:pt x="295275" y="2996692"/>
                    <a:pt x="241046" y="3171571"/>
                  </a:cubicBezTo>
                  <a:cubicBezTo>
                    <a:pt x="439801" y="3069082"/>
                    <a:pt x="626618" y="2972562"/>
                    <a:pt x="825373" y="2876169"/>
                  </a:cubicBezTo>
                  <a:cubicBezTo>
                    <a:pt x="680847" y="2803779"/>
                    <a:pt x="548259" y="2737485"/>
                    <a:pt x="403733" y="2665095"/>
                  </a:cubicBezTo>
                  <a:close/>
                  <a:moveTo>
                    <a:pt x="1512062" y="3171571"/>
                  </a:moveTo>
                  <a:cubicBezTo>
                    <a:pt x="1457833" y="2996692"/>
                    <a:pt x="1403604" y="2827909"/>
                    <a:pt x="1349375" y="2665095"/>
                  </a:cubicBezTo>
                  <a:cubicBezTo>
                    <a:pt x="1204849" y="2737485"/>
                    <a:pt x="1072261" y="2803779"/>
                    <a:pt x="927735" y="2876169"/>
                  </a:cubicBezTo>
                  <a:cubicBezTo>
                    <a:pt x="1126490" y="2972689"/>
                    <a:pt x="1313307" y="3069082"/>
                    <a:pt x="1512062" y="3171571"/>
                  </a:cubicBezTo>
                  <a:close/>
                  <a:moveTo>
                    <a:pt x="879602" y="838073"/>
                  </a:moveTo>
                  <a:cubicBezTo>
                    <a:pt x="801243" y="910463"/>
                    <a:pt x="728980" y="982726"/>
                    <a:pt x="656717" y="1055116"/>
                  </a:cubicBezTo>
                  <a:cubicBezTo>
                    <a:pt x="620522" y="1085215"/>
                    <a:pt x="608584" y="1121410"/>
                    <a:pt x="626618" y="1163701"/>
                  </a:cubicBezTo>
                  <a:cubicBezTo>
                    <a:pt x="795274" y="1163701"/>
                    <a:pt x="963930" y="1163701"/>
                    <a:pt x="1138682" y="1163701"/>
                  </a:cubicBezTo>
                  <a:cubicBezTo>
                    <a:pt x="1132713" y="1133602"/>
                    <a:pt x="1138682" y="1097407"/>
                    <a:pt x="1120648" y="1079246"/>
                  </a:cubicBezTo>
                  <a:cubicBezTo>
                    <a:pt x="1042289" y="994791"/>
                    <a:pt x="957961" y="916432"/>
                    <a:pt x="879729" y="838073"/>
                  </a:cubicBezTo>
                  <a:close/>
                  <a:moveTo>
                    <a:pt x="879602" y="1615948"/>
                  </a:moveTo>
                  <a:cubicBezTo>
                    <a:pt x="801243" y="1688338"/>
                    <a:pt x="728980" y="1766697"/>
                    <a:pt x="650748" y="1839087"/>
                  </a:cubicBezTo>
                  <a:cubicBezTo>
                    <a:pt x="614553" y="1869186"/>
                    <a:pt x="614553" y="1899412"/>
                    <a:pt x="626618" y="1941576"/>
                  </a:cubicBezTo>
                  <a:cubicBezTo>
                    <a:pt x="795274" y="1941576"/>
                    <a:pt x="963930" y="1941576"/>
                    <a:pt x="1132586" y="1941576"/>
                  </a:cubicBezTo>
                  <a:cubicBezTo>
                    <a:pt x="1138555" y="1881251"/>
                    <a:pt x="1138555" y="1881251"/>
                    <a:pt x="1102487" y="1839087"/>
                  </a:cubicBezTo>
                  <a:cubicBezTo>
                    <a:pt x="1084453" y="1821053"/>
                    <a:pt x="1066292" y="1796923"/>
                    <a:pt x="1048258" y="1778762"/>
                  </a:cubicBezTo>
                  <a:cubicBezTo>
                    <a:pt x="988060" y="1724533"/>
                    <a:pt x="933831" y="1670177"/>
                    <a:pt x="879602" y="1615948"/>
                  </a:cubicBezTo>
                  <a:close/>
                  <a:moveTo>
                    <a:pt x="596519" y="1242060"/>
                  </a:moveTo>
                  <a:cubicBezTo>
                    <a:pt x="680847" y="1362710"/>
                    <a:pt x="783209" y="1441069"/>
                    <a:pt x="873633" y="1543558"/>
                  </a:cubicBezTo>
                  <a:cubicBezTo>
                    <a:pt x="885698" y="1537589"/>
                    <a:pt x="891667" y="1531493"/>
                    <a:pt x="897763" y="1525524"/>
                  </a:cubicBezTo>
                  <a:cubicBezTo>
                    <a:pt x="970026" y="1447165"/>
                    <a:pt x="1048385" y="1368806"/>
                    <a:pt x="1120648" y="1290320"/>
                  </a:cubicBezTo>
                  <a:cubicBezTo>
                    <a:pt x="1132713" y="1284351"/>
                    <a:pt x="1132713" y="1260221"/>
                    <a:pt x="1138682" y="1242060"/>
                  </a:cubicBezTo>
                  <a:cubicBezTo>
                    <a:pt x="957961" y="1242060"/>
                    <a:pt x="783336" y="1242060"/>
                    <a:pt x="596519" y="1242060"/>
                  </a:cubicBezTo>
                  <a:close/>
                  <a:moveTo>
                    <a:pt x="1138682" y="464312"/>
                  </a:moveTo>
                  <a:cubicBezTo>
                    <a:pt x="951992" y="464312"/>
                    <a:pt x="777240" y="464312"/>
                    <a:pt x="584454" y="464312"/>
                  </a:cubicBezTo>
                  <a:cubicBezTo>
                    <a:pt x="686816" y="572770"/>
                    <a:pt x="777240" y="669290"/>
                    <a:pt x="867537" y="759714"/>
                  </a:cubicBezTo>
                  <a:cubicBezTo>
                    <a:pt x="957961" y="675386"/>
                    <a:pt x="1036193" y="596900"/>
                    <a:pt x="1120521" y="518541"/>
                  </a:cubicBezTo>
                  <a:cubicBezTo>
                    <a:pt x="1132586" y="506476"/>
                    <a:pt x="1132586" y="488442"/>
                    <a:pt x="1138555" y="464312"/>
                  </a:cubicBezTo>
                  <a:close/>
                  <a:moveTo>
                    <a:pt x="1301369" y="2550541"/>
                  </a:moveTo>
                  <a:cubicBezTo>
                    <a:pt x="1307338" y="2550541"/>
                    <a:pt x="1307338" y="2544572"/>
                    <a:pt x="1307338" y="2544572"/>
                  </a:cubicBezTo>
                  <a:cubicBezTo>
                    <a:pt x="1259205" y="2387854"/>
                    <a:pt x="1210945" y="2231009"/>
                    <a:pt x="1156716" y="2068195"/>
                  </a:cubicBezTo>
                  <a:cubicBezTo>
                    <a:pt x="1072388" y="2134489"/>
                    <a:pt x="994029" y="2194814"/>
                    <a:pt x="915797" y="2255139"/>
                  </a:cubicBezTo>
                  <a:cubicBezTo>
                    <a:pt x="1042289" y="2357628"/>
                    <a:pt x="1174877" y="2454148"/>
                    <a:pt x="1301369" y="2550541"/>
                  </a:cubicBezTo>
                  <a:close/>
                  <a:moveTo>
                    <a:pt x="837438" y="2255139"/>
                  </a:moveTo>
                  <a:cubicBezTo>
                    <a:pt x="759079" y="2194814"/>
                    <a:pt x="680847" y="2134489"/>
                    <a:pt x="596519" y="2068195"/>
                  </a:cubicBezTo>
                  <a:cubicBezTo>
                    <a:pt x="542290" y="2231009"/>
                    <a:pt x="494157" y="2387727"/>
                    <a:pt x="445897" y="2544572"/>
                  </a:cubicBezTo>
                  <a:cubicBezTo>
                    <a:pt x="445897" y="2544572"/>
                    <a:pt x="451866" y="2550541"/>
                    <a:pt x="451866" y="2550541"/>
                  </a:cubicBezTo>
                  <a:cubicBezTo>
                    <a:pt x="578358" y="2454021"/>
                    <a:pt x="704850" y="2357628"/>
                    <a:pt x="837438" y="2255139"/>
                  </a:cubicBezTo>
                  <a:close/>
                  <a:moveTo>
                    <a:pt x="1138682" y="2026031"/>
                  </a:moveTo>
                  <a:cubicBezTo>
                    <a:pt x="1138682" y="2020062"/>
                    <a:pt x="1138682" y="2013966"/>
                    <a:pt x="1138682" y="2013966"/>
                  </a:cubicBezTo>
                  <a:cubicBezTo>
                    <a:pt x="957961" y="2013966"/>
                    <a:pt x="783336" y="2013966"/>
                    <a:pt x="596519" y="2013966"/>
                  </a:cubicBezTo>
                  <a:cubicBezTo>
                    <a:pt x="668782" y="2068195"/>
                    <a:pt x="735076" y="2122551"/>
                    <a:pt x="807339" y="2170684"/>
                  </a:cubicBezTo>
                  <a:cubicBezTo>
                    <a:pt x="873633" y="2224913"/>
                    <a:pt x="873633" y="2224913"/>
                    <a:pt x="939800" y="2176653"/>
                  </a:cubicBezTo>
                  <a:cubicBezTo>
                    <a:pt x="1005967" y="2128393"/>
                    <a:pt x="1072261" y="2074164"/>
                    <a:pt x="1138555" y="2025904"/>
                  </a:cubicBezTo>
                  <a:close/>
                  <a:moveTo>
                    <a:pt x="921766" y="247269"/>
                  </a:moveTo>
                  <a:cubicBezTo>
                    <a:pt x="981964" y="283464"/>
                    <a:pt x="1036193" y="307594"/>
                    <a:pt x="1084453" y="343789"/>
                  </a:cubicBezTo>
                  <a:cubicBezTo>
                    <a:pt x="1156716" y="398018"/>
                    <a:pt x="1235075" y="392049"/>
                    <a:pt x="1307338" y="398018"/>
                  </a:cubicBezTo>
                  <a:cubicBezTo>
                    <a:pt x="1355471" y="398018"/>
                    <a:pt x="1409700" y="392049"/>
                    <a:pt x="1457960" y="392049"/>
                  </a:cubicBezTo>
                  <a:cubicBezTo>
                    <a:pt x="1337437" y="313690"/>
                    <a:pt x="1217041" y="241300"/>
                    <a:pt x="1096518" y="168910"/>
                  </a:cubicBezTo>
                  <a:cubicBezTo>
                    <a:pt x="1084453" y="162941"/>
                    <a:pt x="1072388" y="162941"/>
                    <a:pt x="1066419" y="168910"/>
                  </a:cubicBezTo>
                  <a:cubicBezTo>
                    <a:pt x="1018286" y="193040"/>
                    <a:pt x="976122" y="217170"/>
                    <a:pt x="921893" y="247269"/>
                  </a:cubicBezTo>
                  <a:close/>
                  <a:moveTo>
                    <a:pt x="295275" y="379857"/>
                  </a:moveTo>
                  <a:cubicBezTo>
                    <a:pt x="295275" y="385826"/>
                    <a:pt x="301244" y="391922"/>
                    <a:pt x="301244" y="391922"/>
                  </a:cubicBezTo>
                  <a:cubicBezTo>
                    <a:pt x="385572" y="391922"/>
                    <a:pt x="469900" y="391922"/>
                    <a:pt x="554228" y="391922"/>
                  </a:cubicBezTo>
                  <a:cubicBezTo>
                    <a:pt x="566293" y="391922"/>
                    <a:pt x="578358" y="391922"/>
                    <a:pt x="584327" y="385953"/>
                  </a:cubicBezTo>
                  <a:cubicBezTo>
                    <a:pt x="662686" y="343789"/>
                    <a:pt x="740918" y="301498"/>
                    <a:pt x="825246" y="247269"/>
                  </a:cubicBezTo>
                  <a:cubicBezTo>
                    <a:pt x="795147" y="229235"/>
                    <a:pt x="765048" y="223139"/>
                    <a:pt x="746887" y="205105"/>
                  </a:cubicBezTo>
                  <a:cubicBezTo>
                    <a:pt x="692658" y="162941"/>
                    <a:pt x="650494" y="168910"/>
                    <a:pt x="602361" y="205105"/>
                  </a:cubicBezTo>
                  <a:cubicBezTo>
                    <a:pt x="499999" y="265430"/>
                    <a:pt x="397510" y="319659"/>
                    <a:pt x="295148" y="379984"/>
                  </a:cubicBezTo>
                  <a:close/>
                  <a:moveTo>
                    <a:pt x="855472" y="1573784"/>
                  </a:moveTo>
                  <a:cubicBezTo>
                    <a:pt x="771144" y="1495425"/>
                    <a:pt x="698881" y="1429131"/>
                    <a:pt x="620522" y="1350645"/>
                  </a:cubicBezTo>
                  <a:cubicBezTo>
                    <a:pt x="620522" y="1501394"/>
                    <a:pt x="620522" y="1652143"/>
                    <a:pt x="620522" y="1784731"/>
                  </a:cubicBezTo>
                  <a:cubicBezTo>
                    <a:pt x="692785" y="1718437"/>
                    <a:pt x="771144" y="1652016"/>
                    <a:pt x="855472" y="1573657"/>
                  </a:cubicBezTo>
                  <a:close/>
                  <a:moveTo>
                    <a:pt x="1132586" y="1368806"/>
                  </a:moveTo>
                  <a:cubicBezTo>
                    <a:pt x="1060323" y="1435100"/>
                    <a:pt x="981964" y="1507490"/>
                    <a:pt x="909701" y="1573784"/>
                  </a:cubicBezTo>
                  <a:cubicBezTo>
                    <a:pt x="988060" y="1652143"/>
                    <a:pt x="1060323" y="1724533"/>
                    <a:pt x="1132586" y="1790827"/>
                  </a:cubicBezTo>
                  <a:cubicBezTo>
                    <a:pt x="1132586" y="1652143"/>
                    <a:pt x="1132586" y="1507490"/>
                    <a:pt x="1132586" y="1368806"/>
                  </a:cubicBezTo>
                  <a:close/>
                  <a:moveTo>
                    <a:pt x="620522" y="1006983"/>
                  </a:moveTo>
                  <a:cubicBezTo>
                    <a:pt x="692785" y="940689"/>
                    <a:pt x="771144" y="868299"/>
                    <a:pt x="843407" y="795909"/>
                  </a:cubicBezTo>
                  <a:cubicBezTo>
                    <a:pt x="765048" y="723519"/>
                    <a:pt x="692785" y="651256"/>
                    <a:pt x="620522" y="584835"/>
                  </a:cubicBezTo>
                  <a:cubicBezTo>
                    <a:pt x="620522" y="723519"/>
                    <a:pt x="620522" y="868172"/>
                    <a:pt x="620522" y="1006856"/>
                  </a:cubicBezTo>
                  <a:close/>
                  <a:moveTo>
                    <a:pt x="1132586" y="584835"/>
                  </a:moveTo>
                  <a:cubicBezTo>
                    <a:pt x="1060323" y="657225"/>
                    <a:pt x="981964" y="723519"/>
                    <a:pt x="903732" y="795909"/>
                  </a:cubicBezTo>
                  <a:cubicBezTo>
                    <a:pt x="982091" y="868299"/>
                    <a:pt x="1060323" y="940562"/>
                    <a:pt x="1132586" y="1012952"/>
                  </a:cubicBezTo>
                  <a:cubicBezTo>
                    <a:pt x="1132586" y="868299"/>
                    <a:pt x="1132586" y="723519"/>
                    <a:pt x="1132586" y="584835"/>
                  </a:cubicBezTo>
                  <a:close/>
                  <a:moveTo>
                    <a:pt x="1030224" y="132715"/>
                  </a:moveTo>
                  <a:cubicBezTo>
                    <a:pt x="975995" y="102489"/>
                    <a:pt x="933831" y="78359"/>
                    <a:pt x="891667" y="54229"/>
                  </a:cubicBezTo>
                  <a:cubicBezTo>
                    <a:pt x="885698" y="48260"/>
                    <a:pt x="873633" y="48260"/>
                    <a:pt x="867537" y="48260"/>
                  </a:cubicBezTo>
                  <a:cubicBezTo>
                    <a:pt x="819404" y="78359"/>
                    <a:pt x="771144" y="102489"/>
                    <a:pt x="716915" y="132715"/>
                  </a:cubicBezTo>
                  <a:cubicBezTo>
                    <a:pt x="771144" y="162814"/>
                    <a:pt x="813308" y="186944"/>
                    <a:pt x="861441" y="211074"/>
                  </a:cubicBezTo>
                  <a:cubicBezTo>
                    <a:pt x="867410" y="217043"/>
                    <a:pt x="885571" y="217043"/>
                    <a:pt x="891540" y="211074"/>
                  </a:cubicBezTo>
                  <a:cubicBezTo>
                    <a:pt x="939673" y="186944"/>
                    <a:pt x="981837" y="162814"/>
                    <a:pt x="1030097" y="132715"/>
                  </a:cubicBezTo>
                  <a:close/>
                  <a:moveTo>
                    <a:pt x="686816" y="379857"/>
                  </a:moveTo>
                  <a:cubicBezTo>
                    <a:pt x="686816" y="385826"/>
                    <a:pt x="692785" y="385826"/>
                    <a:pt x="692785" y="391922"/>
                  </a:cubicBezTo>
                  <a:cubicBezTo>
                    <a:pt x="813308" y="391922"/>
                    <a:pt x="933704" y="391922"/>
                    <a:pt x="1054227" y="391922"/>
                  </a:cubicBezTo>
                  <a:cubicBezTo>
                    <a:pt x="999998" y="349758"/>
                    <a:pt x="945769" y="313563"/>
                    <a:pt x="885571" y="283337"/>
                  </a:cubicBezTo>
                  <a:cubicBezTo>
                    <a:pt x="879602" y="283337"/>
                    <a:pt x="867537" y="283337"/>
                    <a:pt x="861441" y="283337"/>
                  </a:cubicBezTo>
                  <a:cubicBezTo>
                    <a:pt x="807212" y="319532"/>
                    <a:pt x="747014" y="349631"/>
                    <a:pt x="686689" y="379857"/>
                  </a:cubicBezTo>
                  <a:close/>
                  <a:moveTo>
                    <a:pt x="1210945" y="1163701"/>
                  </a:moveTo>
                  <a:cubicBezTo>
                    <a:pt x="1295273" y="1163701"/>
                    <a:pt x="1373632" y="1163701"/>
                    <a:pt x="1463929" y="1163701"/>
                  </a:cubicBezTo>
                  <a:cubicBezTo>
                    <a:pt x="1373632" y="1115441"/>
                    <a:pt x="1295273" y="1073277"/>
                    <a:pt x="1210945" y="1025017"/>
                  </a:cubicBezTo>
                  <a:cubicBezTo>
                    <a:pt x="1210945" y="1079246"/>
                    <a:pt x="1210945" y="1121537"/>
                    <a:pt x="1210945" y="1163701"/>
                  </a:cubicBezTo>
                  <a:close/>
                  <a:moveTo>
                    <a:pt x="542290" y="1031113"/>
                  </a:moveTo>
                  <a:cubicBezTo>
                    <a:pt x="457962" y="1073277"/>
                    <a:pt x="379603" y="1115568"/>
                    <a:pt x="289306" y="1163828"/>
                  </a:cubicBezTo>
                  <a:cubicBezTo>
                    <a:pt x="385699" y="1163828"/>
                    <a:pt x="464058" y="1163828"/>
                    <a:pt x="542290" y="1163828"/>
                  </a:cubicBezTo>
                  <a:cubicBezTo>
                    <a:pt x="542290" y="1121664"/>
                    <a:pt x="542290" y="1079373"/>
                    <a:pt x="542290" y="103111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7" name="Group 107"/>
          <p:cNvGrpSpPr>
            <a:grpSpLocks noChangeAspect="1"/>
          </p:cNvGrpSpPr>
          <p:nvPr/>
        </p:nvGrpSpPr>
        <p:grpSpPr>
          <a:xfrm>
            <a:off x="14780420" y="1912144"/>
            <a:ext cx="1197770" cy="1983581"/>
            <a:chOff x="0" y="0"/>
            <a:chExt cx="1597026" cy="2644774"/>
          </a:xfrm>
        </p:grpSpPr>
        <p:sp>
          <p:nvSpPr>
            <p:cNvPr id="108" name="Freeform 108"/>
            <p:cNvSpPr/>
            <p:nvPr/>
          </p:nvSpPr>
          <p:spPr>
            <a:xfrm>
              <a:off x="-127" y="0"/>
              <a:ext cx="1597279" cy="2644521"/>
            </a:xfrm>
            <a:custGeom>
              <a:avLst/>
              <a:gdLst/>
              <a:ahLst/>
              <a:cxnLst/>
              <a:rect l="l" t="t" r="r" b="b"/>
              <a:pathLst>
                <a:path w="1597279" h="2644521">
                  <a:moveTo>
                    <a:pt x="807720" y="198755"/>
                  </a:moveTo>
                  <a:cubicBezTo>
                    <a:pt x="807720" y="204724"/>
                    <a:pt x="807720" y="204724"/>
                    <a:pt x="807720" y="204724"/>
                  </a:cubicBezTo>
                  <a:cubicBezTo>
                    <a:pt x="910209" y="246888"/>
                    <a:pt x="910209" y="246888"/>
                    <a:pt x="910209" y="355346"/>
                  </a:cubicBezTo>
                  <a:cubicBezTo>
                    <a:pt x="910209" y="481838"/>
                    <a:pt x="910209" y="608330"/>
                    <a:pt x="910209" y="728853"/>
                  </a:cubicBezTo>
                  <a:cubicBezTo>
                    <a:pt x="958469" y="740918"/>
                    <a:pt x="1006602" y="740918"/>
                    <a:pt x="1036828" y="765048"/>
                  </a:cubicBezTo>
                  <a:cubicBezTo>
                    <a:pt x="1067054" y="789178"/>
                    <a:pt x="1073023" y="837311"/>
                    <a:pt x="1091057" y="879475"/>
                  </a:cubicBezTo>
                  <a:cubicBezTo>
                    <a:pt x="1085088" y="879475"/>
                    <a:pt x="1085088" y="885444"/>
                    <a:pt x="1078992" y="885444"/>
                  </a:cubicBezTo>
                  <a:cubicBezTo>
                    <a:pt x="1109091" y="891413"/>
                    <a:pt x="1139317" y="891413"/>
                    <a:pt x="1169416" y="891413"/>
                  </a:cubicBezTo>
                  <a:cubicBezTo>
                    <a:pt x="1235710" y="897382"/>
                    <a:pt x="1296035" y="915543"/>
                    <a:pt x="1344168" y="963676"/>
                  </a:cubicBezTo>
                  <a:cubicBezTo>
                    <a:pt x="1374267" y="999871"/>
                    <a:pt x="1410462" y="1035939"/>
                    <a:pt x="1446657" y="1072134"/>
                  </a:cubicBezTo>
                  <a:cubicBezTo>
                    <a:pt x="1482852" y="1114298"/>
                    <a:pt x="1500886" y="1162558"/>
                    <a:pt x="1500886" y="1216660"/>
                  </a:cubicBezTo>
                  <a:cubicBezTo>
                    <a:pt x="1500886" y="1644396"/>
                    <a:pt x="1500886" y="2066163"/>
                    <a:pt x="1500886" y="2493899"/>
                  </a:cubicBezTo>
                  <a:cubicBezTo>
                    <a:pt x="1500886" y="2511933"/>
                    <a:pt x="1500886" y="2530094"/>
                    <a:pt x="1500886" y="2554097"/>
                  </a:cubicBezTo>
                  <a:cubicBezTo>
                    <a:pt x="1537081" y="2554097"/>
                    <a:pt x="1567180" y="2554097"/>
                    <a:pt x="1597279" y="2554097"/>
                  </a:cubicBezTo>
                  <a:cubicBezTo>
                    <a:pt x="1597279" y="2584196"/>
                    <a:pt x="1597279" y="2614295"/>
                    <a:pt x="1597279" y="2644521"/>
                  </a:cubicBezTo>
                  <a:cubicBezTo>
                    <a:pt x="1506855" y="2644521"/>
                    <a:pt x="1410462" y="2644521"/>
                    <a:pt x="1314069" y="2644521"/>
                  </a:cubicBezTo>
                  <a:cubicBezTo>
                    <a:pt x="1314069" y="2614422"/>
                    <a:pt x="1314069" y="2590292"/>
                    <a:pt x="1314069" y="2554097"/>
                  </a:cubicBezTo>
                  <a:cubicBezTo>
                    <a:pt x="1344168" y="2554097"/>
                    <a:pt x="1380363" y="2554097"/>
                    <a:pt x="1416558" y="2554097"/>
                  </a:cubicBezTo>
                  <a:cubicBezTo>
                    <a:pt x="1416558" y="2536063"/>
                    <a:pt x="1416558" y="2517902"/>
                    <a:pt x="1416558" y="2499868"/>
                  </a:cubicBezTo>
                  <a:cubicBezTo>
                    <a:pt x="1416558" y="2078101"/>
                    <a:pt x="1416558" y="1656461"/>
                    <a:pt x="1416558" y="1234694"/>
                  </a:cubicBezTo>
                  <a:cubicBezTo>
                    <a:pt x="1416558" y="1192530"/>
                    <a:pt x="1404493" y="1150366"/>
                    <a:pt x="1368298" y="1114171"/>
                  </a:cubicBezTo>
                  <a:cubicBezTo>
                    <a:pt x="1338199" y="1084072"/>
                    <a:pt x="1307973" y="1041908"/>
                    <a:pt x="1265809" y="1017778"/>
                  </a:cubicBezTo>
                  <a:cubicBezTo>
                    <a:pt x="1235710" y="993648"/>
                    <a:pt x="1187450" y="987679"/>
                    <a:pt x="1145286" y="981583"/>
                  </a:cubicBezTo>
                  <a:cubicBezTo>
                    <a:pt x="1115187" y="975614"/>
                    <a:pt x="1091057" y="975614"/>
                    <a:pt x="1078992" y="939419"/>
                  </a:cubicBezTo>
                  <a:cubicBezTo>
                    <a:pt x="1078992" y="963549"/>
                    <a:pt x="1078992" y="993648"/>
                    <a:pt x="1078992" y="1023747"/>
                  </a:cubicBezTo>
                  <a:cubicBezTo>
                    <a:pt x="1073023" y="1090041"/>
                    <a:pt x="1042797" y="1126109"/>
                    <a:pt x="976503" y="1126109"/>
                  </a:cubicBezTo>
                  <a:cubicBezTo>
                    <a:pt x="916178" y="1126109"/>
                    <a:pt x="861949" y="1126109"/>
                    <a:pt x="801751" y="1126109"/>
                  </a:cubicBezTo>
                  <a:cubicBezTo>
                    <a:pt x="807720" y="1132078"/>
                    <a:pt x="807720" y="1132078"/>
                    <a:pt x="807720" y="1132078"/>
                  </a:cubicBezTo>
                  <a:cubicBezTo>
                    <a:pt x="910209" y="1168273"/>
                    <a:pt x="910209" y="1168273"/>
                    <a:pt x="910209" y="1276604"/>
                  </a:cubicBezTo>
                  <a:cubicBezTo>
                    <a:pt x="910209" y="1620012"/>
                    <a:pt x="910209" y="1963420"/>
                    <a:pt x="910209" y="2306828"/>
                  </a:cubicBezTo>
                  <a:cubicBezTo>
                    <a:pt x="910209" y="2361057"/>
                    <a:pt x="916178" y="2415286"/>
                    <a:pt x="837946" y="2433320"/>
                  </a:cubicBezTo>
                  <a:cubicBezTo>
                    <a:pt x="886206" y="2433320"/>
                    <a:pt x="928370" y="2433320"/>
                    <a:pt x="976503" y="2433320"/>
                  </a:cubicBezTo>
                  <a:cubicBezTo>
                    <a:pt x="988568" y="2439289"/>
                    <a:pt x="1006602" y="2451354"/>
                    <a:pt x="1006602" y="2463419"/>
                  </a:cubicBezTo>
                  <a:cubicBezTo>
                    <a:pt x="1012571" y="2523617"/>
                    <a:pt x="1006602" y="2583942"/>
                    <a:pt x="1006602" y="2644140"/>
                  </a:cubicBezTo>
                  <a:cubicBezTo>
                    <a:pt x="868045" y="2644140"/>
                    <a:pt x="729361" y="2644140"/>
                    <a:pt x="584708" y="2644140"/>
                  </a:cubicBezTo>
                  <a:cubicBezTo>
                    <a:pt x="584708" y="2577846"/>
                    <a:pt x="584708" y="2517648"/>
                    <a:pt x="584708" y="2457323"/>
                  </a:cubicBezTo>
                  <a:cubicBezTo>
                    <a:pt x="584708" y="2451354"/>
                    <a:pt x="602742" y="2439289"/>
                    <a:pt x="614807" y="2433193"/>
                  </a:cubicBezTo>
                  <a:cubicBezTo>
                    <a:pt x="632841" y="2433193"/>
                    <a:pt x="656971" y="2433193"/>
                    <a:pt x="681101" y="2433193"/>
                  </a:cubicBezTo>
                  <a:cubicBezTo>
                    <a:pt x="681101" y="1999488"/>
                    <a:pt x="681101" y="1565656"/>
                    <a:pt x="681101" y="1125855"/>
                  </a:cubicBezTo>
                  <a:cubicBezTo>
                    <a:pt x="578612" y="1137920"/>
                    <a:pt x="506349" y="1101725"/>
                    <a:pt x="524383" y="975233"/>
                  </a:cubicBezTo>
                  <a:cubicBezTo>
                    <a:pt x="440055" y="975233"/>
                    <a:pt x="361696" y="975233"/>
                    <a:pt x="301371" y="1047496"/>
                  </a:cubicBezTo>
                  <a:cubicBezTo>
                    <a:pt x="283337" y="1071626"/>
                    <a:pt x="259207" y="1089660"/>
                    <a:pt x="241046" y="1113790"/>
                  </a:cubicBezTo>
                  <a:cubicBezTo>
                    <a:pt x="198882" y="1143889"/>
                    <a:pt x="186817" y="1186053"/>
                    <a:pt x="186817" y="1240282"/>
                  </a:cubicBezTo>
                  <a:cubicBezTo>
                    <a:pt x="186817" y="1655953"/>
                    <a:pt x="186817" y="2077720"/>
                    <a:pt x="186817" y="2499360"/>
                  </a:cubicBezTo>
                  <a:cubicBezTo>
                    <a:pt x="186817" y="2517394"/>
                    <a:pt x="186817" y="2535555"/>
                    <a:pt x="186817" y="2553589"/>
                  </a:cubicBezTo>
                  <a:cubicBezTo>
                    <a:pt x="223012" y="2553589"/>
                    <a:pt x="253111" y="2553589"/>
                    <a:pt x="283210" y="2553589"/>
                  </a:cubicBezTo>
                  <a:cubicBezTo>
                    <a:pt x="283210" y="2583688"/>
                    <a:pt x="283210" y="2613787"/>
                    <a:pt x="283210" y="2644013"/>
                  </a:cubicBezTo>
                  <a:cubicBezTo>
                    <a:pt x="186817" y="2644013"/>
                    <a:pt x="96393" y="2644013"/>
                    <a:pt x="0" y="2644013"/>
                  </a:cubicBezTo>
                  <a:cubicBezTo>
                    <a:pt x="0" y="2613914"/>
                    <a:pt x="0" y="2589784"/>
                    <a:pt x="0" y="2559685"/>
                  </a:cubicBezTo>
                  <a:cubicBezTo>
                    <a:pt x="30099" y="2559685"/>
                    <a:pt x="60325" y="2553716"/>
                    <a:pt x="102489" y="2553716"/>
                  </a:cubicBezTo>
                  <a:cubicBezTo>
                    <a:pt x="102489" y="2529586"/>
                    <a:pt x="102489" y="2511552"/>
                    <a:pt x="102489" y="2493518"/>
                  </a:cubicBezTo>
                  <a:cubicBezTo>
                    <a:pt x="102489" y="2071751"/>
                    <a:pt x="102489" y="1650111"/>
                    <a:pt x="102489" y="1234440"/>
                  </a:cubicBezTo>
                  <a:cubicBezTo>
                    <a:pt x="102489" y="1156081"/>
                    <a:pt x="120523" y="1095883"/>
                    <a:pt x="180848" y="1047623"/>
                  </a:cubicBezTo>
                  <a:cubicBezTo>
                    <a:pt x="186817" y="1041654"/>
                    <a:pt x="198882" y="1029589"/>
                    <a:pt x="204978" y="1017524"/>
                  </a:cubicBezTo>
                  <a:cubicBezTo>
                    <a:pt x="277241" y="933196"/>
                    <a:pt x="367665" y="884936"/>
                    <a:pt x="482219" y="891032"/>
                  </a:cubicBezTo>
                  <a:cubicBezTo>
                    <a:pt x="494284" y="891032"/>
                    <a:pt x="506349" y="885063"/>
                    <a:pt x="518414" y="885063"/>
                  </a:cubicBezTo>
                  <a:cubicBezTo>
                    <a:pt x="542544" y="752475"/>
                    <a:pt x="542544" y="752475"/>
                    <a:pt x="681101" y="734441"/>
                  </a:cubicBezTo>
                  <a:cubicBezTo>
                    <a:pt x="681101" y="559689"/>
                    <a:pt x="681101" y="385064"/>
                    <a:pt x="681101" y="216281"/>
                  </a:cubicBezTo>
                  <a:cubicBezTo>
                    <a:pt x="663067" y="192151"/>
                    <a:pt x="638937" y="174117"/>
                    <a:pt x="632841" y="156083"/>
                  </a:cubicBezTo>
                  <a:cubicBezTo>
                    <a:pt x="626872" y="113919"/>
                    <a:pt x="632841" y="65659"/>
                    <a:pt x="638810" y="17526"/>
                  </a:cubicBezTo>
                  <a:cubicBezTo>
                    <a:pt x="638937" y="12065"/>
                    <a:pt x="669036" y="0"/>
                    <a:pt x="687197" y="0"/>
                  </a:cubicBezTo>
                  <a:cubicBezTo>
                    <a:pt x="759460" y="0"/>
                    <a:pt x="837819" y="0"/>
                    <a:pt x="916178" y="0"/>
                  </a:cubicBezTo>
                  <a:cubicBezTo>
                    <a:pt x="922147" y="0"/>
                    <a:pt x="928243" y="0"/>
                    <a:pt x="928243" y="0"/>
                  </a:cubicBezTo>
                  <a:cubicBezTo>
                    <a:pt x="1000506" y="30099"/>
                    <a:pt x="964438" y="90424"/>
                    <a:pt x="970407" y="138557"/>
                  </a:cubicBezTo>
                  <a:cubicBezTo>
                    <a:pt x="970407" y="174752"/>
                    <a:pt x="952373" y="198755"/>
                    <a:pt x="916178" y="198755"/>
                  </a:cubicBezTo>
                  <a:cubicBezTo>
                    <a:pt x="879983" y="198755"/>
                    <a:pt x="843915" y="198755"/>
                    <a:pt x="807720" y="19875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9" name="Group 109"/>
          <p:cNvGrpSpPr>
            <a:grpSpLocks noChangeAspect="1"/>
          </p:cNvGrpSpPr>
          <p:nvPr/>
        </p:nvGrpSpPr>
        <p:grpSpPr>
          <a:xfrm>
            <a:off x="12011026" y="6941344"/>
            <a:ext cx="4183857" cy="352425"/>
            <a:chOff x="0" y="0"/>
            <a:chExt cx="5578476" cy="469900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5578475" cy="469900"/>
            </a:xfrm>
            <a:custGeom>
              <a:avLst/>
              <a:gdLst/>
              <a:ahLst/>
              <a:cxnLst/>
              <a:rect l="l" t="t" r="r" b="b"/>
              <a:pathLst>
                <a:path w="5578475" h="469900">
                  <a:moveTo>
                    <a:pt x="5578475" y="228981"/>
                  </a:moveTo>
                  <a:cubicBezTo>
                    <a:pt x="5578475" y="289179"/>
                    <a:pt x="5578475" y="343408"/>
                    <a:pt x="5578475" y="397637"/>
                  </a:cubicBezTo>
                  <a:cubicBezTo>
                    <a:pt x="5433949" y="433832"/>
                    <a:pt x="5289296" y="451866"/>
                    <a:pt x="5138674" y="445770"/>
                  </a:cubicBezTo>
                  <a:cubicBezTo>
                    <a:pt x="5006086" y="439801"/>
                    <a:pt x="4879594" y="427736"/>
                    <a:pt x="4759198" y="361442"/>
                  </a:cubicBezTo>
                  <a:cubicBezTo>
                    <a:pt x="4717034" y="331343"/>
                    <a:pt x="4674870" y="301244"/>
                    <a:pt x="4632706" y="271018"/>
                  </a:cubicBezTo>
                  <a:cubicBezTo>
                    <a:pt x="4566412" y="216789"/>
                    <a:pt x="4482084" y="186690"/>
                    <a:pt x="4397756" y="186690"/>
                  </a:cubicBezTo>
                  <a:cubicBezTo>
                    <a:pt x="4277233" y="186690"/>
                    <a:pt x="4150741" y="186690"/>
                    <a:pt x="4030218" y="210820"/>
                  </a:cubicBezTo>
                  <a:cubicBezTo>
                    <a:pt x="3873627" y="240919"/>
                    <a:pt x="3716909" y="301244"/>
                    <a:pt x="3554349" y="349377"/>
                  </a:cubicBezTo>
                  <a:cubicBezTo>
                    <a:pt x="3313430" y="421640"/>
                    <a:pt x="3072384" y="463804"/>
                    <a:pt x="2819400" y="439801"/>
                  </a:cubicBezTo>
                  <a:cubicBezTo>
                    <a:pt x="2668778" y="427736"/>
                    <a:pt x="2530221" y="379603"/>
                    <a:pt x="2415794" y="277114"/>
                  </a:cubicBezTo>
                  <a:cubicBezTo>
                    <a:pt x="2343531" y="210820"/>
                    <a:pt x="2247138" y="186690"/>
                    <a:pt x="2150745" y="180721"/>
                  </a:cubicBezTo>
                  <a:cubicBezTo>
                    <a:pt x="2024253" y="174752"/>
                    <a:pt x="1891665" y="180721"/>
                    <a:pt x="1765173" y="216916"/>
                  </a:cubicBezTo>
                  <a:cubicBezTo>
                    <a:pt x="1620647" y="253111"/>
                    <a:pt x="1475994" y="301244"/>
                    <a:pt x="1337437" y="343408"/>
                  </a:cubicBezTo>
                  <a:cubicBezTo>
                    <a:pt x="1072261" y="427736"/>
                    <a:pt x="801243" y="469900"/>
                    <a:pt x="524129" y="427736"/>
                  </a:cubicBezTo>
                  <a:cubicBezTo>
                    <a:pt x="409702" y="415671"/>
                    <a:pt x="307213" y="373507"/>
                    <a:pt x="222885" y="301244"/>
                  </a:cubicBezTo>
                  <a:cubicBezTo>
                    <a:pt x="156591" y="247015"/>
                    <a:pt x="90424" y="204851"/>
                    <a:pt x="0" y="192786"/>
                  </a:cubicBezTo>
                  <a:cubicBezTo>
                    <a:pt x="0" y="138557"/>
                    <a:pt x="0" y="84328"/>
                    <a:pt x="0" y="30099"/>
                  </a:cubicBezTo>
                  <a:cubicBezTo>
                    <a:pt x="126492" y="36068"/>
                    <a:pt x="240919" y="78232"/>
                    <a:pt x="337312" y="150622"/>
                  </a:cubicBezTo>
                  <a:cubicBezTo>
                    <a:pt x="373507" y="174752"/>
                    <a:pt x="403606" y="204851"/>
                    <a:pt x="439674" y="222885"/>
                  </a:cubicBezTo>
                  <a:cubicBezTo>
                    <a:pt x="560197" y="289179"/>
                    <a:pt x="692658" y="289179"/>
                    <a:pt x="819150" y="283083"/>
                  </a:cubicBezTo>
                  <a:cubicBezTo>
                    <a:pt x="1078230" y="271018"/>
                    <a:pt x="1313180" y="168656"/>
                    <a:pt x="1560195" y="96266"/>
                  </a:cubicBezTo>
                  <a:cubicBezTo>
                    <a:pt x="1801241" y="24130"/>
                    <a:pt x="2054225" y="0"/>
                    <a:pt x="2313305" y="42164"/>
                  </a:cubicBezTo>
                  <a:cubicBezTo>
                    <a:pt x="2409698" y="54229"/>
                    <a:pt x="2499995" y="90297"/>
                    <a:pt x="2578354" y="162687"/>
                  </a:cubicBezTo>
                  <a:cubicBezTo>
                    <a:pt x="2680716" y="253111"/>
                    <a:pt x="2801239" y="283210"/>
                    <a:pt x="2933827" y="283210"/>
                  </a:cubicBezTo>
                  <a:cubicBezTo>
                    <a:pt x="3120517" y="283210"/>
                    <a:pt x="3295269" y="253111"/>
                    <a:pt x="3463925" y="198882"/>
                  </a:cubicBezTo>
                  <a:cubicBezTo>
                    <a:pt x="3638677" y="144653"/>
                    <a:pt x="3813302" y="84455"/>
                    <a:pt x="3994023" y="48260"/>
                  </a:cubicBezTo>
                  <a:cubicBezTo>
                    <a:pt x="4192905" y="5969"/>
                    <a:pt x="4397756" y="0"/>
                    <a:pt x="4596511" y="54229"/>
                  </a:cubicBezTo>
                  <a:cubicBezTo>
                    <a:pt x="4668774" y="78359"/>
                    <a:pt x="4741037" y="114427"/>
                    <a:pt x="4801362" y="162687"/>
                  </a:cubicBezTo>
                  <a:cubicBezTo>
                    <a:pt x="4909820" y="253111"/>
                    <a:pt x="5030343" y="283210"/>
                    <a:pt x="5162804" y="283210"/>
                  </a:cubicBezTo>
                  <a:cubicBezTo>
                    <a:pt x="5301361" y="283210"/>
                    <a:pt x="5439918" y="271145"/>
                    <a:pt x="5578475" y="22898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1" name="Group 111"/>
          <p:cNvGrpSpPr>
            <a:grpSpLocks noChangeAspect="1"/>
          </p:cNvGrpSpPr>
          <p:nvPr/>
        </p:nvGrpSpPr>
        <p:grpSpPr>
          <a:xfrm>
            <a:off x="12011026" y="7198519"/>
            <a:ext cx="4193382" cy="352425"/>
            <a:chOff x="0" y="0"/>
            <a:chExt cx="5591176" cy="469900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5591048" cy="469900"/>
            </a:xfrm>
            <a:custGeom>
              <a:avLst/>
              <a:gdLst/>
              <a:ahLst/>
              <a:cxnLst/>
              <a:rect l="l" t="t" r="r" b="b"/>
              <a:pathLst>
                <a:path w="5591048" h="469900">
                  <a:moveTo>
                    <a:pt x="5579110" y="186817"/>
                  </a:moveTo>
                  <a:cubicBezTo>
                    <a:pt x="5585079" y="192786"/>
                    <a:pt x="5585079" y="192786"/>
                    <a:pt x="5585079" y="192786"/>
                  </a:cubicBezTo>
                  <a:cubicBezTo>
                    <a:pt x="5591048" y="361442"/>
                    <a:pt x="5591048" y="367538"/>
                    <a:pt x="5422392" y="397637"/>
                  </a:cubicBezTo>
                  <a:cubicBezTo>
                    <a:pt x="5289804" y="421767"/>
                    <a:pt x="5151247" y="439801"/>
                    <a:pt x="5012690" y="445770"/>
                  </a:cubicBezTo>
                  <a:cubicBezTo>
                    <a:pt x="4874133" y="451739"/>
                    <a:pt x="4735576" y="433705"/>
                    <a:pt x="4615053" y="367411"/>
                  </a:cubicBezTo>
                  <a:cubicBezTo>
                    <a:pt x="4578858" y="349377"/>
                    <a:pt x="4548759" y="331216"/>
                    <a:pt x="4518660" y="307213"/>
                  </a:cubicBezTo>
                  <a:cubicBezTo>
                    <a:pt x="4416298" y="204851"/>
                    <a:pt x="4283710" y="180721"/>
                    <a:pt x="4145153" y="180721"/>
                  </a:cubicBezTo>
                  <a:cubicBezTo>
                    <a:pt x="3928237" y="180721"/>
                    <a:pt x="3717417" y="234950"/>
                    <a:pt x="3512566" y="307213"/>
                  </a:cubicBezTo>
                  <a:cubicBezTo>
                    <a:pt x="3265551" y="397637"/>
                    <a:pt x="3006471" y="457835"/>
                    <a:pt x="2741422" y="445770"/>
                  </a:cubicBezTo>
                  <a:cubicBezTo>
                    <a:pt x="2614930" y="439801"/>
                    <a:pt x="2494407" y="427736"/>
                    <a:pt x="2385949" y="367411"/>
                  </a:cubicBezTo>
                  <a:cubicBezTo>
                    <a:pt x="2343785" y="343281"/>
                    <a:pt x="2301621" y="313182"/>
                    <a:pt x="2259457" y="276987"/>
                  </a:cubicBezTo>
                  <a:cubicBezTo>
                    <a:pt x="2132965" y="180594"/>
                    <a:pt x="1994408" y="180594"/>
                    <a:pt x="1843786" y="186563"/>
                  </a:cubicBezTo>
                  <a:cubicBezTo>
                    <a:pt x="1602740" y="192532"/>
                    <a:pt x="1379855" y="276987"/>
                    <a:pt x="1150874" y="349250"/>
                  </a:cubicBezTo>
                  <a:cubicBezTo>
                    <a:pt x="897763" y="433705"/>
                    <a:pt x="644652" y="469900"/>
                    <a:pt x="379603" y="433705"/>
                  </a:cubicBezTo>
                  <a:cubicBezTo>
                    <a:pt x="241046" y="415671"/>
                    <a:pt x="120523" y="355473"/>
                    <a:pt x="18034" y="265049"/>
                  </a:cubicBezTo>
                  <a:cubicBezTo>
                    <a:pt x="5969" y="259080"/>
                    <a:pt x="0" y="247015"/>
                    <a:pt x="0" y="240919"/>
                  </a:cubicBezTo>
                  <a:cubicBezTo>
                    <a:pt x="0" y="180721"/>
                    <a:pt x="0" y="120523"/>
                    <a:pt x="0" y="66294"/>
                  </a:cubicBezTo>
                  <a:cubicBezTo>
                    <a:pt x="0" y="60325"/>
                    <a:pt x="5969" y="54229"/>
                    <a:pt x="12065" y="54229"/>
                  </a:cubicBezTo>
                  <a:cubicBezTo>
                    <a:pt x="72263" y="90424"/>
                    <a:pt x="144653" y="120523"/>
                    <a:pt x="198882" y="168656"/>
                  </a:cubicBezTo>
                  <a:cubicBezTo>
                    <a:pt x="289306" y="247015"/>
                    <a:pt x="391668" y="277114"/>
                    <a:pt x="506095" y="283083"/>
                  </a:cubicBezTo>
                  <a:cubicBezTo>
                    <a:pt x="735076" y="295148"/>
                    <a:pt x="957961" y="246888"/>
                    <a:pt x="1168781" y="168656"/>
                  </a:cubicBezTo>
                  <a:cubicBezTo>
                    <a:pt x="1433957" y="72263"/>
                    <a:pt x="1699006" y="12065"/>
                    <a:pt x="1982216" y="24130"/>
                  </a:cubicBezTo>
                  <a:cubicBezTo>
                    <a:pt x="2156968" y="30099"/>
                    <a:pt x="2313559" y="66294"/>
                    <a:pt x="2452116" y="186817"/>
                  </a:cubicBezTo>
                  <a:cubicBezTo>
                    <a:pt x="2524379" y="253111"/>
                    <a:pt x="2614803" y="277241"/>
                    <a:pt x="2711196" y="283210"/>
                  </a:cubicBezTo>
                  <a:cubicBezTo>
                    <a:pt x="2898013" y="289179"/>
                    <a:pt x="3078734" y="271145"/>
                    <a:pt x="3259455" y="210947"/>
                  </a:cubicBezTo>
                  <a:cubicBezTo>
                    <a:pt x="3446272" y="150749"/>
                    <a:pt x="3639058" y="96520"/>
                    <a:pt x="3831844" y="48260"/>
                  </a:cubicBezTo>
                  <a:cubicBezTo>
                    <a:pt x="4042791" y="5969"/>
                    <a:pt x="4253611" y="0"/>
                    <a:pt x="4464558" y="66294"/>
                  </a:cubicBezTo>
                  <a:cubicBezTo>
                    <a:pt x="4530852" y="84328"/>
                    <a:pt x="4591050" y="126492"/>
                    <a:pt x="4645279" y="168656"/>
                  </a:cubicBezTo>
                  <a:cubicBezTo>
                    <a:pt x="4735703" y="240919"/>
                    <a:pt x="4826000" y="277114"/>
                    <a:pt x="4934458" y="283083"/>
                  </a:cubicBezTo>
                  <a:cubicBezTo>
                    <a:pt x="5121275" y="289052"/>
                    <a:pt x="5301996" y="271018"/>
                    <a:pt x="5482717" y="210820"/>
                  </a:cubicBezTo>
                  <a:cubicBezTo>
                    <a:pt x="5512816" y="198755"/>
                    <a:pt x="5549011" y="192786"/>
                    <a:pt x="5579110" y="18669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3" name="Group 113"/>
          <p:cNvGrpSpPr>
            <a:grpSpLocks noChangeAspect="1"/>
          </p:cNvGrpSpPr>
          <p:nvPr/>
        </p:nvGrpSpPr>
        <p:grpSpPr>
          <a:xfrm>
            <a:off x="12761120" y="4595812"/>
            <a:ext cx="1243012" cy="1159668"/>
            <a:chOff x="0" y="0"/>
            <a:chExt cx="1657350" cy="1546224"/>
          </a:xfrm>
        </p:grpSpPr>
        <p:sp>
          <p:nvSpPr>
            <p:cNvPr id="114" name="Freeform 114"/>
            <p:cNvSpPr/>
            <p:nvPr/>
          </p:nvSpPr>
          <p:spPr>
            <a:xfrm>
              <a:off x="-127" y="0"/>
              <a:ext cx="1657604" cy="1546225"/>
            </a:xfrm>
            <a:custGeom>
              <a:avLst/>
              <a:gdLst/>
              <a:ahLst/>
              <a:cxnLst/>
              <a:rect l="l" t="t" r="r" b="b"/>
              <a:pathLst>
                <a:path w="1657604" h="1546225">
                  <a:moveTo>
                    <a:pt x="127" y="1365758"/>
                  </a:moveTo>
                  <a:cubicBezTo>
                    <a:pt x="180975" y="968629"/>
                    <a:pt x="367792" y="577596"/>
                    <a:pt x="548513" y="180467"/>
                  </a:cubicBezTo>
                  <a:cubicBezTo>
                    <a:pt x="494284" y="162433"/>
                    <a:pt x="464185" y="72136"/>
                    <a:pt x="500253" y="24003"/>
                  </a:cubicBezTo>
                  <a:cubicBezTo>
                    <a:pt x="506222" y="11938"/>
                    <a:pt x="530352" y="5969"/>
                    <a:pt x="548513" y="5969"/>
                  </a:cubicBezTo>
                  <a:cubicBezTo>
                    <a:pt x="705231" y="0"/>
                    <a:pt x="867918" y="0"/>
                    <a:pt x="1030732" y="0"/>
                  </a:cubicBezTo>
                  <a:cubicBezTo>
                    <a:pt x="1036701" y="0"/>
                    <a:pt x="1048766" y="5969"/>
                    <a:pt x="1054862" y="5969"/>
                  </a:cubicBezTo>
                  <a:cubicBezTo>
                    <a:pt x="1084961" y="18034"/>
                    <a:pt x="1097026" y="78105"/>
                    <a:pt x="1084961" y="132334"/>
                  </a:cubicBezTo>
                  <a:cubicBezTo>
                    <a:pt x="1078992" y="162433"/>
                    <a:pt x="1054862" y="174498"/>
                    <a:pt x="1024636" y="174498"/>
                  </a:cubicBezTo>
                  <a:cubicBezTo>
                    <a:pt x="952373" y="174498"/>
                    <a:pt x="874014" y="180467"/>
                    <a:pt x="807720" y="174498"/>
                  </a:cubicBezTo>
                  <a:cubicBezTo>
                    <a:pt x="753491" y="168529"/>
                    <a:pt x="723392" y="192532"/>
                    <a:pt x="711327" y="234696"/>
                  </a:cubicBezTo>
                  <a:cubicBezTo>
                    <a:pt x="705358" y="252730"/>
                    <a:pt x="699262" y="264795"/>
                    <a:pt x="693293" y="276860"/>
                  </a:cubicBezTo>
                  <a:cubicBezTo>
                    <a:pt x="783717" y="337058"/>
                    <a:pt x="795782" y="337058"/>
                    <a:pt x="880110" y="276860"/>
                  </a:cubicBezTo>
                  <a:cubicBezTo>
                    <a:pt x="874141" y="252857"/>
                    <a:pt x="862076" y="228727"/>
                    <a:pt x="843915" y="192659"/>
                  </a:cubicBezTo>
                  <a:cubicBezTo>
                    <a:pt x="922274" y="216662"/>
                    <a:pt x="988568" y="234823"/>
                    <a:pt x="1054862" y="258826"/>
                  </a:cubicBezTo>
                  <a:cubicBezTo>
                    <a:pt x="1066927" y="264795"/>
                    <a:pt x="1072896" y="282829"/>
                    <a:pt x="1078992" y="294894"/>
                  </a:cubicBezTo>
                  <a:cubicBezTo>
                    <a:pt x="1205611" y="565658"/>
                    <a:pt x="1332103" y="836422"/>
                    <a:pt x="1458722" y="1107059"/>
                  </a:cubicBezTo>
                  <a:cubicBezTo>
                    <a:pt x="1519047" y="1239393"/>
                    <a:pt x="1585341" y="1371727"/>
                    <a:pt x="1645539" y="1510157"/>
                  </a:cubicBezTo>
                  <a:cubicBezTo>
                    <a:pt x="1651508" y="1516126"/>
                    <a:pt x="1651508" y="1528191"/>
                    <a:pt x="1657604" y="1546225"/>
                  </a:cubicBezTo>
                  <a:cubicBezTo>
                    <a:pt x="1597279" y="1546225"/>
                    <a:pt x="1543050" y="1546225"/>
                    <a:pt x="1488821" y="1546225"/>
                  </a:cubicBezTo>
                  <a:cubicBezTo>
                    <a:pt x="1482852" y="1540256"/>
                    <a:pt x="1470787" y="1528191"/>
                    <a:pt x="1464691" y="1522222"/>
                  </a:cubicBezTo>
                  <a:cubicBezTo>
                    <a:pt x="1440561" y="1480058"/>
                    <a:pt x="1416431" y="1438021"/>
                    <a:pt x="1404366" y="1395857"/>
                  </a:cubicBezTo>
                  <a:cubicBezTo>
                    <a:pt x="1386332" y="1341755"/>
                    <a:pt x="1356106" y="1311656"/>
                    <a:pt x="1295908" y="1293622"/>
                  </a:cubicBezTo>
                  <a:cubicBezTo>
                    <a:pt x="1139190" y="1251458"/>
                    <a:pt x="976503" y="1191387"/>
                    <a:pt x="819785" y="1143254"/>
                  </a:cubicBezTo>
                  <a:cubicBezTo>
                    <a:pt x="801751" y="1137285"/>
                    <a:pt x="771525" y="1137285"/>
                    <a:pt x="753491" y="1143254"/>
                  </a:cubicBezTo>
                  <a:cubicBezTo>
                    <a:pt x="578739" y="1197356"/>
                    <a:pt x="403987" y="1257554"/>
                    <a:pt x="229108" y="1311656"/>
                  </a:cubicBezTo>
                  <a:cubicBezTo>
                    <a:pt x="223139" y="1317625"/>
                    <a:pt x="211074" y="1317625"/>
                    <a:pt x="204978" y="1323721"/>
                  </a:cubicBezTo>
                  <a:cubicBezTo>
                    <a:pt x="186944" y="1383919"/>
                    <a:pt x="138684" y="1365885"/>
                    <a:pt x="90424" y="1365885"/>
                  </a:cubicBezTo>
                  <a:cubicBezTo>
                    <a:pt x="66294" y="1371854"/>
                    <a:pt x="36195" y="1365885"/>
                    <a:pt x="0" y="1365885"/>
                  </a:cubicBezTo>
                  <a:close/>
                  <a:moveTo>
                    <a:pt x="391922" y="926592"/>
                  </a:moveTo>
                  <a:cubicBezTo>
                    <a:pt x="524510" y="968756"/>
                    <a:pt x="651129" y="1010793"/>
                    <a:pt x="777621" y="1052957"/>
                  </a:cubicBezTo>
                  <a:cubicBezTo>
                    <a:pt x="789686" y="1058926"/>
                    <a:pt x="807720" y="1052957"/>
                    <a:pt x="819785" y="1046988"/>
                  </a:cubicBezTo>
                  <a:cubicBezTo>
                    <a:pt x="928243" y="1010920"/>
                    <a:pt x="1036701" y="974852"/>
                    <a:pt x="1145286" y="938657"/>
                  </a:cubicBezTo>
                  <a:cubicBezTo>
                    <a:pt x="1157351" y="932688"/>
                    <a:pt x="1169416" y="926592"/>
                    <a:pt x="1199515" y="914654"/>
                  </a:cubicBezTo>
                  <a:cubicBezTo>
                    <a:pt x="1163320" y="890651"/>
                    <a:pt x="1145286" y="866521"/>
                    <a:pt x="1115187" y="854456"/>
                  </a:cubicBezTo>
                  <a:cubicBezTo>
                    <a:pt x="1012698" y="812292"/>
                    <a:pt x="910336" y="776224"/>
                    <a:pt x="807847" y="740156"/>
                  </a:cubicBezTo>
                  <a:cubicBezTo>
                    <a:pt x="795782" y="734187"/>
                    <a:pt x="777748" y="734187"/>
                    <a:pt x="765683" y="740156"/>
                  </a:cubicBezTo>
                  <a:cubicBezTo>
                    <a:pt x="663194" y="776224"/>
                    <a:pt x="560832" y="818388"/>
                    <a:pt x="458343" y="854456"/>
                  </a:cubicBezTo>
                  <a:cubicBezTo>
                    <a:pt x="428244" y="866521"/>
                    <a:pt x="404114" y="884555"/>
                    <a:pt x="392049" y="926592"/>
                  </a:cubicBezTo>
                  <a:close/>
                  <a:moveTo>
                    <a:pt x="548513" y="565531"/>
                  </a:moveTo>
                  <a:cubicBezTo>
                    <a:pt x="590677" y="583565"/>
                    <a:pt x="620776" y="601599"/>
                    <a:pt x="656971" y="607695"/>
                  </a:cubicBezTo>
                  <a:cubicBezTo>
                    <a:pt x="717296" y="625729"/>
                    <a:pt x="771525" y="673862"/>
                    <a:pt x="843788" y="637794"/>
                  </a:cubicBezTo>
                  <a:cubicBezTo>
                    <a:pt x="904113" y="613791"/>
                    <a:pt x="958342" y="595630"/>
                    <a:pt x="1030605" y="565658"/>
                  </a:cubicBezTo>
                  <a:cubicBezTo>
                    <a:pt x="1006475" y="541655"/>
                    <a:pt x="988441" y="523494"/>
                    <a:pt x="970280" y="511556"/>
                  </a:cubicBezTo>
                  <a:cubicBezTo>
                    <a:pt x="916051" y="475488"/>
                    <a:pt x="861822" y="451358"/>
                    <a:pt x="807593" y="427355"/>
                  </a:cubicBezTo>
                  <a:cubicBezTo>
                    <a:pt x="795528" y="421386"/>
                    <a:pt x="777494" y="421386"/>
                    <a:pt x="765429" y="427355"/>
                  </a:cubicBezTo>
                  <a:cubicBezTo>
                    <a:pt x="711200" y="451358"/>
                    <a:pt x="650875" y="481457"/>
                    <a:pt x="596646" y="517652"/>
                  </a:cubicBezTo>
                  <a:cubicBezTo>
                    <a:pt x="584581" y="523621"/>
                    <a:pt x="566547" y="547751"/>
                    <a:pt x="548386" y="565785"/>
                  </a:cubicBezTo>
                  <a:close/>
                  <a:moveTo>
                    <a:pt x="247269" y="1233424"/>
                  </a:moveTo>
                  <a:cubicBezTo>
                    <a:pt x="391922" y="1185291"/>
                    <a:pt x="524510" y="1143127"/>
                    <a:pt x="675132" y="1094994"/>
                  </a:cubicBezTo>
                  <a:cubicBezTo>
                    <a:pt x="560578" y="1058926"/>
                    <a:pt x="464185" y="1022858"/>
                    <a:pt x="361696" y="992759"/>
                  </a:cubicBezTo>
                  <a:cubicBezTo>
                    <a:pt x="319532" y="1070991"/>
                    <a:pt x="283337" y="1149223"/>
                    <a:pt x="247142" y="1233424"/>
                  </a:cubicBezTo>
                  <a:close/>
                  <a:moveTo>
                    <a:pt x="1326007" y="1233424"/>
                  </a:moveTo>
                  <a:cubicBezTo>
                    <a:pt x="1289812" y="1155192"/>
                    <a:pt x="1259713" y="1089025"/>
                    <a:pt x="1229614" y="1022858"/>
                  </a:cubicBezTo>
                  <a:cubicBezTo>
                    <a:pt x="1223645" y="998855"/>
                    <a:pt x="1211580" y="992759"/>
                    <a:pt x="1187450" y="998855"/>
                  </a:cubicBezTo>
                  <a:cubicBezTo>
                    <a:pt x="1115187" y="1022858"/>
                    <a:pt x="1042797" y="1046988"/>
                    <a:pt x="970534" y="1070991"/>
                  </a:cubicBezTo>
                  <a:cubicBezTo>
                    <a:pt x="952500" y="1076960"/>
                    <a:pt x="934339" y="1083056"/>
                    <a:pt x="910209" y="1094994"/>
                  </a:cubicBezTo>
                  <a:cubicBezTo>
                    <a:pt x="1054862" y="1143127"/>
                    <a:pt x="1187450" y="1185291"/>
                    <a:pt x="1326007" y="1233424"/>
                  </a:cubicBezTo>
                  <a:close/>
                  <a:moveTo>
                    <a:pt x="464185" y="764032"/>
                  </a:moveTo>
                  <a:cubicBezTo>
                    <a:pt x="470154" y="764032"/>
                    <a:pt x="470154" y="770001"/>
                    <a:pt x="476250" y="770001"/>
                  </a:cubicBezTo>
                  <a:cubicBezTo>
                    <a:pt x="542544" y="745998"/>
                    <a:pt x="602869" y="721868"/>
                    <a:pt x="681101" y="697865"/>
                  </a:cubicBezTo>
                  <a:cubicBezTo>
                    <a:pt x="620776" y="673862"/>
                    <a:pt x="572643" y="655701"/>
                    <a:pt x="524383" y="637667"/>
                  </a:cubicBezTo>
                  <a:cubicBezTo>
                    <a:pt x="506349" y="679831"/>
                    <a:pt x="482219" y="721868"/>
                    <a:pt x="464058" y="764032"/>
                  </a:cubicBezTo>
                  <a:close/>
                  <a:moveTo>
                    <a:pt x="898144" y="697865"/>
                  </a:moveTo>
                  <a:cubicBezTo>
                    <a:pt x="970407" y="721868"/>
                    <a:pt x="1036701" y="745998"/>
                    <a:pt x="1115060" y="776097"/>
                  </a:cubicBezTo>
                  <a:cubicBezTo>
                    <a:pt x="1090930" y="727964"/>
                    <a:pt x="1078865" y="691896"/>
                    <a:pt x="1060831" y="655828"/>
                  </a:cubicBezTo>
                  <a:cubicBezTo>
                    <a:pt x="1054862" y="649859"/>
                    <a:pt x="1036701" y="643763"/>
                    <a:pt x="1024636" y="649859"/>
                  </a:cubicBezTo>
                  <a:cubicBezTo>
                    <a:pt x="982472" y="661924"/>
                    <a:pt x="946277" y="673862"/>
                    <a:pt x="898017" y="697992"/>
                  </a:cubicBezTo>
                  <a:close/>
                  <a:moveTo>
                    <a:pt x="867918" y="372999"/>
                  </a:moveTo>
                  <a:cubicBezTo>
                    <a:pt x="892048" y="385064"/>
                    <a:pt x="916178" y="397002"/>
                    <a:pt x="946277" y="415163"/>
                  </a:cubicBezTo>
                  <a:cubicBezTo>
                    <a:pt x="934212" y="385064"/>
                    <a:pt x="922147" y="367030"/>
                    <a:pt x="916178" y="343027"/>
                  </a:cubicBezTo>
                  <a:cubicBezTo>
                    <a:pt x="898144" y="355092"/>
                    <a:pt x="886079" y="361061"/>
                    <a:pt x="867918" y="373126"/>
                  </a:cubicBezTo>
                  <a:close/>
                  <a:moveTo>
                    <a:pt x="663067" y="342900"/>
                  </a:moveTo>
                  <a:cubicBezTo>
                    <a:pt x="651002" y="366903"/>
                    <a:pt x="645033" y="385064"/>
                    <a:pt x="632968" y="415036"/>
                  </a:cubicBezTo>
                  <a:cubicBezTo>
                    <a:pt x="663067" y="397002"/>
                    <a:pt x="681228" y="384937"/>
                    <a:pt x="711327" y="372872"/>
                  </a:cubicBezTo>
                  <a:cubicBezTo>
                    <a:pt x="687197" y="360807"/>
                    <a:pt x="675132" y="354838"/>
                    <a:pt x="663067" y="34277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5" name="Group 115"/>
          <p:cNvGrpSpPr>
            <a:grpSpLocks noChangeAspect="1"/>
          </p:cNvGrpSpPr>
          <p:nvPr/>
        </p:nvGrpSpPr>
        <p:grpSpPr>
          <a:xfrm>
            <a:off x="14799470" y="9086850"/>
            <a:ext cx="1219200" cy="690562"/>
            <a:chOff x="0" y="0"/>
            <a:chExt cx="1625600" cy="920750"/>
          </a:xfrm>
        </p:grpSpPr>
        <p:sp>
          <p:nvSpPr>
            <p:cNvPr id="116" name="Freeform 116"/>
            <p:cNvSpPr/>
            <p:nvPr/>
          </p:nvSpPr>
          <p:spPr>
            <a:xfrm>
              <a:off x="-127" y="0"/>
              <a:ext cx="1625727" cy="920750"/>
            </a:xfrm>
            <a:custGeom>
              <a:avLst/>
              <a:gdLst/>
              <a:ahLst/>
              <a:cxnLst/>
              <a:rect l="l" t="t" r="r" b="b"/>
              <a:pathLst>
                <a:path w="1625727" h="920750">
                  <a:moveTo>
                    <a:pt x="837057" y="120396"/>
                  </a:moveTo>
                  <a:cubicBezTo>
                    <a:pt x="849122" y="120396"/>
                    <a:pt x="867156" y="120396"/>
                    <a:pt x="879221" y="126365"/>
                  </a:cubicBezTo>
                  <a:cubicBezTo>
                    <a:pt x="897255" y="138430"/>
                    <a:pt x="921385" y="150495"/>
                    <a:pt x="921385" y="162433"/>
                  </a:cubicBezTo>
                  <a:cubicBezTo>
                    <a:pt x="927354" y="180467"/>
                    <a:pt x="915416" y="198501"/>
                    <a:pt x="909320" y="222631"/>
                  </a:cubicBezTo>
                  <a:cubicBezTo>
                    <a:pt x="915289" y="216662"/>
                    <a:pt x="933450" y="216662"/>
                    <a:pt x="951484" y="210566"/>
                  </a:cubicBezTo>
                  <a:cubicBezTo>
                    <a:pt x="999617" y="198501"/>
                    <a:pt x="1041781" y="210566"/>
                    <a:pt x="1059815" y="258699"/>
                  </a:cubicBezTo>
                  <a:cubicBezTo>
                    <a:pt x="1071880" y="282829"/>
                    <a:pt x="1089914" y="282829"/>
                    <a:pt x="1107948" y="282829"/>
                  </a:cubicBezTo>
                  <a:cubicBezTo>
                    <a:pt x="1198245" y="282829"/>
                    <a:pt x="1288542" y="282829"/>
                    <a:pt x="1372870" y="282829"/>
                  </a:cubicBezTo>
                  <a:cubicBezTo>
                    <a:pt x="1505331" y="282829"/>
                    <a:pt x="1607693" y="361061"/>
                    <a:pt x="1613662" y="487426"/>
                  </a:cubicBezTo>
                  <a:cubicBezTo>
                    <a:pt x="1625727" y="631825"/>
                    <a:pt x="1619631" y="776351"/>
                    <a:pt x="1619631" y="920750"/>
                  </a:cubicBezTo>
                  <a:cubicBezTo>
                    <a:pt x="1529334" y="920750"/>
                    <a:pt x="1445006" y="920750"/>
                    <a:pt x="1354709" y="920750"/>
                  </a:cubicBezTo>
                  <a:cubicBezTo>
                    <a:pt x="1354709" y="884682"/>
                    <a:pt x="1354709" y="848487"/>
                    <a:pt x="1354709" y="818388"/>
                  </a:cubicBezTo>
                  <a:cubicBezTo>
                    <a:pt x="1354709" y="764286"/>
                    <a:pt x="1354709" y="716026"/>
                    <a:pt x="1354709" y="661924"/>
                  </a:cubicBezTo>
                  <a:cubicBezTo>
                    <a:pt x="1354709" y="595757"/>
                    <a:pt x="1324610" y="565658"/>
                    <a:pt x="1258316" y="553593"/>
                  </a:cubicBezTo>
                  <a:cubicBezTo>
                    <a:pt x="1228217" y="547624"/>
                    <a:pt x="1198118" y="547624"/>
                    <a:pt x="1168019" y="553593"/>
                  </a:cubicBezTo>
                  <a:cubicBezTo>
                    <a:pt x="1113790" y="559562"/>
                    <a:pt x="1095756" y="535559"/>
                    <a:pt x="1089787" y="493395"/>
                  </a:cubicBezTo>
                  <a:cubicBezTo>
                    <a:pt x="1083818" y="481330"/>
                    <a:pt x="1083818" y="475361"/>
                    <a:pt x="1071753" y="469265"/>
                  </a:cubicBezTo>
                  <a:cubicBezTo>
                    <a:pt x="1071753" y="493395"/>
                    <a:pt x="1071753" y="517398"/>
                    <a:pt x="1071753" y="547497"/>
                  </a:cubicBezTo>
                  <a:cubicBezTo>
                    <a:pt x="1065784" y="589661"/>
                    <a:pt x="1041654" y="619760"/>
                    <a:pt x="999490" y="619760"/>
                  </a:cubicBezTo>
                  <a:cubicBezTo>
                    <a:pt x="872998" y="619760"/>
                    <a:pt x="746633" y="619760"/>
                    <a:pt x="626237" y="613791"/>
                  </a:cubicBezTo>
                  <a:cubicBezTo>
                    <a:pt x="578104" y="613791"/>
                    <a:pt x="553974" y="589661"/>
                    <a:pt x="553974" y="535559"/>
                  </a:cubicBezTo>
                  <a:cubicBezTo>
                    <a:pt x="548005" y="505460"/>
                    <a:pt x="553974" y="475361"/>
                    <a:pt x="553974" y="445262"/>
                  </a:cubicBezTo>
                  <a:cubicBezTo>
                    <a:pt x="548005" y="445262"/>
                    <a:pt x="541909" y="445262"/>
                    <a:pt x="541909" y="451231"/>
                  </a:cubicBezTo>
                  <a:cubicBezTo>
                    <a:pt x="517779" y="547497"/>
                    <a:pt x="517779" y="547497"/>
                    <a:pt x="415417" y="547497"/>
                  </a:cubicBezTo>
                  <a:cubicBezTo>
                    <a:pt x="270891" y="547497"/>
                    <a:pt x="264922" y="553466"/>
                    <a:pt x="264922" y="697992"/>
                  </a:cubicBezTo>
                  <a:cubicBezTo>
                    <a:pt x="264922" y="770255"/>
                    <a:pt x="264922" y="842391"/>
                    <a:pt x="264922" y="920623"/>
                  </a:cubicBezTo>
                  <a:cubicBezTo>
                    <a:pt x="216789" y="920623"/>
                    <a:pt x="174625" y="920623"/>
                    <a:pt x="132461" y="920623"/>
                  </a:cubicBezTo>
                  <a:cubicBezTo>
                    <a:pt x="90297" y="920623"/>
                    <a:pt x="48133" y="920623"/>
                    <a:pt x="5969" y="920623"/>
                  </a:cubicBezTo>
                  <a:cubicBezTo>
                    <a:pt x="5969" y="908558"/>
                    <a:pt x="5969" y="902589"/>
                    <a:pt x="5969" y="896493"/>
                  </a:cubicBezTo>
                  <a:cubicBezTo>
                    <a:pt x="5969" y="758063"/>
                    <a:pt x="0" y="619633"/>
                    <a:pt x="5969" y="487299"/>
                  </a:cubicBezTo>
                  <a:cubicBezTo>
                    <a:pt x="5969" y="378968"/>
                    <a:pt x="120396" y="282702"/>
                    <a:pt x="240792" y="282702"/>
                  </a:cubicBezTo>
                  <a:cubicBezTo>
                    <a:pt x="331089" y="282702"/>
                    <a:pt x="421386" y="282702"/>
                    <a:pt x="511683" y="282702"/>
                  </a:cubicBezTo>
                  <a:cubicBezTo>
                    <a:pt x="535813" y="282702"/>
                    <a:pt x="547751" y="276733"/>
                    <a:pt x="559816" y="258572"/>
                  </a:cubicBezTo>
                  <a:cubicBezTo>
                    <a:pt x="577850" y="234442"/>
                    <a:pt x="614045" y="216408"/>
                    <a:pt x="644144" y="204470"/>
                  </a:cubicBezTo>
                  <a:cubicBezTo>
                    <a:pt x="656209" y="198501"/>
                    <a:pt x="680212" y="198501"/>
                    <a:pt x="704342" y="198501"/>
                  </a:cubicBezTo>
                  <a:cubicBezTo>
                    <a:pt x="680212" y="120269"/>
                    <a:pt x="746506" y="132334"/>
                    <a:pt x="788670" y="120269"/>
                  </a:cubicBezTo>
                  <a:cubicBezTo>
                    <a:pt x="782701" y="114300"/>
                    <a:pt x="782701" y="108204"/>
                    <a:pt x="782701" y="102235"/>
                  </a:cubicBezTo>
                  <a:cubicBezTo>
                    <a:pt x="746633" y="96266"/>
                    <a:pt x="716534" y="90170"/>
                    <a:pt x="680339" y="96266"/>
                  </a:cubicBezTo>
                  <a:cubicBezTo>
                    <a:pt x="620141" y="96266"/>
                    <a:pt x="559943" y="108331"/>
                    <a:pt x="499745" y="114300"/>
                  </a:cubicBezTo>
                  <a:cubicBezTo>
                    <a:pt x="457581" y="114300"/>
                    <a:pt x="439547" y="90170"/>
                    <a:pt x="439547" y="54102"/>
                  </a:cubicBezTo>
                  <a:cubicBezTo>
                    <a:pt x="439674" y="12065"/>
                    <a:pt x="463677" y="0"/>
                    <a:pt x="499872" y="0"/>
                  </a:cubicBezTo>
                  <a:cubicBezTo>
                    <a:pt x="536067" y="0"/>
                    <a:pt x="572135" y="5969"/>
                    <a:pt x="602234" y="12065"/>
                  </a:cubicBezTo>
                  <a:cubicBezTo>
                    <a:pt x="758825" y="18034"/>
                    <a:pt x="915289" y="24130"/>
                    <a:pt x="1065784" y="0"/>
                  </a:cubicBezTo>
                  <a:cubicBezTo>
                    <a:pt x="1083818" y="0"/>
                    <a:pt x="1101852" y="0"/>
                    <a:pt x="1120013" y="0"/>
                  </a:cubicBezTo>
                  <a:cubicBezTo>
                    <a:pt x="1162177" y="0"/>
                    <a:pt x="1186180" y="24130"/>
                    <a:pt x="1186180" y="54102"/>
                  </a:cubicBezTo>
                  <a:cubicBezTo>
                    <a:pt x="1180211" y="90297"/>
                    <a:pt x="1162177" y="114300"/>
                    <a:pt x="1125982" y="114300"/>
                  </a:cubicBezTo>
                  <a:cubicBezTo>
                    <a:pt x="1065784" y="108331"/>
                    <a:pt x="1005586" y="102235"/>
                    <a:pt x="945388" y="96266"/>
                  </a:cubicBezTo>
                  <a:cubicBezTo>
                    <a:pt x="909320" y="96266"/>
                    <a:pt x="873125" y="96266"/>
                    <a:pt x="837057" y="96266"/>
                  </a:cubicBezTo>
                  <a:cubicBezTo>
                    <a:pt x="837057" y="102235"/>
                    <a:pt x="837057" y="108331"/>
                    <a:pt x="837057" y="12039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7" name="Group 117"/>
          <p:cNvGrpSpPr>
            <a:grpSpLocks noChangeAspect="1"/>
          </p:cNvGrpSpPr>
          <p:nvPr/>
        </p:nvGrpSpPr>
        <p:grpSpPr>
          <a:xfrm>
            <a:off x="11937207" y="8131969"/>
            <a:ext cx="345282" cy="1226343"/>
            <a:chOff x="0" y="0"/>
            <a:chExt cx="460376" cy="1635124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460502" cy="1635125"/>
            </a:xfrm>
            <a:custGeom>
              <a:avLst/>
              <a:gdLst/>
              <a:ahLst/>
              <a:cxnLst/>
              <a:rect l="l" t="t" r="r" b="b"/>
              <a:pathLst>
                <a:path w="460502" h="1635125">
                  <a:moveTo>
                    <a:pt x="0" y="1635125"/>
                  </a:moveTo>
                  <a:cubicBezTo>
                    <a:pt x="0" y="1092073"/>
                    <a:pt x="0" y="549021"/>
                    <a:pt x="0" y="0"/>
                  </a:cubicBezTo>
                  <a:cubicBezTo>
                    <a:pt x="54483" y="0"/>
                    <a:pt x="115062" y="0"/>
                    <a:pt x="169672" y="0"/>
                  </a:cubicBezTo>
                  <a:cubicBezTo>
                    <a:pt x="181737" y="0"/>
                    <a:pt x="193929" y="24130"/>
                    <a:pt x="199898" y="36195"/>
                  </a:cubicBezTo>
                  <a:cubicBezTo>
                    <a:pt x="205994" y="84455"/>
                    <a:pt x="230124" y="102616"/>
                    <a:pt x="284734" y="102616"/>
                  </a:cubicBezTo>
                  <a:cubicBezTo>
                    <a:pt x="339217" y="96520"/>
                    <a:pt x="399796" y="96520"/>
                    <a:pt x="454406" y="96520"/>
                  </a:cubicBezTo>
                  <a:cubicBezTo>
                    <a:pt x="460502" y="114681"/>
                    <a:pt x="460502" y="120650"/>
                    <a:pt x="460502" y="132715"/>
                  </a:cubicBezTo>
                  <a:cubicBezTo>
                    <a:pt x="460502" y="621411"/>
                    <a:pt x="460502" y="1110107"/>
                    <a:pt x="460502" y="1598930"/>
                  </a:cubicBezTo>
                  <a:cubicBezTo>
                    <a:pt x="460502" y="1617091"/>
                    <a:pt x="460502" y="1635125"/>
                    <a:pt x="430276" y="1635125"/>
                  </a:cubicBezTo>
                  <a:cubicBezTo>
                    <a:pt x="290957" y="1635125"/>
                    <a:pt x="145542" y="1635125"/>
                    <a:pt x="127" y="16351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9" name="Group 119"/>
          <p:cNvGrpSpPr>
            <a:grpSpLocks noChangeAspect="1"/>
          </p:cNvGrpSpPr>
          <p:nvPr/>
        </p:nvGrpSpPr>
        <p:grpSpPr>
          <a:xfrm>
            <a:off x="14856620" y="8096250"/>
            <a:ext cx="1157288" cy="633412"/>
            <a:chOff x="0" y="0"/>
            <a:chExt cx="1543050" cy="84455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1543177" cy="844423"/>
            </a:xfrm>
            <a:custGeom>
              <a:avLst/>
              <a:gdLst/>
              <a:ahLst/>
              <a:cxnLst/>
              <a:rect l="l" t="t" r="r" b="b"/>
              <a:pathLst>
                <a:path w="1543177" h="844423">
                  <a:moveTo>
                    <a:pt x="355600" y="168910"/>
                  </a:moveTo>
                  <a:cubicBezTo>
                    <a:pt x="397764" y="102616"/>
                    <a:pt x="439928" y="90551"/>
                    <a:pt x="500253" y="108585"/>
                  </a:cubicBezTo>
                  <a:cubicBezTo>
                    <a:pt x="644906" y="156845"/>
                    <a:pt x="789559" y="193040"/>
                    <a:pt x="928243" y="235204"/>
                  </a:cubicBezTo>
                  <a:cubicBezTo>
                    <a:pt x="952373" y="241300"/>
                    <a:pt x="970407" y="265430"/>
                    <a:pt x="988568" y="277368"/>
                  </a:cubicBezTo>
                  <a:cubicBezTo>
                    <a:pt x="1006729" y="289306"/>
                    <a:pt x="1018667" y="307594"/>
                    <a:pt x="1036828" y="313563"/>
                  </a:cubicBezTo>
                  <a:cubicBezTo>
                    <a:pt x="1139317" y="337693"/>
                    <a:pt x="1247775" y="361823"/>
                    <a:pt x="1350264" y="373888"/>
                  </a:cubicBezTo>
                  <a:cubicBezTo>
                    <a:pt x="1434592" y="385953"/>
                    <a:pt x="1488948" y="428244"/>
                    <a:pt x="1543177" y="506603"/>
                  </a:cubicBezTo>
                  <a:cubicBezTo>
                    <a:pt x="1513078" y="506603"/>
                    <a:pt x="1494917" y="512699"/>
                    <a:pt x="1476883" y="506603"/>
                  </a:cubicBezTo>
                  <a:cubicBezTo>
                    <a:pt x="1452753" y="494538"/>
                    <a:pt x="1434719" y="494538"/>
                    <a:pt x="1410589" y="506603"/>
                  </a:cubicBezTo>
                  <a:cubicBezTo>
                    <a:pt x="1296035" y="573024"/>
                    <a:pt x="1181481" y="633349"/>
                    <a:pt x="1073023" y="699643"/>
                  </a:cubicBezTo>
                  <a:cubicBezTo>
                    <a:pt x="1054989" y="705739"/>
                    <a:pt x="1042924" y="729869"/>
                    <a:pt x="1036828" y="747903"/>
                  </a:cubicBezTo>
                  <a:cubicBezTo>
                    <a:pt x="1024763" y="826389"/>
                    <a:pt x="964438" y="844423"/>
                    <a:pt x="910209" y="826389"/>
                  </a:cubicBezTo>
                  <a:cubicBezTo>
                    <a:pt x="771525" y="790194"/>
                    <a:pt x="626872" y="747903"/>
                    <a:pt x="488315" y="705739"/>
                  </a:cubicBezTo>
                  <a:cubicBezTo>
                    <a:pt x="427990" y="687705"/>
                    <a:pt x="367792" y="675513"/>
                    <a:pt x="307467" y="651510"/>
                  </a:cubicBezTo>
                  <a:cubicBezTo>
                    <a:pt x="283337" y="645414"/>
                    <a:pt x="259207" y="621284"/>
                    <a:pt x="259207" y="603250"/>
                  </a:cubicBezTo>
                  <a:cubicBezTo>
                    <a:pt x="253238" y="536829"/>
                    <a:pt x="204978" y="506730"/>
                    <a:pt x="168783" y="464439"/>
                  </a:cubicBezTo>
                  <a:cubicBezTo>
                    <a:pt x="120523" y="416179"/>
                    <a:pt x="66294" y="367919"/>
                    <a:pt x="18034" y="313690"/>
                  </a:cubicBezTo>
                  <a:cubicBezTo>
                    <a:pt x="5969" y="301625"/>
                    <a:pt x="0" y="271526"/>
                    <a:pt x="5969" y="253365"/>
                  </a:cubicBezTo>
                  <a:cubicBezTo>
                    <a:pt x="18034" y="186944"/>
                    <a:pt x="42164" y="120650"/>
                    <a:pt x="60325" y="54229"/>
                  </a:cubicBezTo>
                  <a:cubicBezTo>
                    <a:pt x="72390" y="18034"/>
                    <a:pt x="90424" y="0"/>
                    <a:pt x="126619" y="18034"/>
                  </a:cubicBezTo>
                  <a:cubicBezTo>
                    <a:pt x="144653" y="24130"/>
                    <a:pt x="162814" y="30099"/>
                    <a:pt x="180848" y="36068"/>
                  </a:cubicBezTo>
                  <a:cubicBezTo>
                    <a:pt x="259207" y="48260"/>
                    <a:pt x="331470" y="66294"/>
                    <a:pt x="355600" y="168910"/>
                  </a:cubicBezTo>
                  <a:close/>
                  <a:moveTo>
                    <a:pt x="277241" y="452374"/>
                  </a:moveTo>
                  <a:cubicBezTo>
                    <a:pt x="289306" y="422148"/>
                    <a:pt x="295275" y="404114"/>
                    <a:pt x="301371" y="379984"/>
                  </a:cubicBezTo>
                  <a:cubicBezTo>
                    <a:pt x="337566" y="295529"/>
                    <a:pt x="343535" y="217170"/>
                    <a:pt x="277241" y="138684"/>
                  </a:cubicBezTo>
                  <a:cubicBezTo>
                    <a:pt x="259207" y="120650"/>
                    <a:pt x="150622" y="78359"/>
                    <a:pt x="126492" y="90424"/>
                  </a:cubicBezTo>
                  <a:cubicBezTo>
                    <a:pt x="120523" y="96393"/>
                    <a:pt x="108458" y="108458"/>
                    <a:pt x="108458" y="120650"/>
                  </a:cubicBezTo>
                  <a:cubicBezTo>
                    <a:pt x="96393" y="156845"/>
                    <a:pt x="90424" y="193040"/>
                    <a:pt x="72263" y="235204"/>
                  </a:cubicBezTo>
                  <a:cubicBezTo>
                    <a:pt x="60198" y="265430"/>
                    <a:pt x="72263" y="283464"/>
                    <a:pt x="96393" y="301625"/>
                  </a:cubicBezTo>
                  <a:cubicBezTo>
                    <a:pt x="156718" y="349885"/>
                    <a:pt x="216916" y="398145"/>
                    <a:pt x="277241" y="452501"/>
                  </a:cubicBezTo>
                  <a:close/>
                  <a:moveTo>
                    <a:pt x="711200" y="331724"/>
                  </a:moveTo>
                  <a:cubicBezTo>
                    <a:pt x="662940" y="355854"/>
                    <a:pt x="596646" y="422148"/>
                    <a:pt x="578612" y="476504"/>
                  </a:cubicBezTo>
                  <a:cubicBezTo>
                    <a:pt x="566547" y="518795"/>
                    <a:pt x="566547" y="554863"/>
                    <a:pt x="602742" y="585089"/>
                  </a:cubicBezTo>
                  <a:cubicBezTo>
                    <a:pt x="638937" y="615315"/>
                    <a:pt x="675132" y="621284"/>
                    <a:pt x="717296" y="603250"/>
                  </a:cubicBezTo>
                  <a:cubicBezTo>
                    <a:pt x="759460" y="585216"/>
                    <a:pt x="771525" y="549021"/>
                    <a:pt x="771525" y="506730"/>
                  </a:cubicBezTo>
                  <a:cubicBezTo>
                    <a:pt x="765556" y="482600"/>
                    <a:pt x="753491" y="458470"/>
                    <a:pt x="747395" y="434340"/>
                  </a:cubicBezTo>
                  <a:cubicBezTo>
                    <a:pt x="735330" y="398145"/>
                    <a:pt x="723265" y="361950"/>
                    <a:pt x="711200" y="33185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1" name="Group 121"/>
          <p:cNvGrpSpPr>
            <a:grpSpLocks noChangeAspect="1"/>
          </p:cNvGrpSpPr>
          <p:nvPr/>
        </p:nvGrpSpPr>
        <p:grpSpPr>
          <a:xfrm>
            <a:off x="9605964" y="8210550"/>
            <a:ext cx="347662" cy="1147762"/>
            <a:chOff x="0" y="0"/>
            <a:chExt cx="463550" cy="1530350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463550" cy="1530350"/>
            </a:xfrm>
            <a:custGeom>
              <a:avLst/>
              <a:gdLst/>
              <a:ahLst/>
              <a:cxnLst/>
              <a:rect l="l" t="t" r="r" b="b"/>
              <a:pathLst>
                <a:path w="463550" h="1530350">
                  <a:moveTo>
                    <a:pt x="463550" y="1530350"/>
                  </a:moveTo>
                  <a:cubicBezTo>
                    <a:pt x="367284" y="1524381"/>
                    <a:pt x="288925" y="1482090"/>
                    <a:pt x="228727" y="1409827"/>
                  </a:cubicBezTo>
                  <a:cubicBezTo>
                    <a:pt x="36068" y="1186942"/>
                    <a:pt x="0" y="915797"/>
                    <a:pt x="24130" y="632587"/>
                  </a:cubicBezTo>
                  <a:cubicBezTo>
                    <a:pt x="36195" y="499999"/>
                    <a:pt x="66294" y="373507"/>
                    <a:pt x="132461" y="259080"/>
                  </a:cubicBezTo>
                  <a:cubicBezTo>
                    <a:pt x="198628" y="132588"/>
                    <a:pt x="288925" y="24130"/>
                    <a:pt x="445516" y="0"/>
                  </a:cubicBezTo>
                  <a:cubicBezTo>
                    <a:pt x="451485" y="0"/>
                    <a:pt x="457581" y="0"/>
                    <a:pt x="463550" y="0"/>
                  </a:cubicBezTo>
                  <a:cubicBezTo>
                    <a:pt x="463550" y="506095"/>
                    <a:pt x="463550" y="1018286"/>
                    <a:pt x="463550" y="15303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3" name="Group 123"/>
          <p:cNvGrpSpPr>
            <a:grpSpLocks noChangeAspect="1"/>
          </p:cNvGrpSpPr>
          <p:nvPr/>
        </p:nvGrpSpPr>
        <p:grpSpPr>
          <a:xfrm>
            <a:off x="12318207" y="8210550"/>
            <a:ext cx="342900" cy="1147762"/>
            <a:chOff x="0" y="0"/>
            <a:chExt cx="457200" cy="1530350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457200" cy="1530350"/>
            </a:xfrm>
            <a:custGeom>
              <a:avLst/>
              <a:gdLst/>
              <a:ahLst/>
              <a:cxnLst/>
              <a:rect l="l" t="t" r="r" b="b"/>
              <a:pathLst>
                <a:path w="457200" h="1530350">
                  <a:moveTo>
                    <a:pt x="0" y="1530350"/>
                  </a:moveTo>
                  <a:cubicBezTo>
                    <a:pt x="0" y="1018286"/>
                    <a:pt x="0" y="506095"/>
                    <a:pt x="0" y="0"/>
                  </a:cubicBezTo>
                  <a:cubicBezTo>
                    <a:pt x="132334" y="12065"/>
                    <a:pt x="222631" y="90424"/>
                    <a:pt x="294767" y="192786"/>
                  </a:cubicBezTo>
                  <a:cubicBezTo>
                    <a:pt x="433197" y="415671"/>
                    <a:pt x="457200" y="656717"/>
                    <a:pt x="433197" y="909828"/>
                  </a:cubicBezTo>
                  <a:cubicBezTo>
                    <a:pt x="421132" y="1066419"/>
                    <a:pt x="379095" y="1205103"/>
                    <a:pt x="294894" y="1337564"/>
                  </a:cubicBezTo>
                  <a:cubicBezTo>
                    <a:pt x="222631" y="1439926"/>
                    <a:pt x="138303" y="1518285"/>
                    <a:pt x="0" y="15303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5" name="Group 125"/>
          <p:cNvGrpSpPr>
            <a:grpSpLocks noChangeAspect="1"/>
          </p:cNvGrpSpPr>
          <p:nvPr/>
        </p:nvGrpSpPr>
        <p:grpSpPr>
          <a:xfrm>
            <a:off x="13130214" y="8101012"/>
            <a:ext cx="1131095" cy="1138238"/>
            <a:chOff x="0" y="0"/>
            <a:chExt cx="1508126" cy="1517650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1508252" cy="1517650"/>
            </a:xfrm>
            <a:custGeom>
              <a:avLst/>
              <a:gdLst/>
              <a:ahLst/>
              <a:cxnLst/>
              <a:rect l="l" t="t" r="r" b="b"/>
              <a:pathLst>
                <a:path w="1508252" h="1517650">
                  <a:moveTo>
                    <a:pt x="1441831" y="517906"/>
                  </a:moveTo>
                  <a:cubicBezTo>
                    <a:pt x="1441831" y="529971"/>
                    <a:pt x="1441831" y="554101"/>
                    <a:pt x="1429766" y="572135"/>
                  </a:cubicBezTo>
                  <a:cubicBezTo>
                    <a:pt x="1405636" y="614299"/>
                    <a:pt x="1423670" y="644398"/>
                    <a:pt x="1453896" y="680593"/>
                  </a:cubicBezTo>
                  <a:cubicBezTo>
                    <a:pt x="1508252" y="734822"/>
                    <a:pt x="1508252" y="782955"/>
                    <a:pt x="1453896" y="837184"/>
                  </a:cubicBezTo>
                  <a:cubicBezTo>
                    <a:pt x="1423670" y="873379"/>
                    <a:pt x="1411605" y="897382"/>
                    <a:pt x="1429766" y="945642"/>
                  </a:cubicBezTo>
                  <a:cubicBezTo>
                    <a:pt x="1459992" y="1035939"/>
                    <a:pt x="1447927" y="1066038"/>
                    <a:pt x="1357376" y="1108202"/>
                  </a:cubicBezTo>
                  <a:cubicBezTo>
                    <a:pt x="1327150" y="1120267"/>
                    <a:pt x="1303020" y="1138301"/>
                    <a:pt x="1303020" y="1180465"/>
                  </a:cubicBezTo>
                  <a:cubicBezTo>
                    <a:pt x="1303020" y="1288923"/>
                    <a:pt x="1278890" y="1306957"/>
                    <a:pt x="1176274" y="1312926"/>
                  </a:cubicBezTo>
                  <a:cubicBezTo>
                    <a:pt x="1140079" y="1312926"/>
                    <a:pt x="1121918" y="1318895"/>
                    <a:pt x="1103884" y="1355090"/>
                  </a:cubicBezTo>
                  <a:cubicBezTo>
                    <a:pt x="1061593" y="1451483"/>
                    <a:pt x="1031494" y="1463548"/>
                    <a:pt x="934974" y="1433322"/>
                  </a:cubicBezTo>
                  <a:cubicBezTo>
                    <a:pt x="892683" y="1415288"/>
                    <a:pt x="862584" y="1427353"/>
                    <a:pt x="832358" y="1457452"/>
                  </a:cubicBezTo>
                  <a:cubicBezTo>
                    <a:pt x="765937" y="1517650"/>
                    <a:pt x="741807" y="1517650"/>
                    <a:pt x="669417" y="1457452"/>
                  </a:cubicBezTo>
                  <a:cubicBezTo>
                    <a:pt x="639191" y="1433322"/>
                    <a:pt x="609092" y="1415288"/>
                    <a:pt x="566801" y="1433322"/>
                  </a:cubicBezTo>
                  <a:cubicBezTo>
                    <a:pt x="464185" y="1475486"/>
                    <a:pt x="434086" y="1433322"/>
                    <a:pt x="397891" y="1355090"/>
                  </a:cubicBezTo>
                  <a:cubicBezTo>
                    <a:pt x="385826" y="1324991"/>
                    <a:pt x="367665" y="1312926"/>
                    <a:pt x="331470" y="1312926"/>
                  </a:cubicBezTo>
                  <a:cubicBezTo>
                    <a:pt x="222885" y="1306957"/>
                    <a:pt x="204724" y="1288796"/>
                    <a:pt x="198755" y="1186434"/>
                  </a:cubicBezTo>
                  <a:cubicBezTo>
                    <a:pt x="198755" y="1138301"/>
                    <a:pt x="174625" y="1120140"/>
                    <a:pt x="144399" y="1102106"/>
                  </a:cubicBezTo>
                  <a:cubicBezTo>
                    <a:pt x="59944" y="1065911"/>
                    <a:pt x="41783" y="1035812"/>
                    <a:pt x="72009" y="951484"/>
                  </a:cubicBezTo>
                  <a:cubicBezTo>
                    <a:pt x="96139" y="897255"/>
                    <a:pt x="78105" y="867156"/>
                    <a:pt x="47879" y="831088"/>
                  </a:cubicBezTo>
                  <a:cubicBezTo>
                    <a:pt x="0" y="782955"/>
                    <a:pt x="0" y="734695"/>
                    <a:pt x="42291" y="686562"/>
                  </a:cubicBezTo>
                  <a:cubicBezTo>
                    <a:pt x="78486" y="650367"/>
                    <a:pt x="96647" y="620268"/>
                    <a:pt x="72517" y="566166"/>
                  </a:cubicBezTo>
                  <a:cubicBezTo>
                    <a:pt x="42291" y="481838"/>
                    <a:pt x="60452" y="445770"/>
                    <a:pt x="144907" y="409575"/>
                  </a:cubicBezTo>
                  <a:cubicBezTo>
                    <a:pt x="181102" y="397510"/>
                    <a:pt x="199263" y="373380"/>
                    <a:pt x="199263" y="331343"/>
                  </a:cubicBezTo>
                  <a:cubicBezTo>
                    <a:pt x="199263" y="234950"/>
                    <a:pt x="229489" y="210947"/>
                    <a:pt x="326009" y="204851"/>
                  </a:cubicBezTo>
                  <a:cubicBezTo>
                    <a:pt x="362204" y="204851"/>
                    <a:pt x="392430" y="198882"/>
                    <a:pt x="398399" y="156718"/>
                  </a:cubicBezTo>
                  <a:cubicBezTo>
                    <a:pt x="404495" y="144653"/>
                    <a:pt x="416560" y="126619"/>
                    <a:pt x="422529" y="114554"/>
                  </a:cubicBezTo>
                  <a:cubicBezTo>
                    <a:pt x="452755" y="72390"/>
                    <a:pt x="488950" y="54356"/>
                    <a:pt x="537210" y="72390"/>
                  </a:cubicBezTo>
                  <a:cubicBezTo>
                    <a:pt x="591566" y="96520"/>
                    <a:pt x="639826" y="96520"/>
                    <a:pt x="688086" y="48260"/>
                  </a:cubicBezTo>
                  <a:cubicBezTo>
                    <a:pt x="729996" y="0"/>
                    <a:pt x="784225" y="5969"/>
                    <a:pt x="826516" y="54229"/>
                  </a:cubicBezTo>
                  <a:cubicBezTo>
                    <a:pt x="862711" y="90424"/>
                    <a:pt x="898906" y="102362"/>
                    <a:pt x="947166" y="78359"/>
                  </a:cubicBezTo>
                  <a:cubicBezTo>
                    <a:pt x="1025652" y="48260"/>
                    <a:pt x="1067816" y="72390"/>
                    <a:pt x="1098042" y="150622"/>
                  </a:cubicBezTo>
                  <a:cubicBezTo>
                    <a:pt x="1116203" y="192786"/>
                    <a:pt x="1140333" y="204851"/>
                    <a:pt x="1182497" y="204851"/>
                  </a:cubicBezTo>
                  <a:cubicBezTo>
                    <a:pt x="1279017" y="210820"/>
                    <a:pt x="1303147" y="234950"/>
                    <a:pt x="1303147" y="331343"/>
                  </a:cubicBezTo>
                  <a:cubicBezTo>
                    <a:pt x="1303147" y="373507"/>
                    <a:pt x="1321308" y="397637"/>
                    <a:pt x="1363472" y="409575"/>
                  </a:cubicBezTo>
                  <a:cubicBezTo>
                    <a:pt x="1405763" y="427609"/>
                    <a:pt x="1447927" y="451739"/>
                    <a:pt x="1441958" y="518033"/>
                  </a:cubicBezTo>
                  <a:close/>
                  <a:moveTo>
                    <a:pt x="1351280" y="758825"/>
                  </a:moveTo>
                  <a:cubicBezTo>
                    <a:pt x="1363345" y="439674"/>
                    <a:pt x="1091819" y="156591"/>
                    <a:pt x="748030" y="156591"/>
                  </a:cubicBezTo>
                  <a:cubicBezTo>
                    <a:pt x="422275" y="156591"/>
                    <a:pt x="150749" y="427609"/>
                    <a:pt x="150749" y="758825"/>
                  </a:cubicBezTo>
                  <a:cubicBezTo>
                    <a:pt x="150749" y="1084072"/>
                    <a:pt x="416179" y="1361059"/>
                    <a:pt x="735965" y="1361059"/>
                  </a:cubicBezTo>
                  <a:cubicBezTo>
                    <a:pt x="1085850" y="1361059"/>
                    <a:pt x="1351280" y="1102106"/>
                    <a:pt x="1351280" y="7588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7" name="Group 127"/>
          <p:cNvGrpSpPr>
            <a:grpSpLocks noChangeAspect="1"/>
          </p:cNvGrpSpPr>
          <p:nvPr/>
        </p:nvGrpSpPr>
        <p:grpSpPr>
          <a:xfrm>
            <a:off x="14237494" y="5657850"/>
            <a:ext cx="542925" cy="509588"/>
            <a:chOff x="0" y="0"/>
            <a:chExt cx="723900" cy="67945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723900" cy="679450"/>
            </a:xfrm>
            <a:custGeom>
              <a:avLst/>
              <a:gdLst/>
              <a:ahLst/>
              <a:cxnLst/>
              <a:rect l="l" t="t" r="r" b="b"/>
              <a:pathLst>
                <a:path w="723900" h="679450">
                  <a:moveTo>
                    <a:pt x="361950" y="679450"/>
                  </a:moveTo>
                  <a:cubicBezTo>
                    <a:pt x="271526" y="679450"/>
                    <a:pt x="180975" y="679450"/>
                    <a:pt x="90424" y="679450"/>
                  </a:cubicBezTo>
                  <a:cubicBezTo>
                    <a:pt x="24130" y="679450"/>
                    <a:pt x="0" y="655447"/>
                    <a:pt x="0" y="595249"/>
                  </a:cubicBezTo>
                  <a:cubicBezTo>
                    <a:pt x="0" y="426974"/>
                    <a:pt x="0" y="258572"/>
                    <a:pt x="0" y="96266"/>
                  </a:cubicBezTo>
                  <a:cubicBezTo>
                    <a:pt x="0" y="30099"/>
                    <a:pt x="24130" y="0"/>
                    <a:pt x="90424" y="0"/>
                  </a:cubicBezTo>
                  <a:cubicBezTo>
                    <a:pt x="168783" y="0"/>
                    <a:pt x="247269" y="0"/>
                    <a:pt x="331724" y="0"/>
                  </a:cubicBezTo>
                  <a:cubicBezTo>
                    <a:pt x="392176" y="5969"/>
                    <a:pt x="446405" y="24003"/>
                    <a:pt x="482600" y="72136"/>
                  </a:cubicBezTo>
                  <a:cubicBezTo>
                    <a:pt x="542925" y="144272"/>
                    <a:pt x="603250" y="210439"/>
                    <a:pt x="663575" y="282575"/>
                  </a:cubicBezTo>
                  <a:cubicBezTo>
                    <a:pt x="699770" y="324739"/>
                    <a:pt x="723900" y="378841"/>
                    <a:pt x="723900" y="438912"/>
                  </a:cubicBezTo>
                  <a:cubicBezTo>
                    <a:pt x="723900" y="487045"/>
                    <a:pt x="723900" y="535178"/>
                    <a:pt x="723900" y="583184"/>
                  </a:cubicBezTo>
                  <a:cubicBezTo>
                    <a:pt x="723900" y="649351"/>
                    <a:pt x="693674" y="679450"/>
                    <a:pt x="627380" y="679450"/>
                  </a:cubicBezTo>
                  <a:cubicBezTo>
                    <a:pt x="542925" y="679450"/>
                    <a:pt x="452501" y="679450"/>
                    <a:pt x="361950" y="679450"/>
                  </a:cubicBezTo>
                  <a:cubicBezTo>
                    <a:pt x="361950" y="679450"/>
                    <a:pt x="361950" y="679450"/>
                    <a:pt x="361950" y="6794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9" name="Group 129"/>
          <p:cNvGrpSpPr>
            <a:grpSpLocks noChangeAspect="1"/>
          </p:cNvGrpSpPr>
          <p:nvPr/>
        </p:nvGrpSpPr>
        <p:grpSpPr>
          <a:xfrm>
            <a:off x="13125451" y="9117807"/>
            <a:ext cx="657225" cy="659605"/>
            <a:chOff x="0" y="0"/>
            <a:chExt cx="876300" cy="879474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876300" cy="879475"/>
            </a:xfrm>
            <a:custGeom>
              <a:avLst/>
              <a:gdLst/>
              <a:ahLst/>
              <a:cxnLst/>
              <a:rect l="l" t="t" r="r" b="b"/>
              <a:pathLst>
                <a:path w="876300" h="879475">
                  <a:moveTo>
                    <a:pt x="610362" y="879475"/>
                  </a:moveTo>
                  <a:cubicBezTo>
                    <a:pt x="568071" y="801116"/>
                    <a:pt x="531749" y="734949"/>
                    <a:pt x="495554" y="668655"/>
                  </a:cubicBezTo>
                  <a:cubicBezTo>
                    <a:pt x="471424" y="632460"/>
                    <a:pt x="447167" y="596392"/>
                    <a:pt x="423037" y="560197"/>
                  </a:cubicBezTo>
                  <a:cubicBezTo>
                    <a:pt x="404876" y="530098"/>
                    <a:pt x="374650" y="518033"/>
                    <a:pt x="338455" y="536067"/>
                  </a:cubicBezTo>
                  <a:cubicBezTo>
                    <a:pt x="241808" y="566166"/>
                    <a:pt x="151130" y="602361"/>
                    <a:pt x="54356" y="632460"/>
                  </a:cubicBezTo>
                  <a:cubicBezTo>
                    <a:pt x="42291" y="638429"/>
                    <a:pt x="24130" y="644525"/>
                    <a:pt x="0" y="656590"/>
                  </a:cubicBezTo>
                  <a:cubicBezTo>
                    <a:pt x="78613" y="427736"/>
                    <a:pt x="163195" y="216916"/>
                    <a:pt x="241681" y="0"/>
                  </a:cubicBezTo>
                  <a:cubicBezTo>
                    <a:pt x="259842" y="0"/>
                    <a:pt x="278003" y="5969"/>
                    <a:pt x="302133" y="5969"/>
                  </a:cubicBezTo>
                  <a:cubicBezTo>
                    <a:pt x="338455" y="5969"/>
                    <a:pt x="362585" y="18034"/>
                    <a:pt x="380746" y="54102"/>
                  </a:cubicBezTo>
                  <a:cubicBezTo>
                    <a:pt x="423037" y="144399"/>
                    <a:pt x="489585" y="162560"/>
                    <a:pt x="580136" y="132461"/>
                  </a:cubicBezTo>
                  <a:cubicBezTo>
                    <a:pt x="598297" y="126492"/>
                    <a:pt x="628523" y="126492"/>
                    <a:pt x="640588" y="138430"/>
                  </a:cubicBezTo>
                  <a:cubicBezTo>
                    <a:pt x="707009" y="198628"/>
                    <a:pt x="773557" y="216789"/>
                    <a:pt x="876300" y="150495"/>
                  </a:cubicBezTo>
                  <a:cubicBezTo>
                    <a:pt x="785622" y="391541"/>
                    <a:pt x="694944" y="632460"/>
                    <a:pt x="610362" y="87947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1" name="Group 131"/>
          <p:cNvGrpSpPr>
            <a:grpSpLocks noChangeAspect="1"/>
          </p:cNvGrpSpPr>
          <p:nvPr/>
        </p:nvGrpSpPr>
        <p:grpSpPr>
          <a:xfrm>
            <a:off x="13744576" y="9103520"/>
            <a:ext cx="552450" cy="673893"/>
            <a:chOff x="0" y="0"/>
            <a:chExt cx="736600" cy="898524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736600" cy="898525"/>
            </a:xfrm>
            <a:custGeom>
              <a:avLst/>
              <a:gdLst/>
              <a:ahLst/>
              <a:cxnLst/>
              <a:rect l="l" t="t" r="r" b="b"/>
              <a:pathLst>
                <a:path w="736600" h="898525">
                  <a:moveTo>
                    <a:pt x="489077" y="0"/>
                  </a:moveTo>
                  <a:cubicBezTo>
                    <a:pt x="573532" y="217043"/>
                    <a:pt x="652018" y="440182"/>
                    <a:pt x="736600" y="675386"/>
                  </a:cubicBezTo>
                  <a:cubicBezTo>
                    <a:pt x="712470" y="663321"/>
                    <a:pt x="700405" y="663321"/>
                    <a:pt x="682244" y="657352"/>
                  </a:cubicBezTo>
                  <a:cubicBezTo>
                    <a:pt x="591693" y="621157"/>
                    <a:pt x="507111" y="584962"/>
                    <a:pt x="410591" y="554863"/>
                  </a:cubicBezTo>
                  <a:cubicBezTo>
                    <a:pt x="350266" y="536829"/>
                    <a:pt x="332105" y="542798"/>
                    <a:pt x="301879" y="597027"/>
                  </a:cubicBezTo>
                  <a:cubicBezTo>
                    <a:pt x="253619" y="675386"/>
                    <a:pt x="205232" y="765937"/>
                    <a:pt x="156972" y="850265"/>
                  </a:cubicBezTo>
                  <a:cubicBezTo>
                    <a:pt x="144907" y="862330"/>
                    <a:pt x="138811" y="874395"/>
                    <a:pt x="132842" y="898525"/>
                  </a:cubicBezTo>
                  <a:cubicBezTo>
                    <a:pt x="114681" y="856361"/>
                    <a:pt x="102616" y="826135"/>
                    <a:pt x="90551" y="796036"/>
                  </a:cubicBezTo>
                  <a:cubicBezTo>
                    <a:pt x="60325" y="711581"/>
                    <a:pt x="30226" y="627126"/>
                    <a:pt x="0" y="548767"/>
                  </a:cubicBezTo>
                  <a:cubicBezTo>
                    <a:pt x="0" y="530733"/>
                    <a:pt x="0" y="512572"/>
                    <a:pt x="6096" y="500507"/>
                  </a:cubicBezTo>
                  <a:cubicBezTo>
                    <a:pt x="42291" y="398018"/>
                    <a:pt x="78486" y="295529"/>
                    <a:pt x="114808" y="192913"/>
                  </a:cubicBezTo>
                  <a:cubicBezTo>
                    <a:pt x="120904" y="168783"/>
                    <a:pt x="132969" y="156718"/>
                    <a:pt x="163068" y="162814"/>
                  </a:cubicBezTo>
                  <a:cubicBezTo>
                    <a:pt x="235458" y="168783"/>
                    <a:pt x="283845" y="138684"/>
                    <a:pt x="314071" y="72390"/>
                  </a:cubicBezTo>
                  <a:cubicBezTo>
                    <a:pt x="332232" y="36195"/>
                    <a:pt x="350266" y="24130"/>
                    <a:pt x="386461" y="24130"/>
                  </a:cubicBezTo>
                  <a:cubicBezTo>
                    <a:pt x="416560" y="18034"/>
                    <a:pt x="452882" y="5969"/>
                    <a:pt x="489077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3" name="Group 133"/>
          <p:cNvGrpSpPr>
            <a:grpSpLocks noChangeAspect="1"/>
          </p:cNvGrpSpPr>
          <p:nvPr/>
        </p:nvGrpSpPr>
        <p:grpSpPr>
          <a:xfrm>
            <a:off x="9615489" y="9429750"/>
            <a:ext cx="3021807" cy="54768"/>
            <a:chOff x="0" y="0"/>
            <a:chExt cx="4029076" cy="73024"/>
          </a:xfrm>
        </p:grpSpPr>
        <p:sp>
          <p:nvSpPr>
            <p:cNvPr id="134" name="Freeform 134"/>
            <p:cNvSpPr/>
            <p:nvPr/>
          </p:nvSpPr>
          <p:spPr>
            <a:xfrm>
              <a:off x="-127" y="0"/>
              <a:ext cx="4029202" cy="73025"/>
            </a:xfrm>
            <a:custGeom>
              <a:avLst/>
              <a:gdLst/>
              <a:ahLst/>
              <a:cxnLst/>
              <a:rect l="l" t="t" r="r" b="b"/>
              <a:pathLst>
                <a:path w="4029202" h="73025">
                  <a:moveTo>
                    <a:pt x="127" y="73025"/>
                  </a:moveTo>
                  <a:cubicBezTo>
                    <a:pt x="127" y="48641"/>
                    <a:pt x="127" y="30480"/>
                    <a:pt x="127" y="0"/>
                  </a:cubicBezTo>
                  <a:cubicBezTo>
                    <a:pt x="42291" y="0"/>
                    <a:pt x="84455" y="0"/>
                    <a:pt x="120523" y="0"/>
                  </a:cubicBezTo>
                  <a:cubicBezTo>
                    <a:pt x="349377" y="0"/>
                    <a:pt x="578231" y="0"/>
                    <a:pt x="807085" y="0"/>
                  </a:cubicBezTo>
                  <a:cubicBezTo>
                    <a:pt x="1740535" y="0"/>
                    <a:pt x="2668016" y="0"/>
                    <a:pt x="3601593" y="0"/>
                  </a:cubicBezTo>
                  <a:cubicBezTo>
                    <a:pt x="3721989" y="0"/>
                    <a:pt x="3842512" y="0"/>
                    <a:pt x="3962908" y="0"/>
                  </a:cubicBezTo>
                  <a:cubicBezTo>
                    <a:pt x="4029202" y="0"/>
                    <a:pt x="4029202" y="6096"/>
                    <a:pt x="4023106" y="73025"/>
                  </a:cubicBezTo>
                  <a:cubicBezTo>
                    <a:pt x="2686050" y="73025"/>
                    <a:pt x="1343025" y="73025"/>
                    <a:pt x="0" y="730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5" name="Group 135"/>
          <p:cNvGrpSpPr>
            <a:grpSpLocks noChangeAspect="1"/>
          </p:cNvGrpSpPr>
          <p:nvPr/>
        </p:nvGrpSpPr>
        <p:grpSpPr>
          <a:xfrm>
            <a:off x="11584782" y="9515475"/>
            <a:ext cx="940595" cy="266700"/>
            <a:chOff x="0" y="0"/>
            <a:chExt cx="1254126" cy="3556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1254125" cy="355727"/>
            </a:xfrm>
            <a:custGeom>
              <a:avLst/>
              <a:gdLst/>
              <a:ahLst/>
              <a:cxnLst/>
              <a:rect l="l" t="t" r="r" b="b"/>
              <a:pathLst>
                <a:path w="1254125" h="355727">
                  <a:moveTo>
                    <a:pt x="1254125" y="0"/>
                  </a:moveTo>
                  <a:cubicBezTo>
                    <a:pt x="1242060" y="24130"/>
                    <a:pt x="1229995" y="42164"/>
                    <a:pt x="1224026" y="66294"/>
                  </a:cubicBezTo>
                  <a:cubicBezTo>
                    <a:pt x="1211961" y="90424"/>
                    <a:pt x="1205992" y="120523"/>
                    <a:pt x="1205992" y="144653"/>
                  </a:cubicBezTo>
                  <a:cubicBezTo>
                    <a:pt x="1200023" y="168783"/>
                    <a:pt x="1205992" y="192913"/>
                    <a:pt x="1175893" y="204978"/>
                  </a:cubicBezTo>
                  <a:cubicBezTo>
                    <a:pt x="1169924" y="204978"/>
                    <a:pt x="1163828" y="217043"/>
                    <a:pt x="1157859" y="223012"/>
                  </a:cubicBezTo>
                  <a:cubicBezTo>
                    <a:pt x="1133729" y="295275"/>
                    <a:pt x="1067435" y="349631"/>
                    <a:pt x="1001141" y="349631"/>
                  </a:cubicBezTo>
                  <a:cubicBezTo>
                    <a:pt x="916686" y="349631"/>
                    <a:pt x="862457" y="307467"/>
                    <a:pt x="826262" y="235077"/>
                  </a:cubicBezTo>
                  <a:cubicBezTo>
                    <a:pt x="802132" y="192913"/>
                    <a:pt x="784098" y="186817"/>
                    <a:pt x="747903" y="217043"/>
                  </a:cubicBezTo>
                  <a:cubicBezTo>
                    <a:pt x="741934" y="223012"/>
                    <a:pt x="723773" y="235077"/>
                    <a:pt x="711708" y="235077"/>
                  </a:cubicBezTo>
                  <a:cubicBezTo>
                    <a:pt x="657479" y="235077"/>
                    <a:pt x="597154" y="241046"/>
                    <a:pt x="542925" y="235077"/>
                  </a:cubicBezTo>
                  <a:cubicBezTo>
                    <a:pt x="524891" y="229108"/>
                    <a:pt x="506730" y="204978"/>
                    <a:pt x="482600" y="186817"/>
                  </a:cubicBezTo>
                  <a:cubicBezTo>
                    <a:pt x="470535" y="192786"/>
                    <a:pt x="452501" y="198882"/>
                    <a:pt x="434340" y="210947"/>
                  </a:cubicBezTo>
                  <a:cubicBezTo>
                    <a:pt x="416306" y="289306"/>
                    <a:pt x="349885" y="343535"/>
                    <a:pt x="271526" y="349631"/>
                  </a:cubicBezTo>
                  <a:cubicBezTo>
                    <a:pt x="193167" y="355727"/>
                    <a:pt x="120650" y="307340"/>
                    <a:pt x="96520" y="223012"/>
                  </a:cubicBezTo>
                  <a:cubicBezTo>
                    <a:pt x="90551" y="217043"/>
                    <a:pt x="90551" y="210947"/>
                    <a:pt x="90551" y="204978"/>
                  </a:cubicBezTo>
                  <a:cubicBezTo>
                    <a:pt x="30226" y="192913"/>
                    <a:pt x="54356" y="144653"/>
                    <a:pt x="48387" y="108585"/>
                  </a:cubicBezTo>
                  <a:cubicBezTo>
                    <a:pt x="36195" y="72263"/>
                    <a:pt x="18034" y="36195"/>
                    <a:pt x="0" y="0"/>
                  </a:cubicBezTo>
                  <a:cubicBezTo>
                    <a:pt x="416052" y="0"/>
                    <a:pt x="832104" y="0"/>
                    <a:pt x="1254125" y="0"/>
                  </a:cubicBezTo>
                  <a:close/>
                  <a:moveTo>
                    <a:pt x="844169" y="204978"/>
                  </a:moveTo>
                  <a:cubicBezTo>
                    <a:pt x="868299" y="283337"/>
                    <a:pt x="934593" y="331597"/>
                    <a:pt x="1000887" y="325501"/>
                  </a:cubicBezTo>
                  <a:cubicBezTo>
                    <a:pt x="1073277" y="313436"/>
                    <a:pt x="1127506" y="265176"/>
                    <a:pt x="1127506" y="198882"/>
                  </a:cubicBezTo>
                  <a:cubicBezTo>
                    <a:pt x="1091311" y="210947"/>
                    <a:pt x="1049147" y="186817"/>
                    <a:pt x="1018921" y="223012"/>
                  </a:cubicBezTo>
                  <a:cubicBezTo>
                    <a:pt x="1006856" y="235077"/>
                    <a:pt x="976757" y="228981"/>
                    <a:pt x="958596" y="223012"/>
                  </a:cubicBezTo>
                  <a:cubicBezTo>
                    <a:pt x="952627" y="223012"/>
                    <a:pt x="946531" y="198882"/>
                    <a:pt x="946531" y="180848"/>
                  </a:cubicBezTo>
                  <a:cubicBezTo>
                    <a:pt x="946531" y="156718"/>
                    <a:pt x="946531" y="126619"/>
                    <a:pt x="946531" y="96520"/>
                  </a:cubicBezTo>
                  <a:cubicBezTo>
                    <a:pt x="928497" y="192913"/>
                    <a:pt x="928497" y="192913"/>
                    <a:pt x="844042" y="204978"/>
                  </a:cubicBezTo>
                  <a:close/>
                  <a:moveTo>
                    <a:pt x="410083" y="204978"/>
                  </a:moveTo>
                  <a:cubicBezTo>
                    <a:pt x="367919" y="204978"/>
                    <a:pt x="325628" y="186944"/>
                    <a:pt x="289433" y="229108"/>
                  </a:cubicBezTo>
                  <a:cubicBezTo>
                    <a:pt x="283464" y="235077"/>
                    <a:pt x="253238" y="229108"/>
                    <a:pt x="235204" y="223139"/>
                  </a:cubicBezTo>
                  <a:cubicBezTo>
                    <a:pt x="229235" y="223139"/>
                    <a:pt x="223139" y="199009"/>
                    <a:pt x="223139" y="186944"/>
                  </a:cubicBezTo>
                  <a:cubicBezTo>
                    <a:pt x="223139" y="156845"/>
                    <a:pt x="223139" y="126619"/>
                    <a:pt x="223139" y="102616"/>
                  </a:cubicBezTo>
                  <a:cubicBezTo>
                    <a:pt x="211074" y="193040"/>
                    <a:pt x="211074" y="193040"/>
                    <a:pt x="120650" y="205105"/>
                  </a:cubicBezTo>
                  <a:cubicBezTo>
                    <a:pt x="126619" y="277368"/>
                    <a:pt x="199009" y="319659"/>
                    <a:pt x="259334" y="325628"/>
                  </a:cubicBezTo>
                  <a:cubicBezTo>
                    <a:pt x="325628" y="325628"/>
                    <a:pt x="385953" y="283464"/>
                    <a:pt x="410083" y="20510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7" name="Group 137"/>
          <p:cNvGrpSpPr>
            <a:grpSpLocks noChangeAspect="1"/>
          </p:cNvGrpSpPr>
          <p:nvPr/>
        </p:nvGrpSpPr>
        <p:grpSpPr>
          <a:xfrm>
            <a:off x="9732170" y="9515475"/>
            <a:ext cx="931070" cy="271462"/>
            <a:chOff x="0" y="0"/>
            <a:chExt cx="1241426" cy="361950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1241425" cy="361823"/>
            </a:xfrm>
            <a:custGeom>
              <a:avLst/>
              <a:gdLst/>
              <a:ahLst/>
              <a:cxnLst/>
              <a:rect l="l" t="t" r="r" b="b"/>
              <a:pathLst>
                <a:path w="1241425" h="361823">
                  <a:moveTo>
                    <a:pt x="1241425" y="0"/>
                  </a:moveTo>
                  <a:cubicBezTo>
                    <a:pt x="1229360" y="18034"/>
                    <a:pt x="1229360" y="36195"/>
                    <a:pt x="1217295" y="48260"/>
                  </a:cubicBezTo>
                  <a:cubicBezTo>
                    <a:pt x="1193165" y="84455"/>
                    <a:pt x="1187196" y="120650"/>
                    <a:pt x="1187196" y="162814"/>
                  </a:cubicBezTo>
                  <a:cubicBezTo>
                    <a:pt x="1193165" y="174879"/>
                    <a:pt x="1187196" y="186944"/>
                    <a:pt x="1187196" y="186944"/>
                  </a:cubicBezTo>
                  <a:cubicBezTo>
                    <a:pt x="1138936" y="199009"/>
                    <a:pt x="1145032" y="241300"/>
                    <a:pt x="1126871" y="271399"/>
                  </a:cubicBezTo>
                  <a:cubicBezTo>
                    <a:pt x="1078611" y="325628"/>
                    <a:pt x="1024382" y="361823"/>
                    <a:pt x="952119" y="349758"/>
                  </a:cubicBezTo>
                  <a:cubicBezTo>
                    <a:pt x="885825" y="337693"/>
                    <a:pt x="837565" y="295529"/>
                    <a:pt x="813562" y="229108"/>
                  </a:cubicBezTo>
                  <a:cubicBezTo>
                    <a:pt x="795528" y="192913"/>
                    <a:pt x="771398" y="186817"/>
                    <a:pt x="741299" y="217043"/>
                  </a:cubicBezTo>
                  <a:cubicBezTo>
                    <a:pt x="735330" y="217043"/>
                    <a:pt x="735330" y="223139"/>
                    <a:pt x="729234" y="223139"/>
                  </a:cubicBezTo>
                  <a:cubicBezTo>
                    <a:pt x="662940" y="229235"/>
                    <a:pt x="596646" y="235204"/>
                    <a:pt x="530352" y="235204"/>
                  </a:cubicBezTo>
                  <a:cubicBezTo>
                    <a:pt x="512318" y="235204"/>
                    <a:pt x="488188" y="204978"/>
                    <a:pt x="476123" y="193040"/>
                  </a:cubicBezTo>
                  <a:cubicBezTo>
                    <a:pt x="427863" y="199009"/>
                    <a:pt x="379730" y="199009"/>
                    <a:pt x="337566" y="199009"/>
                  </a:cubicBezTo>
                  <a:cubicBezTo>
                    <a:pt x="319532" y="204978"/>
                    <a:pt x="307467" y="204978"/>
                    <a:pt x="295402" y="217043"/>
                  </a:cubicBezTo>
                  <a:cubicBezTo>
                    <a:pt x="259207" y="241173"/>
                    <a:pt x="235077" y="241173"/>
                    <a:pt x="204978" y="217043"/>
                  </a:cubicBezTo>
                  <a:cubicBezTo>
                    <a:pt x="210947" y="168783"/>
                    <a:pt x="210947" y="132588"/>
                    <a:pt x="210947" y="96393"/>
                  </a:cubicBezTo>
                  <a:cubicBezTo>
                    <a:pt x="210947" y="96393"/>
                    <a:pt x="204978" y="96393"/>
                    <a:pt x="204978" y="90424"/>
                  </a:cubicBezTo>
                  <a:cubicBezTo>
                    <a:pt x="204978" y="108458"/>
                    <a:pt x="199009" y="126619"/>
                    <a:pt x="199009" y="144653"/>
                  </a:cubicBezTo>
                  <a:cubicBezTo>
                    <a:pt x="211074" y="192913"/>
                    <a:pt x="180975" y="204978"/>
                    <a:pt x="138684" y="204978"/>
                  </a:cubicBezTo>
                  <a:cubicBezTo>
                    <a:pt x="126619" y="199009"/>
                    <a:pt x="120650" y="204978"/>
                    <a:pt x="108585" y="204978"/>
                  </a:cubicBezTo>
                  <a:cubicBezTo>
                    <a:pt x="120650" y="289433"/>
                    <a:pt x="186944" y="319532"/>
                    <a:pt x="253238" y="319532"/>
                  </a:cubicBezTo>
                  <a:cubicBezTo>
                    <a:pt x="325501" y="325628"/>
                    <a:pt x="373761" y="277368"/>
                    <a:pt x="403860" y="204978"/>
                  </a:cubicBezTo>
                  <a:cubicBezTo>
                    <a:pt x="409829" y="211074"/>
                    <a:pt x="409829" y="211074"/>
                    <a:pt x="415925" y="217043"/>
                  </a:cubicBezTo>
                  <a:cubicBezTo>
                    <a:pt x="409956" y="229108"/>
                    <a:pt x="409956" y="241173"/>
                    <a:pt x="409956" y="247269"/>
                  </a:cubicBezTo>
                  <a:cubicBezTo>
                    <a:pt x="373761" y="307594"/>
                    <a:pt x="325628" y="349758"/>
                    <a:pt x="253238" y="349758"/>
                  </a:cubicBezTo>
                  <a:cubicBezTo>
                    <a:pt x="186944" y="349758"/>
                    <a:pt x="132715" y="313563"/>
                    <a:pt x="96520" y="253238"/>
                  </a:cubicBezTo>
                  <a:cubicBezTo>
                    <a:pt x="84455" y="229108"/>
                    <a:pt x="78486" y="198882"/>
                    <a:pt x="48260" y="186944"/>
                  </a:cubicBezTo>
                  <a:cubicBezTo>
                    <a:pt x="42291" y="186944"/>
                    <a:pt x="36195" y="174879"/>
                    <a:pt x="36195" y="168783"/>
                  </a:cubicBezTo>
                  <a:cubicBezTo>
                    <a:pt x="24130" y="114681"/>
                    <a:pt x="12065" y="54229"/>
                    <a:pt x="0" y="0"/>
                  </a:cubicBezTo>
                  <a:cubicBezTo>
                    <a:pt x="403733" y="0"/>
                    <a:pt x="819531" y="0"/>
                    <a:pt x="1241425" y="0"/>
                  </a:cubicBezTo>
                  <a:close/>
                  <a:moveTo>
                    <a:pt x="837692" y="205105"/>
                  </a:moveTo>
                  <a:cubicBezTo>
                    <a:pt x="849757" y="277495"/>
                    <a:pt x="909955" y="325755"/>
                    <a:pt x="976249" y="325755"/>
                  </a:cubicBezTo>
                  <a:cubicBezTo>
                    <a:pt x="1042543" y="325755"/>
                    <a:pt x="1102741" y="277495"/>
                    <a:pt x="1120902" y="205105"/>
                  </a:cubicBezTo>
                  <a:cubicBezTo>
                    <a:pt x="1078738" y="205105"/>
                    <a:pt x="1042543" y="193040"/>
                    <a:pt x="1006348" y="223266"/>
                  </a:cubicBezTo>
                  <a:cubicBezTo>
                    <a:pt x="970153" y="253492"/>
                    <a:pt x="934085" y="229362"/>
                    <a:pt x="934085" y="187071"/>
                  </a:cubicBezTo>
                  <a:cubicBezTo>
                    <a:pt x="928116" y="156845"/>
                    <a:pt x="934085" y="132715"/>
                    <a:pt x="934085" y="102616"/>
                  </a:cubicBezTo>
                  <a:cubicBezTo>
                    <a:pt x="916051" y="199136"/>
                    <a:pt x="916051" y="199136"/>
                    <a:pt x="837692" y="20510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9" name="Group 139"/>
          <p:cNvGrpSpPr>
            <a:grpSpLocks noChangeAspect="1"/>
          </p:cNvGrpSpPr>
          <p:nvPr/>
        </p:nvGrpSpPr>
        <p:grpSpPr>
          <a:xfrm>
            <a:off x="15178089" y="1283494"/>
            <a:ext cx="411957" cy="609600"/>
            <a:chOff x="0" y="0"/>
            <a:chExt cx="549276" cy="812800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549275" cy="812800"/>
            </a:xfrm>
            <a:custGeom>
              <a:avLst/>
              <a:gdLst/>
              <a:ahLst/>
              <a:cxnLst/>
              <a:rect l="l" t="t" r="r" b="b"/>
              <a:pathLst>
                <a:path w="549275" h="812800">
                  <a:moveTo>
                    <a:pt x="42291" y="319151"/>
                  </a:moveTo>
                  <a:cubicBezTo>
                    <a:pt x="66421" y="325120"/>
                    <a:pt x="96647" y="331216"/>
                    <a:pt x="126746" y="337185"/>
                  </a:cubicBezTo>
                  <a:cubicBezTo>
                    <a:pt x="126746" y="319151"/>
                    <a:pt x="120650" y="307086"/>
                    <a:pt x="120650" y="289052"/>
                  </a:cubicBezTo>
                  <a:cubicBezTo>
                    <a:pt x="108585" y="198755"/>
                    <a:pt x="132715" y="126492"/>
                    <a:pt x="199136" y="66294"/>
                  </a:cubicBezTo>
                  <a:cubicBezTo>
                    <a:pt x="223393" y="48133"/>
                    <a:pt x="235458" y="24130"/>
                    <a:pt x="253492" y="0"/>
                  </a:cubicBezTo>
                  <a:cubicBezTo>
                    <a:pt x="277622" y="48133"/>
                    <a:pt x="253492" y="90297"/>
                    <a:pt x="235331" y="132461"/>
                  </a:cubicBezTo>
                  <a:cubicBezTo>
                    <a:pt x="217170" y="186690"/>
                    <a:pt x="235331" y="252857"/>
                    <a:pt x="283591" y="295021"/>
                  </a:cubicBezTo>
                  <a:cubicBezTo>
                    <a:pt x="325882" y="240792"/>
                    <a:pt x="355981" y="168529"/>
                    <a:pt x="440563" y="156591"/>
                  </a:cubicBezTo>
                  <a:cubicBezTo>
                    <a:pt x="392303" y="252984"/>
                    <a:pt x="428498" y="343281"/>
                    <a:pt x="446659" y="439547"/>
                  </a:cubicBezTo>
                  <a:cubicBezTo>
                    <a:pt x="482854" y="415417"/>
                    <a:pt x="519049" y="391414"/>
                    <a:pt x="549275" y="367284"/>
                  </a:cubicBezTo>
                  <a:cubicBezTo>
                    <a:pt x="537210" y="457581"/>
                    <a:pt x="525145" y="547878"/>
                    <a:pt x="506984" y="632206"/>
                  </a:cubicBezTo>
                  <a:cubicBezTo>
                    <a:pt x="488950" y="710438"/>
                    <a:pt x="464820" y="788670"/>
                    <a:pt x="368173" y="812800"/>
                  </a:cubicBezTo>
                  <a:cubicBezTo>
                    <a:pt x="386334" y="740537"/>
                    <a:pt x="410464" y="668274"/>
                    <a:pt x="428498" y="590042"/>
                  </a:cubicBezTo>
                  <a:cubicBezTo>
                    <a:pt x="410337" y="596011"/>
                    <a:pt x="386207" y="596011"/>
                    <a:pt x="362077" y="596011"/>
                  </a:cubicBezTo>
                  <a:cubicBezTo>
                    <a:pt x="368173" y="553847"/>
                    <a:pt x="392303" y="511683"/>
                    <a:pt x="362077" y="469519"/>
                  </a:cubicBezTo>
                  <a:cubicBezTo>
                    <a:pt x="343916" y="487553"/>
                    <a:pt x="325882" y="505587"/>
                    <a:pt x="307721" y="523748"/>
                  </a:cubicBezTo>
                  <a:cubicBezTo>
                    <a:pt x="307721" y="523748"/>
                    <a:pt x="301625" y="523748"/>
                    <a:pt x="295656" y="517779"/>
                  </a:cubicBezTo>
                  <a:cubicBezTo>
                    <a:pt x="307721" y="475615"/>
                    <a:pt x="319786" y="433451"/>
                    <a:pt x="331851" y="391287"/>
                  </a:cubicBezTo>
                  <a:cubicBezTo>
                    <a:pt x="277495" y="391287"/>
                    <a:pt x="247396" y="415417"/>
                    <a:pt x="193040" y="493649"/>
                  </a:cubicBezTo>
                  <a:cubicBezTo>
                    <a:pt x="174879" y="487680"/>
                    <a:pt x="162814" y="481584"/>
                    <a:pt x="138684" y="475615"/>
                  </a:cubicBezTo>
                  <a:cubicBezTo>
                    <a:pt x="144780" y="499745"/>
                    <a:pt x="150749" y="517779"/>
                    <a:pt x="150749" y="541782"/>
                  </a:cubicBezTo>
                  <a:cubicBezTo>
                    <a:pt x="156845" y="559816"/>
                    <a:pt x="162814" y="583946"/>
                    <a:pt x="162814" y="596011"/>
                  </a:cubicBezTo>
                  <a:cubicBezTo>
                    <a:pt x="132588" y="596011"/>
                    <a:pt x="102489" y="590042"/>
                    <a:pt x="78359" y="590042"/>
                  </a:cubicBezTo>
                  <a:cubicBezTo>
                    <a:pt x="96520" y="668274"/>
                    <a:pt x="114554" y="728472"/>
                    <a:pt x="126619" y="794766"/>
                  </a:cubicBezTo>
                  <a:cubicBezTo>
                    <a:pt x="90424" y="794766"/>
                    <a:pt x="42164" y="746633"/>
                    <a:pt x="30099" y="698373"/>
                  </a:cubicBezTo>
                  <a:cubicBezTo>
                    <a:pt x="0" y="614172"/>
                    <a:pt x="12065" y="529844"/>
                    <a:pt x="42291" y="445516"/>
                  </a:cubicBezTo>
                  <a:cubicBezTo>
                    <a:pt x="54356" y="409448"/>
                    <a:pt x="42291" y="367284"/>
                    <a:pt x="42291" y="31902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1" name="Group 141"/>
          <p:cNvGrpSpPr>
            <a:grpSpLocks noChangeAspect="1"/>
          </p:cNvGrpSpPr>
          <p:nvPr/>
        </p:nvGrpSpPr>
        <p:grpSpPr>
          <a:xfrm>
            <a:off x="10375107" y="1526382"/>
            <a:ext cx="483395" cy="385762"/>
            <a:chOff x="0" y="0"/>
            <a:chExt cx="644526" cy="514350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644525" cy="514350"/>
            </a:xfrm>
            <a:custGeom>
              <a:avLst/>
              <a:gdLst/>
              <a:ahLst/>
              <a:cxnLst/>
              <a:rect l="l" t="t" r="r" b="b"/>
              <a:pathLst>
                <a:path w="644525" h="514350">
                  <a:moveTo>
                    <a:pt x="12065" y="514350"/>
                  </a:moveTo>
                  <a:cubicBezTo>
                    <a:pt x="0" y="290449"/>
                    <a:pt x="168656" y="0"/>
                    <a:pt x="463804" y="54483"/>
                  </a:cubicBezTo>
                  <a:cubicBezTo>
                    <a:pt x="518033" y="60579"/>
                    <a:pt x="572262" y="78740"/>
                    <a:pt x="608330" y="127127"/>
                  </a:cubicBezTo>
                  <a:cubicBezTo>
                    <a:pt x="644525" y="181610"/>
                    <a:pt x="638429" y="236093"/>
                    <a:pt x="608330" y="284480"/>
                  </a:cubicBezTo>
                  <a:cubicBezTo>
                    <a:pt x="572135" y="338963"/>
                    <a:pt x="518033" y="363093"/>
                    <a:pt x="457708" y="357124"/>
                  </a:cubicBezTo>
                  <a:cubicBezTo>
                    <a:pt x="415544" y="357124"/>
                    <a:pt x="373380" y="351028"/>
                    <a:pt x="331216" y="345059"/>
                  </a:cubicBezTo>
                  <a:cubicBezTo>
                    <a:pt x="198755" y="320675"/>
                    <a:pt x="102362" y="381254"/>
                    <a:pt x="30099" y="490093"/>
                  </a:cubicBezTo>
                  <a:cubicBezTo>
                    <a:pt x="24130" y="496189"/>
                    <a:pt x="18034" y="502158"/>
                    <a:pt x="12065" y="5143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3" name="Group 143"/>
          <p:cNvGrpSpPr>
            <a:grpSpLocks noChangeAspect="1"/>
          </p:cNvGrpSpPr>
          <p:nvPr/>
        </p:nvGrpSpPr>
        <p:grpSpPr>
          <a:xfrm>
            <a:off x="13632657" y="5991225"/>
            <a:ext cx="483395" cy="161925"/>
            <a:chOff x="0" y="0"/>
            <a:chExt cx="644526" cy="215900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644525" cy="215900"/>
            </a:xfrm>
            <a:custGeom>
              <a:avLst/>
              <a:gdLst/>
              <a:ahLst/>
              <a:cxnLst/>
              <a:rect l="l" t="t" r="r" b="b"/>
              <a:pathLst>
                <a:path w="644525" h="215900">
                  <a:moveTo>
                    <a:pt x="0" y="215900"/>
                  </a:moveTo>
                  <a:cubicBezTo>
                    <a:pt x="0" y="143891"/>
                    <a:pt x="0" y="72009"/>
                    <a:pt x="0" y="0"/>
                  </a:cubicBezTo>
                  <a:cubicBezTo>
                    <a:pt x="216789" y="0"/>
                    <a:pt x="427736" y="0"/>
                    <a:pt x="644525" y="0"/>
                  </a:cubicBezTo>
                  <a:cubicBezTo>
                    <a:pt x="644525" y="72009"/>
                    <a:pt x="644525" y="143891"/>
                    <a:pt x="644525" y="215900"/>
                  </a:cubicBezTo>
                  <a:cubicBezTo>
                    <a:pt x="433705" y="215900"/>
                    <a:pt x="216789" y="215900"/>
                    <a:pt x="0" y="2159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5" name="Group 145"/>
          <p:cNvGrpSpPr>
            <a:grpSpLocks noChangeAspect="1"/>
          </p:cNvGrpSpPr>
          <p:nvPr/>
        </p:nvGrpSpPr>
        <p:grpSpPr>
          <a:xfrm>
            <a:off x="13632657" y="5784057"/>
            <a:ext cx="488157" cy="161925"/>
            <a:chOff x="0" y="0"/>
            <a:chExt cx="650876" cy="215900"/>
          </a:xfrm>
        </p:grpSpPr>
        <p:sp>
          <p:nvSpPr>
            <p:cNvPr id="146" name="Freeform 146"/>
            <p:cNvSpPr/>
            <p:nvPr/>
          </p:nvSpPr>
          <p:spPr>
            <a:xfrm>
              <a:off x="0" y="0"/>
              <a:ext cx="650875" cy="215900"/>
            </a:xfrm>
            <a:custGeom>
              <a:avLst/>
              <a:gdLst/>
              <a:ahLst/>
              <a:cxnLst/>
              <a:rect l="l" t="t" r="r" b="b"/>
              <a:pathLst>
                <a:path w="650875" h="215900">
                  <a:moveTo>
                    <a:pt x="650875" y="0"/>
                  </a:moveTo>
                  <a:cubicBezTo>
                    <a:pt x="650875" y="48006"/>
                    <a:pt x="650875" y="89916"/>
                    <a:pt x="650875" y="137922"/>
                  </a:cubicBezTo>
                  <a:cubicBezTo>
                    <a:pt x="650875" y="161925"/>
                    <a:pt x="650875" y="185928"/>
                    <a:pt x="650875" y="215900"/>
                  </a:cubicBezTo>
                  <a:cubicBezTo>
                    <a:pt x="433959" y="215900"/>
                    <a:pt x="216916" y="215900"/>
                    <a:pt x="0" y="215900"/>
                  </a:cubicBezTo>
                  <a:cubicBezTo>
                    <a:pt x="0" y="143891"/>
                    <a:pt x="0" y="72009"/>
                    <a:pt x="0" y="0"/>
                  </a:cubicBezTo>
                  <a:cubicBezTo>
                    <a:pt x="216916" y="0"/>
                    <a:pt x="427863" y="0"/>
                    <a:pt x="650875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7" name="Group 147"/>
          <p:cNvGrpSpPr>
            <a:grpSpLocks noChangeAspect="1"/>
          </p:cNvGrpSpPr>
          <p:nvPr/>
        </p:nvGrpSpPr>
        <p:grpSpPr>
          <a:xfrm>
            <a:off x="10310814" y="1300162"/>
            <a:ext cx="376238" cy="426243"/>
            <a:chOff x="0" y="0"/>
            <a:chExt cx="501650" cy="568324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501650" cy="568325"/>
            </a:xfrm>
            <a:custGeom>
              <a:avLst/>
              <a:gdLst/>
              <a:ahLst/>
              <a:cxnLst/>
              <a:rect l="l" t="t" r="r" b="b"/>
              <a:pathLst>
                <a:path w="501650" h="568325">
                  <a:moveTo>
                    <a:pt x="30226" y="568325"/>
                  </a:moveTo>
                  <a:cubicBezTo>
                    <a:pt x="18161" y="429260"/>
                    <a:pt x="0" y="296291"/>
                    <a:pt x="66421" y="175387"/>
                  </a:cubicBezTo>
                  <a:cubicBezTo>
                    <a:pt x="139065" y="36322"/>
                    <a:pt x="284099" y="0"/>
                    <a:pt x="423037" y="48387"/>
                  </a:cubicBezTo>
                  <a:cubicBezTo>
                    <a:pt x="471424" y="60452"/>
                    <a:pt x="501650" y="96774"/>
                    <a:pt x="501650" y="151130"/>
                  </a:cubicBezTo>
                  <a:cubicBezTo>
                    <a:pt x="501650" y="199517"/>
                    <a:pt x="477520" y="241808"/>
                    <a:pt x="435229" y="272034"/>
                  </a:cubicBezTo>
                  <a:cubicBezTo>
                    <a:pt x="386842" y="302260"/>
                    <a:pt x="332486" y="314325"/>
                    <a:pt x="272034" y="296164"/>
                  </a:cubicBezTo>
                  <a:cubicBezTo>
                    <a:pt x="181356" y="278003"/>
                    <a:pt x="96774" y="326390"/>
                    <a:pt x="66548" y="423164"/>
                  </a:cubicBezTo>
                  <a:cubicBezTo>
                    <a:pt x="54483" y="465455"/>
                    <a:pt x="42418" y="513842"/>
                    <a:pt x="30226" y="568325"/>
                  </a:cubicBezTo>
                  <a:close/>
                  <a:moveTo>
                    <a:pt x="84582" y="211582"/>
                  </a:moveTo>
                  <a:cubicBezTo>
                    <a:pt x="90678" y="217678"/>
                    <a:pt x="96647" y="223647"/>
                    <a:pt x="102743" y="223647"/>
                  </a:cubicBezTo>
                  <a:cubicBezTo>
                    <a:pt x="120904" y="199517"/>
                    <a:pt x="139065" y="169291"/>
                    <a:pt x="157099" y="139065"/>
                  </a:cubicBezTo>
                  <a:cubicBezTo>
                    <a:pt x="151003" y="139065"/>
                    <a:pt x="145034" y="132969"/>
                    <a:pt x="132969" y="127000"/>
                  </a:cubicBezTo>
                  <a:cubicBezTo>
                    <a:pt x="114808" y="157226"/>
                    <a:pt x="96647" y="181356"/>
                    <a:pt x="84582" y="21158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9" name="Group 149"/>
          <p:cNvGrpSpPr>
            <a:grpSpLocks noChangeAspect="1"/>
          </p:cNvGrpSpPr>
          <p:nvPr/>
        </p:nvGrpSpPr>
        <p:grpSpPr>
          <a:xfrm>
            <a:off x="9936957" y="1697832"/>
            <a:ext cx="361950" cy="240506"/>
            <a:chOff x="0" y="0"/>
            <a:chExt cx="482600" cy="320674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482600" cy="320675"/>
            </a:xfrm>
            <a:custGeom>
              <a:avLst/>
              <a:gdLst/>
              <a:ahLst/>
              <a:cxnLst/>
              <a:rect l="l" t="t" r="r" b="b"/>
              <a:pathLst>
                <a:path w="482600" h="320675">
                  <a:moveTo>
                    <a:pt x="482600" y="320675"/>
                  </a:moveTo>
                  <a:cubicBezTo>
                    <a:pt x="404114" y="217805"/>
                    <a:pt x="325755" y="235966"/>
                    <a:pt x="235204" y="278384"/>
                  </a:cubicBezTo>
                  <a:cubicBezTo>
                    <a:pt x="156845" y="320675"/>
                    <a:pt x="60325" y="290449"/>
                    <a:pt x="24130" y="217932"/>
                  </a:cubicBezTo>
                  <a:cubicBezTo>
                    <a:pt x="0" y="169418"/>
                    <a:pt x="12065" y="121031"/>
                    <a:pt x="60325" y="78613"/>
                  </a:cubicBezTo>
                  <a:cubicBezTo>
                    <a:pt x="156845" y="0"/>
                    <a:pt x="337820" y="0"/>
                    <a:pt x="416179" y="96774"/>
                  </a:cubicBezTo>
                  <a:cubicBezTo>
                    <a:pt x="458470" y="145161"/>
                    <a:pt x="482600" y="217805"/>
                    <a:pt x="482600" y="320675"/>
                  </a:cubicBezTo>
                  <a:close/>
                  <a:moveTo>
                    <a:pt x="102489" y="72644"/>
                  </a:moveTo>
                  <a:cubicBezTo>
                    <a:pt x="90424" y="96774"/>
                    <a:pt x="72390" y="114935"/>
                    <a:pt x="66294" y="133096"/>
                  </a:cubicBezTo>
                  <a:cubicBezTo>
                    <a:pt x="66294" y="133096"/>
                    <a:pt x="78359" y="145161"/>
                    <a:pt x="90424" y="151257"/>
                  </a:cubicBezTo>
                  <a:cubicBezTo>
                    <a:pt x="102489" y="139192"/>
                    <a:pt x="120650" y="127000"/>
                    <a:pt x="126619" y="108966"/>
                  </a:cubicBezTo>
                  <a:cubicBezTo>
                    <a:pt x="132588" y="108966"/>
                    <a:pt x="120650" y="90805"/>
                    <a:pt x="102489" y="7264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1" name="Group 151"/>
          <p:cNvGrpSpPr>
            <a:grpSpLocks noChangeAspect="1"/>
          </p:cNvGrpSpPr>
          <p:nvPr/>
        </p:nvGrpSpPr>
        <p:grpSpPr>
          <a:xfrm>
            <a:off x="11413332" y="8001000"/>
            <a:ext cx="533400" cy="114300"/>
            <a:chOff x="0" y="0"/>
            <a:chExt cx="711200" cy="15240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711200" cy="152400"/>
            </a:xfrm>
            <a:custGeom>
              <a:avLst/>
              <a:gdLst/>
              <a:ahLst/>
              <a:cxnLst/>
              <a:rect l="l" t="t" r="r" b="b"/>
              <a:pathLst>
                <a:path w="711200" h="152400">
                  <a:moveTo>
                    <a:pt x="0" y="152400"/>
                  </a:moveTo>
                  <a:cubicBezTo>
                    <a:pt x="0" y="115824"/>
                    <a:pt x="0" y="85344"/>
                    <a:pt x="0" y="48768"/>
                  </a:cubicBezTo>
                  <a:cubicBezTo>
                    <a:pt x="150622" y="0"/>
                    <a:pt x="301371" y="6096"/>
                    <a:pt x="451993" y="12192"/>
                  </a:cubicBezTo>
                  <a:cubicBezTo>
                    <a:pt x="500253" y="12192"/>
                    <a:pt x="542417" y="18288"/>
                    <a:pt x="584581" y="24384"/>
                  </a:cubicBezTo>
                  <a:cubicBezTo>
                    <a:pt x="711200" y="48768"/>
                    <a:pt x="687070" y="48768"/>
                    <a:pt x="681101" y="152400"/>
                  </a:cubicBezTo>
                  <a:cubicBezTo>
                    <a:pt x="458089" y="152400"/>
                    <a:pt x="235077" y="152400"/>
                    <a:pt x="0" y="1524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3" name="Group 153"/>
          <p:cNvGrpSpPr>
            <a:grpSpLocks noChangeAspect="1"/>
          </p:cNvGrpSpPr>
          <p:nvPr/>
        </p:nvGrpSpPr>
        <p:grpSpPr>
          <a:xfrm>
            <a:off x="17166432" y="4526757"/>
            <a:ext cx="419100" cy="431005"/>
            <a:chOff x="0" y="0"/>
            <a:chExt cx="558800" cy="574674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558800" cy="574802"/>
            </a:xfrm>
            <a:custGeom>
              <a:avLst/>
              <a:gdLst/>
              <a:ahLst/>
              <a:cxnLst/>
              <a:rect l="l" t="t" r="r" b="b"/>
              <a:pathLst>
                <a:path w="558800" h="574802">
                  <a:moveTo>
                    <a:pt x="0" y="24257"/>
                  </a:moveTo>
                  <a:cubicBezTo>
                    <a:pt x="0" y="12065"/>
                    <a:pt x="5969" y="0"/>
                    <a:pt x="5969" y="0"/>
                  </a:cubicBezTo>
                  <a:cubicBezTo>
                    <a:pt x="144145" y="6096"/>
                    <a:pt x="294386" y="6096"/>
                    <a:pt x="420624" y="72644"/>
                  </a:cubicBezTo>
                  <a:cubicBezTo>
                    <a:pt x="456692" y="90805"/>
                    <a:pt x="486664" y="133096"/>
                    <a:pt x="504698" y="175514"/>
                  </a:cubicBezTo>
                  <a:cubicBezTo>
                    <a:pt x="558800" y="302514"/>
                    <a:pt x="552704" y="435610"/>
                    <a:pt x="546735" y="574802"/>
                  </a:cubicBezTo>
                  <a:cubicBezTo>
                    <a:pt x="498729" y="514350"/>
                    <a:pt x="420497" y="478028"/>
                    <a:pt x="426593" y="381254"/>
                  </a:cubicBezTo>
                  <a:cubicBezTo>
                    <a:pt x="432562" y="351028"/>
                    <a:pt x="420624" y="314706"/>
                    <a:pt x="414528" y="278384"/>
                  </a:cubicBezTo>
                  <a:cubicBezTo>
                    <a:pt x="402463" y="193675"/>
                    <a:pt x="378460" y="169545"/>
                    <a:pt x="300355" y="151384"/>
                  </a:cubicBezTo>
                  <a:cubicBezTo>
                    <a:pt x="276352" y="145288"/>
                    <a:pt x="258318" y="139319"/>
                    <a:pt x="234315" y="139319"/>
                  </a:cubicBezTo>
                  <a:cubicBezTo>
                    <a:pt x="156210" y="133096"/>
                    <a:pt x="84074" y="114935"/>
                    <a:pt x="36068" y="42291"/>
                  </a:cubicBezTo>
                  <a:cubicBezTo>
                    <a:pt x="30099" y="30226"/>
                    <a:pt x="12065" y="24257"/>
                    <a:pt x="0" y="18161"/>
                  </a:cubicBezTo>
                  <a:cubicBezTo>
                    <a:pt x="0" y="18161"/>
                    <a:pt x="0" y="24257"/>
                    <a:pt x="0" y="2425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5" name="Group 155"/>
          <p:cNvGrpSpPr>
            <a:grpSpLocks noChangeAspect="1"/>
          </p:cNvGrpSpPr>
          <p:nvPr/>
        </p:nvGrpSpPr>
        <p:grpSpPr>
          <a:xfrm>
            <a:off x="9941720" y="1433512"/>
            <a:ext cx="338138" cy="278606"/>
            <a:chOff x="0" y="0"/>
            <a:chExt cx="450850" cy="371474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450850" cy="371475"/>
            </a:xfrm>
            <a:custGeom>
              <a:avLst/>
              <a:gdLst/>
              <a:ahLst/>
              <a:cxnLst/>
              <a:rect l="l" t="t" r="r" b="b"/>
              <a:pathLst>
                <a:path w="450850" h="371475">
                  <a:moveTo>
                    <a:pt x="450850" y="371475"/>
                  </a:moveTo>
                  <a:cubicBezTo>
                    <a:pt x="438785" y="365506"/>
                    <a:pt x="432816" y="365506"/>
                    <a:pt x="426847" y="365506"/>
                  </a:cubicBezTo>
                  <a:cubicBezTo>
                    <a:pt x="360680" y="287655"/>
                    <a:pt x="270510" y="281686"/>
                    <a:pt x="180340" y="293624"/>
                  </a:cubicBezTo>
                  <a:cubicBezTo>
                    <a:pt x="156337" y="299593"/>
                    <a:pt x="126238" y="299593"/>
                    <a:pt x="102235" y="293624"/>
                  </a:cubicBezTo>
                  <a:cubicBezTo>
                    <a:pt x="48133" y="287655"/>
                    <a:pt x="18034" y="257683"/>
                    <a:pt x="6096" y="209804"/>
                  </a:cubicBezTo>
                  <a:cubicBezTo>
                    <a:pt x="0" y="161798"/>
                    <a:pt x="24003" y="113792"/>
                    <a:pt x="72136" y="89916"/>
                  </a:cubicBezTo>
                  <a:cubicBezTo>
                    <a:pt x="228473" y="0"/>
                    <a:pt x="414782" y="83820"/>
                    <a:pt x="438785" y="263652"/>
                  </a:cubicBezTo>
                  <a:cubicBezTo>
                    <a:pt x="444754" y="299593"/>
                    <a:pt x="444754" y="335534"/>
                    <a:pt x="450850" y="371475"/>
                  </a:cubicBezTo>
                  <a:close/>
                  <a:moveTo>
                    <a:pt x="120269" y="89916"/>
                  </a:moveTo>
                  <a:cubicBezTo>
                    <a:pt x="102235" y="101854"/>
                    <a:pt x="96266" y="113919"/>
                    <a:pt x="84201" y="125857"/>
                  </a:cubicBezTo>
                  <a:cubicBezTo>
                    <a:pt x="90170" y="131826"/>
                    <a:pt x="102235" y="143891"/>
                    <a:pt x="102235" y="143891"/>
                  </a:cubicBezTo>
                  <a:cubicBezTo>
                    <a:pt x="114300" y="137922"/>
                    <a:pt x="126238" y="125857"/>
                    <a:pt x="138303" y="113919"/>
                  </a:cubicBezTo>
                  <a:cubicBezTo>
                    <a:pt x="138303" y="113919"/>
                    <a:pt x="126238" y="101981"/>
                    <a:pt x="120269" y="8991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7" name="Group 157"/>
          <p:cNvGrpSpPr>
            <a:grpSpLocks noChangeAspect="1"/>
          </p:cNvGrpSpPr>
          <p:nvPr/>
        </p:nvGrpSpPr>
        <p:grpSpPr>
          <a:xfrm>
            <a:off x="11658602" y="8598694"/>
            <a:ext cx="238125" cy="121443"/>
            <a:chOff x="0" y="0"/>
            <a:chExt cx="317500" cy="161924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317500" y="0"/>
                  </a:moveTo>
                  <a:cubicBezTo>
                    <a:pt x="317500" y="53975"/>
                    <a:pt x="317500" y="107950"/>
                    <a:pt x="317500" y="161925"/>
                  </a:cubicBezTo>
                  <a:cubicBezTo>
                    <a:pt x="209677" y="161925"/>
                    <a:pt x="107823" y="161925"/>
                    <a:pt x="0" y="161925"/>
                  </a:cubicBezTo>
                  <a:cubicBezTo>
                    <a:pt x="0" y="107950"/>
                    <a:pt x="0" y="53975"/>
                    <a:pt x="0" y="0"/>
                  </a:cubicBezTo>
                  <a:cubicBezTo>
                    <a:pt x="107823" y="0"/>
                    <a:pt x="209677" y="0"/>
                    <a:pt x="31750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9" name="Group 159"/>
          <p:cNvGrpSpPr>
            <a:grpSpLocks noChangeAspect="1"/>
          </p:cNvGrpSpPr>
          <p:nvPr/>
        </p:nvGrpSpPr>
        <p:grpSpPr>
          <a:xfrm>
            <a:off x="11658602" y="8760620"/>
            <a:ext cx="238125" cy="121443"/>
            <a:chOff x="0" y="0"/>
            <a:chExt cx="317500" cy="161924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317500" y="0"/>
                  </a:moveTo>
                  <a:cubicBezTo>
                    <a:pt x="317500" y="59944"/>
                    <a:pt x="317500" y="107950"/>
                    <a:pt x="317500" y="161925"/>
                  </a:cubicBezTo>
                  <a:cubicBezTo>
                    <a:pt x="215646" y="161925"/>
                    <a:pt x="107823" y="161925"/>
                    <a:pt x="0" y="161925"/>
                  </a:cubicBezTo>
                  <a:cubicBezTo>
                    <a:pt x="0" y="107950"/>
                    <a:pt x="0" y="59944"/>
                    <a:pt x="0" y="0"/>
                  </a:cubicBezTo>
                  <a:cubicBezTo>
                    <a:pt x="101854" y="0"/>
                    <a:pt x="209677" y="0"/>
                    <a:pt x="31750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1" name="Group 161"/>
          <p:cNvGrpSpPr>
            <a:grpSpLocks noChangeAspect="1"/>
          </p:cNvGrpSpPr>
          <p:nvPr/>
        </p:nvGrpSpPr>
        <p:grpSpPr>
          <a:xfrm>
            <a:off x="11658602" y="8439150"/>
            <a:ext cx="238125" cy="119062"/>
            <a:chOff x="0" y="0"/>
            <a:chExt cx="317500" cy="158750"/>
          </a:xfrm>
        </p:grpSpPr>
        <p:sp>
          <p:nvSpPr>
            <p:cNvPr id="162" name="Freeform 162"/>
            <p:cNvSpPr/>
            <p:nvPr/>
          </p:nvSpPr>
          <p:spPr>
            <a:xfrm>
              <a:off x="0" y="0"/>
              <a:ext cx="317500" cy="158750"/>
            </a:xfrm>
            <a:custGeom>
              <a:avLst/>
              <a:gdLst/>
              <a:ahLst/>
              <a:cxnLst/>
              <a:rect l="l" t="t" r="r" b="b"/>
              <a:pathLst>
                <a:path w="317500" h="158750">
                  <a:moveTo>
                    <a:pt x="0" y="158750"/>
                  </a:moveTo>
                  <a:cubicBezTo>
                    <a:pt x="0" y="109855"/>
                    <a:pt x="0" y="54991"/>
                    <a:pt x="0" y="0"/>
                  </a:cubicBezTo>
                  <a:cubicBezTo>
                    <a:pt x="107823" y="0"/>
                    <a:pt x="209677" y="0"/>
                    <a:pt x="317500" y="0"/>
                  </a:cubicBezTo>
                  <a:cubicBezTo>
                    <a:pt x="317500" y="54991"/>
                    <a:pt x="317500" y="103759"/>
                    <a:pt x="317500" y="158750"/>
                  </a:cubicBezTo>
                  <a:cubicBezTo>
                    <a:pt x="209677" y="158750"/>
                    <a:pt x="107823" y="158750"/>
                    <a:pt x="0" y="1587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3" name="Group 163"/>
          <p:cNvGrpSpPr>
            <a:grpSpLocks noChangeAspect="1"/>
          </p:cNvGrpSpPr>
          <p:nvPr/>
        </p:nvGrpSpPr>
        <p:grpSpPr>
          <a:xfrm>
            <a:off x="11658602" y="9086850"/>
            <a:ext cx="238125" cy="121443"/>
            <a:chOff x="0" y="0"/>
            <a:chExt cx="317500" cy="161924"/>
          </a:xfrm>
        </p:grpSpPr>
        <p:sp>
          <p:nvSpPr>
            <p:cNvPr id="164" name="Freeform 164"/>
            <p:cNvSpPr/>
            <p:nvPr/>
          </p:nvSpPr>
          <p:spPr>
            <a:xfrm>
              <a:off x="0" y="0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0" y="161925"/>
                  </a:moveTo>
                  <a:cubicBezTo>
                    <a:pt x="0" y="107950"/>
                    <a:pt x="0" y="53975"/>
                    <a:pt x="0" y="0"/>
                  </a:cubicBezTo>
                  <a:cubicBezTo>
                    <a:pt x="101854" y="0"/>
                    <a:pt x="209677" y="0"/>
                    <a:pt x="317500" y="0"/>
                  </a:cubicBezTo>
                  <a:cubicBezTo>
                    <a:pt x="317500" y="53975"/>
                    <a:pt x="317500" y="107950"/>
                    <a:pt x="317500" y="161925"/>
                  </a:cubicBezTo>
                  <a:cubicBezTo>
                    <a:pt x="215646" y="161925"/>
                    <a:pt x="107823" y="161925"/>
                    <a:pt x="0" y="1619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5" name="Group 165"/>
          <p:cNvGrpSpPr>
            <a:grpSpLocks noChangeAspect="1"/>
          </p:cNvGrpSpPr>
          <p:nvPr/>
        </p:nvGrpSpPr>
        <p:grpSpPr>
          <a:xfrm>
            <a:off x="11658602" y="8277225"/>
            <a:ext cx="238125" cy="121443"/>
            <a:chOff x="0" y="0"/>
            <a:chExt cx="317500" cy="161924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0" y="161925"/>
                  </a:moveTo>
                  <a:cubicBezTo>
                    <a:pt x="0" y="107950"/>
                    <a:pt x="0" y="53975"/>
                    <a:pt x="0" y="0"/>
                  </a:cubicBezTo>
                  <a:cubicBezTo>
                    <a:pt x="101854" y="0"/>
                    <a:pt x="209677" y="0"/>
                    <a:pt x="317500" y="0"/>
                  </a:cubicBezTo>
                  <a:cubicBezTo>
                    <a:pt x="317500" y="48006"/>
                    <a:pt x="317500" y="101981"/>
                    <a:pt x="317500" y="161925"/>
                  </a:cubicBezTo>
                  <a:cubicBezTo>
                    <a:pt x="215646" y="161925"/>
                    <a:pt x="107823" y="161925"/>
                    <a:pt x="0" y="1619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7" name="Group 167"/>
          <p:cNvGrpSpPr>
            <a:grpSpLocks noChangeAspect="1"/>
          </p:cNvGrpSpPr>
          <p:nvPr/>
        </p:nvGrpSpPr>
        <p:grpSpPr>
          <a:xfrm>
            <a:off x="11653839" y="8924925"/>
            <a:ext cx="247650" cy="121443"/>
            <a:chOff x="0" y="0"/>
            <a:chExt cx="330200" cy="161924"/>
          </a:xfrm>
        </p:grpSpPr>
        <p:sp>
          <p:nvSpPr>
            <p:cNvPr id="168" name="Freeform 168"/>
            <p:cNvSpPr/>
            <p:nvPr/>
          </p:nvSpPr>
          <p:spPr>
            <a:xfrm>
              <a:off x="0" y="0"/>
              <a:ext cx="330200" cy="161925"/>
            </a:xfrm>
            <a:custGeom>
              <a:avLst/>
              <a:gdLst/>
              <a:ahLst/>
              <a:cxnLst/>
              <a:rect l="l" t="t" r="r" b="b"/>
              <a:pathLst>
                <a:path w="330200" h="161925">
                  <a:moveTo>
                    <a:pt x="0" y="161925"/>
                  </a:moveTo>
                  <a:cubicBezTo>
                    <a:pt x="0" y="113919"/>
                    <a:pt x="0" y="72009"/>
                    <a:pt x="5969" y="29972"/>
                  </a:cubicBezTo>
                  <a:cubicBezTo>
                    <a:pt x="5969" y="18034"/>
                    <a:pt x="18034" y="0"/>
                    <a:pt x="29972" y="0"/>
                  </a:cubicBezTo>
                  <a:cubicBezTo>
                    <a:pt x="120015" y="0"/>
                    <a:pt x="210185" y="0"/>
                    <a:pt x="300228" y="0"/>
                  </a:cubicBezTo>
                  <a:cubicBezTo>
                    <a:pt x="312293" y="0"/>
                    <a:pt x="324231" y="24003"/>
                    <a:pt x="324231" y="29972"/>
                  </a:cubicBezTo>
                  <a:cubicBezTo>
                    <a:pt x="330200" y="72009"/>
                    <a:pt x="330200" y="119888"/>
                    <a:pt x="330200" y="161925"/>
                  </a:cubicBezTo>
                  <a:cubicBezTo>
                    <a:pt x="216154" y="161925"/>
                    <a:pt x="114046" y="161925"/>
                    <a:pt x="0" y="1619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9" name="Group 169"/>
          <p:cNvGrpSpPr>
            <a:grpSpLocks noChangeAspect="1"/>
          </p:cNvGrpSpPr>
          <p:nvPr/>
        </p:nvGrpSpPr>
        <p:grpSpPr>
          <a:xfrm>
            <a:off x="16663989" y="4333875"/>
            <a:ext cx="280988" cy="126205"/>
            <a:chOff x="0" y="0"/>
            <a:chExt cx="374650" cy="168274"/>
          </a:xfrm>
        </p:grpSpPr>
        <p:sp>
          <p:nvSpPr>
            <p:cNvPr id="170" name="Freeform 170"/>
            <p:cNvSpPr/>
            <p:nvPr/>
          </p:nvSpPr>
          <p:spPr>
            <a:xfrm>
              <a:off x="0" y="0"/>
              <a:ext cx="374777" cy="168275"/>
            </a:xfrm>
            <a:custGeom>
              <a:avLst/>
              <a:gdLst/>
              <a:ahLst/>
              <a:cxnLst/>
              <a:rect l="l" t="t" r="r" b="b"/>
              <a:pathLst>
                <a:path w="374777" h="168275">
                  <a:moveTo>
                    <a:pt x="374650" y="168275"/>
                  </a:moveTo>
                  <a:cubicBezTo>
                    <a:pt x="253746" y="168275"/>
                    <a:pt x="132969" y="168275"/>
                    <a:pt x="18161" y="168275"/>
                  </a:cubicBezTo>
                  <a:cubicBezTo>
                    <a:pt x="12065" y="162306"/>
                    <a:pt x="12065" y="156210"/>
                    <a:pt x="12065" y="156210"/>
                  </a:cubicBezTo>
                  <a:cubicBezTo>
                    <a:pt x="6096" y="0"/>
                    <a:pt x="0" y="30099"/>
                    <a:pt x="132969" y="30099"/>
                  </a:cubicBezTo>
                  <a:cubicBezTo>
                    <a:pt x="193421" y="24130"/>
                    <a:pt x="259842" y="30099"/>
                    <a:pt x="326390" y="30099"/>
                  </a:cubicBezTo>
                  <a:cubicBezTo>
                    <a:pt x="362585" y="24130"/>
                    <a:pt x="374777" y="42164"/>
                    <a:pt x="374777" y="72136"/>
                  </a:cubicBezTo>
                  <a:cubicBezTo>
                    <a:pt x="374777" y="102108"/>
                    <a:pt x="374777" y="132207"/>
                    <a:pt x="374777" y="16827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1" name="Group 171"/>
          <p:cNvGrpSpPr>
            <a:grpSpLocks noChangeAspect="1"/>
          </p:cNvGrpSpPr>
          <p:nvPr/>
        </p:nvGrpSpPr>
        <p:grpSpPr>
          <a:xfrm>
            <a:off x="11653839" y="9248775"/>
            <a:ext cx="242888" cy="114300"/>
            <a:chOff x="0" y="0"/>
            <a:chExt cx="323850" cy="152400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323850" cy="152400"/>
            </a:xfrm>
            <a:custGeom>
              <a:avLst/>
              <a:gdLst/>
              <a:ahLst/>
              <a:cxnLst/>
              <a:rect l="l" t="t" r="r" b="b"/>
              <a:pathLst>
                <a:path w="323850" h="152400">
                  <a:moveTo>
                    <a:pt x="0" y="0"/>
                  </a:moveTo>
                  <a:cubicBezTo>
                    <a:pt x="113919" y="0"/>
                    <a:pt x="215900" y="0"/>
                    <a:pt x="323850" y="0"/>
                  </a:cubicBezTo>
                  <a:cubicBezTo>
                    <a:pt x="323850" y="48768"/>
                    <a:pt x="323850" y="91440"/>
                    <a:pt x="323850" y="146304"/>
                  </a:cubicBezTo>
                  <a:cubicBezTo>
                    <a:pt x="281813" y="146304"/>
                    <a:pt x="245872" y="146304"/>
                    <a:pt x="203962" y="146304"/>
                  </a:cubicBezTo>
                  <a:cubicBezTo>
                    <a:pt x="149987" y="146304"/>
                    <a:pt x="96012" y="146304"/>
                    <a:pt x="42037" y="146304"/>
                  </a:cubicBezTo>
                  <a:cubicBezTo>
                    <a:pt x="11938" y="152400"/>
                    <a:pt x="0" y="134112"/>
                    <a:pt x="0" y="103632"/>
                  </a:cubicBezTo>
                  <a:cubicBezTo>
                    <a:pt x="0" y="73152"/>
                    <a:pt x="0" y="36576"/>
                    <a:pt x="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3" name="Group 173"/>
          <p:cNvGrpSpPr>
            <a:grpSpLocks noChangeAspect="1"/>
          </p:cNvGrpSpPr>
          <p:nvPr/>
        </p:nvGrpSpPr>
        <p:grpSpPr>
          <a:xfrm>
            <a:off x="11658602" y="8136732"/>
            <a:ext cx="238125" cy="100012"/>
            <a:chOff x="0" y="0"/>
            <a:chExt cx="317500" cy="133350"/>
          </a:xfrm>
        </p:grpSpPr>
        <p:sp>
          <p:nvSpPr>
            <p:cNvPr id="174" name="Freeform 174"/>
            <p:cNvSpPr/>
            <p:nvPr/>
          </p:nvSpPr>
          <p:spPr>
            <a:xfrm>
              <a:off x="0" y="0"/>
              <a:ext cx="317500" cy="133350"/>
            </a:xfrm>
            <a:custGeom>
              <a:avLst/>
              <a:gdLst/>
              <a:ahLst/>
              <a:cxnLst/>
              <a:rect l="l" t="t" r="r" b="b"/>
              <a:pathLst>
                <a:path w="317500" h="133350">
                  <a:moveTo>
                    <a:pt x="0" y="0"/>
                  </a:moveTo>
                  <a:cubicBezTo>
                    <a:pt x="107823" y="0"/>
                    <a:pt x="209677" y="0"/>
                    <a:pt x="317500" y="0"/>
                  </a:cubicBezTo>
                  <a:cubicBezTo>
                    <a:pt x="317500" y="42418"/>
                    <a:pt x="317500" y="84836"/>
                    <a:pt x="317500" y="133350"/>
                  </a:cubicBezTo>
                  <a:cubicBezTo>
                    <a:pt x="209677" y="133350"/>
                    <a:pt x="107823" y="133350"/>
                    <a:pt x="0" y="133350"/>
                  </a:cubicBezTo>
                  <a:cubicBezTo>
                    <a:pt x="0" y="84836"/>
                    <a:pt x="0" y="42418"/>
                    <a:pt x="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5" name="Group 175"/>
          <p:cNvGrpSpPr>
            <a:grpSpLocks noChangeAspect="1"/>
          </p:cNvGrpSpPr>
          <p:nvPr/>
        </p:nvGrpSpPr>
        <p:grpSpPr>
          <a:xfrm>
            <a:off x="16692564" y="6322220"/>
            <a:ext cx="252412" cy="92868"/>
            <a:chOff x="0" y="0"/>
            <a:chExt cx="336550" cy="123824"/>
          </a:xfrm>
        </p:grpSpPr>
        <p:sp>
          <p:nvSpPr>
            <p:cNvPr id="176" name="Freeform 176"/>
            <p:cNvSpPr/>
            <p:nvPr/>
          </p:nvSpPr>
          <p:spPr>
            <a:xfrm>
              <a:off x="0" y="0"/>
              <a:ext cx="336550" cy="123825"/>
            </a:xfrm>
            <a:custGeom>
              <a:avLst/>
              <a:gdLst/>
              <a:ahLst/>
              <a:cxnLst/>
              <a:rect l="l" t="t" r="r" b="b"/>
              <a:pathLst>
                <a:path w="336550" h="123825">
                  <a:moveTo>
                    <a:pt x="336550" y="123825"/>
                  </a:moveTo>
                  <a:cubicBezTo>
                    <a:pt x="222377" y="123825"/>
                    <a:pt x="114173" y="123825"/>
                    <a:pt x="5969" y="123825"/>
                  </a:cubicBezTo>
                  <a:cubicBezTo>
                    <a:pt x="5969" y="94361"/>
                    <a:pt x="0" y="64897"/>
                    <a:pt x="5969" y="35433"/>
                  </a:cubicBezTo>
                  <a:cubicBezTo>
                    <a:pt x="5969" y="23622"/>
                    <a:pt x="30099" y="5842"/>
                    <a:pt x="42037" y="5842"/>
                  </a:cubicBezTo>
                  <a:cubicBezTo>
                    <a:pt x="126238" y="0"/>
                    <a:pt x="210312" y="0"/>
                    <a:pt x="300482" y="0"/>
                  </a:cubicBezTo>
                  <a:cubicBezTo>
                    <a:pt x="324485" y="0"/>
                    <a:pt x="336550" y="11811"/>
                    <a:pt x="336550" y="41275"/>
                  </a:cubicBezTo>
                  <a:cubicBezTo>
                    <a:pt x="336550" y="64897"/>
                    <a:pt x="336550" y="94361"/>
                    <a:pt x="336550" y="12382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7" name="Group 177"/>
          <p:cNvGrpSpPr>
            <a:grpSpLocks noChangeAspect="1"/>
          </p:cNvGrpSpPr>
          <p:nvPr/>
        </p:nvGrpSpPr>
        <p:grpSpPr>
          <a:xfrm>
            <a:off x="15294770" y="8051007"/>
            <a:ext cx="240507" cy="164305"/>
            <a:chOff x="0" y="0"/>
            <a:chExt cx="320676" cy="219074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320675" cy="219202"/>
            </a:xfrm>
            <a:custGeom>
              <a:avLst/>
              <a:gdLst/>
              <a:ahLst/>
              <a:cxnLst/>
              <a:rect l="l" t="t" r="r" b="b"/>
              <a:pathLst>
                <a:path w="320675" h="219202">
                  <a:moveTo>
                    <a:pt x="308610" y="158242"/>
                  </a:moveTo>
                  <a:cubicBezTo>
                    <a:pt x="260223" y="146050"/>
                    <a:pt x="223901" y="133858"/>
                    <a:pt x="181610" y="121793"/>
                  </a:cubicBezTo>
                  <a:cubicBezTo>
                    <a:pt x="169545" y="158242"/>
                    <a:pt x="157353" y="188722"/>
                    <a:pt x="145288" y="219202"/>
                  </a:cubicBezTo>
                  <a:cubicBezTo>
                    <a:pt x="133223" y="219202"/>
                    <a:pt x="121031" y="219202"/>
                    <a:pt x="102997" y="213106"/>
                  </a:cubicBezTo>
                  <a:cubicBezTo>
                    <a:pt x="109093" y="182626"/>
                    <a:pt x="121158" y="146177"/>
                    <a:pt x="127254" y="109601"/>
                  </a:cubicBezTo>
                  <a:cubicBezTo>
                    <a:pt x="84709" y="97409"/>
                    <a:pt x="42291" y="85217"/>
                    <a:pt x="0" y="73025"/>
                  </a:cubicBezTo>
                  <a:cubicBezTo>
                    <a:pt x="6096" y="48641"/>
                    <a:pt x="12065" y="30480"/>
                    <a:pt x="24257" y="0"/>
                  </a:cubicBezTo>
                  <a:cubicBezTo>
                    <a:pt x="121031" y="30480"/>
                    <a:pt x="223901" y="54737"/>
                    <a:pt x="320675" y="85217"/>
                  </a:cubicBezTo>
                  <a:cubicBezTo>
                    <a:pt x="314579" y="109601"/>
                    <a:pt x="314579" y="127762"/>
                    <a:pt x="308610" y="15824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9" name="Group 179"/>
          <p:cNvGrpSpPr>
            <a:grpSpLocks noChangeAspect="1"/>
          </p:cNvGrpSpPr>
          <p:nvPr/>
        </p:nvGrpSpPr>
        <p:grpSpPr>
          <a:xfrm>
            <a:off x="9846470" y="1671638"/>
            <a:ext cx="116682" cy="104775"/>
            <a:chOff x="0" y="0"/>
            <a:chExt cx="155576" cy="139700"/>
          </a:xfrm>
        </p:grpSpPr>
        <p:sp>
          <p:nvSpPr>
            <p:cNvPr id="180" name="Freeform 180"/>
            <p:cNvSpPr/>
            <p:nvPr/>
          </p:nvSpPr>
          <p:spPr>
            <a:xfrm>
              <a:off x="0" y="0"/>
              <a:ext cx="155575" cy="139700"/>
            </a:xfrm>
            <a:custGeom>
              <a:avLst/>
              <a:gdLst/>
              <a:ahLst/>
              <a:cxnLst/>
              <a:rect l="l" t="t" r="r" b="b"/>
              <a:pathLst>
                <a:path w="155575" h="139700">
                  <a:moveTo>
                    <a:pt x="155575" y="18161"/>
                  </a:moveTo>
                  <a:cubicBezTo>
                    <a:pt x="137668" y="48514"/>
                    <a:pt x="113665" y="72771"/>
                    <a:pt x="95758" y="103251"/>
                  </a:cubicBezTo>
                  <a:cubicBezTo>
                    <a:pt x="83820" y="115443"/>
                    <a:pt x="65786" y="133604"/>
                    <a:pt x="53848" y="139700"/>
                  </a:cubicBezTo>
                  <a:cubicBezTo>
                    <a:pt x="35941" y="139700"/>
                    <a:pt x="5969" y="133604"/>
                    <a:pt x="0" y="121539"/>
                  </a:cubicBezTo>
                  <a:cubicBezTo>
                    <a:pt x="0" y="97282"/>
                    <a:pt x="0" y="66929"/>
                    <a:pt x="11938" y="48641"/>
                  </a:cubicBezTo>
                  <a:cubicBezTo>
                    <a:pt x="53848" y="6096"/>
                    <a:pt x="107696" y="0"/>
                    <a:pt x="155575" y="1816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1" name="Group 181"/>
          <p:cNvGrpSpPr>
            <a:grpSpLocks noChangeAspect="1"/>
          </p:cNvGrpSpPr>
          <p:nvPr/>
        </p:nvGrpSpPr>
        <p:grpSpPr>
          <a:xfrm>
            <a:off x="15982951" y="8493920"/>
            <a:ext cx="85725" cy="119062"/>
            <a:chOff x="0" y="0"/>
            <a:chExt cx="114300" cy="158750"/>
          </a:xfrm>
        </p:grpSpPr>
        <p:sp>
          <p:nvSpPr>
            <p:cNvPr id="182" name="Freeform 182"/>
            <p:cNvSpPr/>
            <p:nvPr/>
          </p:nvSpPr>
          <p:spPr>
            <a:xfrm>
              <a:off x="0" y="0"/>
              <a:ext cx="114300" cy="158750"/>
            </a:xfrm>
            <a:custGeom>
              <a:avLst/>
              <a:gdLst/>
              <a:ahLst/>
              <a:cxnLst/>
              <a:rect l="l" t="t" r="r" b="b"/>
              <a:pathLst>
                <a:path w="114300" h="158750">
                  <a:moveTo>
                    <a:pt x="24003" y="0"/>
                  </a:moveTo>
                  <a:cubicBezTo>
                    <a:pt x="48133" y="24384"/>
                    <a:pt x="72136" y="42799"/>
                    <a:pt x="96266" y="67183"/>
                  </a:cubicBezTo>
                  <a:cubicBezTo>
                    <a:pt x="114300" y="91567"/>
                    <a:pt x="114300" y="115951"/>
                    <a:pt x="90297" y="134366"/>
                  </a:cubicBezTo>
                  <a:cubicBezTo>
                    <a:pt x="78232" y="146558"/>
                    <a:pt x="42164" y="158750"/>
                    <a:pt x="30099" y="152654"/>
                  </a:cubicBezTo>
                  <a:cubicBezTo>
                    <a:pt x="18034" y="140462"/>
                    <a:pt x="5969" y="109855"/>
                    <a:pt x="0" y="85471"/>
                  </a:cubicBezTo>
                  <a:cubicBezTo>
                    <a:pt x="0" y="61087"/>
                    <a:pt x="12065" y="36576"/>
                    <a:pt x="24003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3" name="Group 183"/>
          <p:cNvGrpSpPr>
            <a:grpSpLocks noChangeAspect="1"/>
          </p:cNvGrpSpPr>
          <p:nvPr/>
        </p:nvGrpSpPr>
        <p:grpSpPr>
          <a:xfrm>
            <a:off x="10117932" y="1369219"/>
            <a:ext cx="121445" cy="64293"/>
            <a:chOff x="0" y="0"/>
            <a:chExt cx="161926" cy="85724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161925" cy="85725"/>
            </a:xfrm>
            <a:custGeom>
              <a:avLst/>
              <a:gdLst/>
              <a:ahLst/>
              <a:cxnLst/>
              <a:rect l="l" t="t" r="r" b="b"/>
              <a:pathLst>
                <a:path w="161925" h="85725">
                  <a:moveTo>
                    <a:pt x="161925" y="61214"/>
                  </a:moveTo>
                  <a:cubicBezTo>
                    <a:pt x="131953" y="67310"/>
                    <a:pt x="101981" y="79629"/>
                    <a:pt x="72009" y="85725"/>
                  </a:cubicBezTo>
                  <a:cubicBezTo>
                    <a:pt x="53975" y="85725"/>
                    <a:pt x="29972" y="85725"/>
                    <a:pt x="12065" y="79629"/>
                  </a:cubicBezTo>
                  <a:cubicBezTo>
                    <a:pt x="5969" y="79629"/>
                    <a:pt x="0" y="55118"/>
                    <a:pt x="0" y="49022"/>
                  </a:cubicBezTo>
                  <a:cubicBezTo>
                    <a:pt x="18034" y="36703"/>
                    <a:pt x="35941" y="12192"/>
                    <a:pt x="53975" y="12192"/>
                  </a:cubicBezTo>
                  <a:cubicBezTo>
                    <a:pt x="101981" y="0"/>
                    <a:pt x="137922" y="30607"/>
                    <a:pt x="161925" y="6121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5" name="Group 185"/>
          <p:cNvGrpSpPr>
            <a:grpSpLocks noChangeAspect="1"/>
          </p:cNvGrpSpPr>
          <p:nvPr/>
        </p:nvGrpSpPr>
        <p:grpSpPr>
          <a:xfrm>
            <a:off x="10265570" y="1947862"/>
            <a:ext cx="140495" cy="14288"/>
            <a:chOff x="0" y="0"/>
            <a:chExt cx="187326" cy="19050"/>
          </a:xfrm>
        </p:grpSpPr>
        <p:sp>
          <p:nvSpPr>
            <p:cNvPr id="186" name="Freeform 186"/>
            <p:cNvSpPr/>
            <p:nvPr/>
          </p:nvSpPr>
          <p:spPr>
            <a:xfrm>
              <a:off x="0" y="0"/>
              <a:ext cx="187325" cy="19050"/>
            </a:xfrm>
            <a:custGeom>
              <a:avLst/>
              <a:gdLst/>
              <a:ahLst/>
              <a:cxnLst/>
              <a:rect l="l" t="t" r="r" b="b"/>
              <a:pathLst>
                <a:path w="187325" h="19050">
                  <a:moveTo>
                    <a:pt x="187325" y="19050"/>
                  </a:moveTo>
                  <a:cubicBezTo>
                    <a:pt x="126873" y="19050"/>
                    <a:pt x="66421" y="19050"/>
                    <a:pt x="0" y="19050"/>
                  </a:cubicBezTo>
                  <a:cubicBezTo>
                    <a:pt x="0" y="12700"/>
                    <a:pt x="0" y="6350"/>
                    <a:pt x="0" y="0"/>
                  </a:cubicBezTo>
                  <a:cubicBezTo>
                    <a:pt x="66421" y="0"/>
                    <a:pt x="126873" y="0"/>
                    <a:pt x="187325" y="0"/>
                  </a:cubicBezTo>
                  <a:cubicBezTo>
                    <a:pt x="187325" y="6350"/>
                    <a:pt x="187325" y="12700"/>
                    <a:pt x="187325" y="190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7" name="Group 187"/>
          <p:cNvGrpSpPr>
            <a:grpSpLocks noChangeAspect="1"/>
          </p:cNvGrpSpPr>
          <p:nvPr/>
        </p:nvGrpSpPr>
        <p:grpSpPr>
          <a:xfrm>
            <a:off x="10310814" y="1874044"/>
            <a:ext cx="54770" cy="33338"/>
            <a:chOff x="0" y="0"/>
            <a:chExt cx="73026" cy="44450"/>
          </a:xfrm>
        </p:grpSpPr>
        <p:sp>
          <p:nvSpPr>
            <p:cNvPr id="188" name="Freeform 188"/>
            <p:cNvSpPr/>
            <p:nvPr/>
          </p:nvSpPr>
          <p:spPr>
            <a:xfrm>
              <a:off x="0" y="0"/>
              <a:ext cx="73152" cy="44450"/>
            </a:xfrm>
            <a:custGeom>
              <a:avLst/>
              <a:gdLst/>
              <a:ahLst/>
              <a:cxnLst/>
              <a:rect l="l" t="t" r="r" b="b"/>
              <a:pathLst>
                <a:path w="73152" h="44450">
                  <a:moveTo>
                    <a:pt x="0" y="44450"/>
                  </a:moveTo>
                  <a:cubicBezTo>
                    <a:pt x="18288" y="25400"/>
                    <a:pt x="24384" y="6350"/>
                    <a:pt x="36576" y="0"/>
                  </a:cubicBezTo>
                  <a:cubicBezTo>
                    <a:pt x="48768" y="0"/>
                    <a:pt x="60960" y="19050"/>
                    <a:pt x="73152" y="31750"/>
                  </a:cubicBezTo>
                  <a:cubicBezTo>
                    <a:pt x="67056" y="38100"/>
                    <a:pt x="67056" y="38100"/>
                    <a:pt x="67056" y="44450"/>
                  </a:cubicBezTo>
                  <a:cubicBezTo>
                    <a:pt x="48768" y="44450"/>
                    <a:pt x="30480" y="44450"/>
                    <a:pt x="127" y="4445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9" name="Group 189"/>
          <p:cNvGrpSpPr>
            <a:grpSpLocks noChangeAspect="1"/>
          </p:cNvGrpSpPr>
          <p:nvPr/>
        </p:nvGrpSpPr>
        <p:grpSpPr>
          <a:xfrm>
            <a:off x="10432257" y="8493920"/>
            <a:ext cx="402432" cy="597693"/>
            <a:chOff x="0" y="0"/>
            <a:chExt cx="536576" cy="796924"/>
          </a:xfrm>
        </p:grpSpPr>
        <p:sp>
          <p:nvSpPr>
            <p:cNvPr id="190" name="Freeform 190"/>
            <p:cNvSpPr/>
            <p:nvPr/>
          </p:nvSpPr>
          <p:spPr>
            <a:xfrm>
              <a:off x="0" y="0"/>
              <a:ext cx="536575" cy="796925"/>
            </a:xfrm>
            <a:custGeom>
              <a:avLst/>
              <a:gdLst/>
              <a:ahLst/>
              <a:cxnLst/>
              <a:rect l="l" t="t" r="r" b="b"/>
              <a:pathLst>
                <a:path w="536575" h="796925">
                  <a:moveTo>
                    <a:pt x="253238" y="6096"/>
                  </a:moveTo>
                  <a:cubicBezTo>
                    <a:pt x="241173" y="138938"/>
                    <a:pt x="337693" y="217424"/>
                    <a:pt x="416052" y="301879"/>
                  </a:cubicBezTo>
                  <a:cubicBezTo>
                    <a:pt x="488442" y="386461"/>
                    <a:pt x="536575" y="477012"/>
                    <a:pt x="506476" y="591693"/>
                  </a:cubicBezTo>
                  <a:cubicBezTo>
                    <a:pt x="476377" y="712470"/>
                    <a:pt x="355727" y="796925"/>
                    <a:pt x="229108" y="778891"/>
                  </a:cubicBezTo>
                  <a:cubicBezTo>
                    <a:pt x="102489" y="766699"/>
                    <a:pt x="5969" y="658114"/>
                    <a:pt x="5969" y="531241"/>
                  </a:cubicBezTo>
                  <a:cubicBezTo>
                    <a:pt x="0" y="380365"/>
                    <a:pt x="66294" y="247523"/>
                    <a:pt x="144653" y="120777"/>
                  </a:cubicBezTo>
                  <a:cubicBezTo>
                    <a:pt x="174752" y="78486"/>
                    <a:pt x="204978" y="42291"/>
                    <a:pt x="241173" y="0"/>
                  </a:cubicBezTo>
                  <a:cubicBezTo>
                    <a:pt x="241173" y="6096"/>
                    <a:pt x="247142" y="6096"/>
                    <a:pt x="253238" y="6096"/>
                  </a:cubicBezTo>
                  <a:close/>
                  <a:moveTo>
                    <a:pt x="36195" y="482981"/>
                  </a:moveTo>
                  <a:cubicBezTo>
                    <a:pt x="66294" y="489077"/>
                    <a:pt x="90424" y="495046"/>
                    <a:pt x="108585" y="501142"/>
                  </a:cubicBezTo>
                  <a:cubicBezTo>
                    <a:pt x="126619" y="458851"/>
                    <a:pt x="144780" y="416560"/>
                    <a:pt x="156845" y="380365"/>
                  </a:cubicBezTo>
                  <a:cubicBezTo>
                    <a:pt x="156845" y="374269"/>
                    <a:pt x="150876" y="356235"/>
                    <a:pt x="144780" y="350139"/>
                  </a:cubicBezTo>
                  <a:cubicBezTo>
                    <a:pt x="126746" y="344043"/>
                    <a:pt x="108585" y="338074"/>
                    <a:pt x="84455" y="331978"/>
                  </a:cubicBezTo>
                  <a:cubicBezTo>
                    <a:pt x="66421" y="380238"/>
                    <a:pt x="54356" y="428625"/>
                    <a:pt x="36195" y="48285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1" name="Group 191"/>
          <p:cNvGrpSpPr>
            <a:grpSpLocks noChangeAspect="1"/>
          </p:cNvGrpSpPr>
          <p:nvPr/>
        </p:nvGrpSpPr>
        <p:grpSpPr>
          <a:xfrm>
            <a:off x="16885444" y="5186362"/>
            <a:ext cx="104775" cy="145255"/>
            <a:chOff x="0" y="0"/>
            <a:chExt cx="139700" cy="193674"/>
          </a:xfrm>
        </p:grpSpPr>
        <p:sp>
          <p:nvSpPr>
            <p:cNvPr id="192" name="Freeform 192"/>
            <p:cNvSpPr/>
            <p:nvPr/>
          </p:nvSpPr>
          <p:spPr>
            <a:xfrm>
              <a:off x="0" y="0"/>
              <a:ext cx="139573" cy="193675"/>
            </a:xfrm>
            <a:custGeom>
              <a:avLst/>
              <a:gdLst/>
              <a:ahLst/>
              <a:cxnLst/>
              <a:rect l="l" t="t" r="r" b="b"/>
              <a:pathLst>
                <a:path w="139573" h="193675">
                  <a:moveTo>
                    <a:pt x="85090" y="193675"/>
                  </a:moveTo>
                  <a:cubicBezTo>
                    <a:pt x="60833" y="187579"/>
                    <a:pt x="36449" y="181610"/>
                    <a:pt x="0" y="175514"/>
                  </a:cubicBezTo>
                  <a:cubicBezTo>
                    <a:pt x="18161" y="114935"/>
                    <a:pt x="36449" y="60579"/>
                    <a:pt x="54610" y="6096"/>
                  </a:cubicBezTo>
                  <a:cubicBezTo>
                    <a:pt x="60706" y="0"/>
                    <a:pt x="97155" y="6096"/>
                    <a:pt x="115316" y="18161"/>
                  </a:cubicBezTo>
                  <a:cubicBezTo>
                    <a:pt x="127508" y="24257"/>
                    <a:pt x="139573" y="48387"/>
                    <a:pt x="139573" y="60579"/>
                  </a:cubicBezTo>
                  <a:cubicBezTo>
                    <a:pt x="127381" y="102997"/>
                    <a:pt x="103124" y="145288"/>
                    <a:pt x="84963" y="19367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3" name="Group 193"/>
          <p:cNvGrpSpPr>
            <a:grpSpLocks noChangeAspect="1"/>
          </p:cNvGrpSpPr>
          <p:nvPr/>
        </p:nvGrpSpPr>
        <p:grpSpPr>
          <a:xfrm>
            <a:off x="15299532" y="8412957"/>
            <a:ext cx="50007" cy="59530"/>
            <a:chOff x="0" y="0"/>
            <a:chExt cx="66676" cy="79374"/>
          </a:xfrm>
        </p:grpSpPr>
        <p:sp>
          <p:nvSpPr>
            <p:cNvPr id="194" name="Freeform 194"/>
            <p:cNvSpPr/>
            <p:nvPr/>
          </p:nvSpPr>
          <p:spPr>
            <a:xfrm>
              <a:off x="0" y="0"/>
              <a:ext cx="66675" cy="79375"/>
            </a:xfrm>
            <a:custGeom>
              <a:avLst/>
              <a:gdLst/>
              <a:ahLst/>
              <a:cxnLst/>
              <a:rect l="l" t="t" r="r" b="b"/>
              <a:pathLst>
                <a:path w="66675" h="79375">
                  <a:moveTo>
                    <a:pt x="0" y="54991"/>
                  </a:moveTo>
                  <a:cubicBezTo>
                    <a:pt x="12065" y="36576"/>
                    <a:pt x="24257" y="18288"/>
                    <a:pt x="36322" y="0"/>
                  </a:cubicBezTo>
                  <a:cubicBezTo>
                    <a:pt x="48514" y="6096"/>
                    <a:pt x="54610" y="12192"/>
                    <a:pt x="66675" y="24384"/>
                  </a:cubicBezTo>
                  <a:cubicBezTo>
                    <a:pt x="42418" y="36576"/>
                    <a:pt x="42418" y="79375"/>
                    <a:pt x="0" y="5499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5" name="Group 195"/>
          <p:cNvGrpSpPr>
            <a:grpSpLocks noChangeAspect="1"/>
          </p:cNvGrpSpPr>
          <p:nvPr/>
        </p:nvGrpSpPr>
        <p:grpSpPr>
          <a:xfrm>
            <a:off x="13284994" y="8262938"/>
            <a:ext cx="816770" cy="814388"/>
            <a:chOff x="0" y="0"/>
            <a:chExt cx="1089026" cy="1085850"/>
          </a:xfrm>
        </p:grpSpPr>
        <p:sp>
          <p:nvSpPr>
            <p:cNvPr id="196" name="Freeform 196"/>
            <p:cNvSpPr/>
            <p:nvPr/>
          </p:nvSpPr>
          <p:spPr>
            <a:xfrm>
              <a:off x="0" y="0"/>
              <a:ext cx="1089025" cy="1085850"/>
            </a:xfrm>
            <a:custGeom>
              <a:avLst/>
              <a:gdLst/>
              <a:ahLst/>
              <a:cxnLst/>
              <a:rect l="l" t="t" r="r" b="b"/>
              <a:pathLst>
                <a:path w="1089025" h="1085850">
                  <a:moveTo>
                    <a:pt x="547497" y="5969"/>
                  </a:moveTo>
                  <a:cubicBezTo>
                    <a:pt x="818261" y="0"/>
                    <a:pt x="1070991" y="241300"/>
                    <a:pt x="1083056" y="512826"/>
                  </a:cubicBezTo>
                  <a:cubicBezTo>
                    <a:pt x="1089025" y="814451"/>
                    <a:pt x="866394" y="1067816"/>
                    <a:pt x="565658" y="1073785"/>
                  </a:cubicBezTo>
                  <a:cubicBezTo>
                    <a:pt x="270764" y="1085850"/>
                    <a:pt x="24130" y="862584"/>
                    <a:pt x="12065" y="567055"/>
                  </a:cubicBezTo>
                  <a:cubicBezTo>
                    <a:pt x="0" y="259461"/>
                    <a:pt x="240665" y="5969"/>
                    <a:pt x="547497" y="5969"/>
                  </a:cubicBezTo>
                  <a:close/>
                  <a:moveTo>
                    <a:pt x="541528" y="916940"/>
                  </a:moveTo>
                  <a:cubicBezTo>
                    <a:pt x="752094" y="916940"/>
                    <a:pt x="914527" y="753999"/>
                    <a:pt x="914527" y="542925"/>
                  </a:cubicBezTo>
                  <a:cubicBezTo>
                    <a:pt x="920496" y="337820"/>
                    <a:pt x="752094" y="168910"/>
                    <a:pt x="547497" y="168910"/>
                  </a:cubicBezTo>
                  <a:cubicBezTo>
                    <a:pt x="342900" y="168910"/>
                    <a:pt x="174498" y="331724"/>
                    <a:pt x="174498" y="536829"/>
                  </a:cubicBezTo>
                  <a:cubicBezTo>
                    <a:pt x="174498" y="747903"/>
                    <a:pt x="336931" y="910844"/>
                    <a:pt x="541528" y="91694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87802" y="1560329"/>
            <a:ext cx="2241823" cy="6152740"/>
            <a:chOff x="0" y="0"/>
            <a:chExt cx="2989097" cy="8203653"/>
          </a:xfrm>
        </p:grpSpPr>
        <p:sp>
          <p:nvSpPr>
            <p:cNvPr id="3" name="Freeform 3"/>
            <p:cNvSpPr/>
            <p:nvPr/>
          </p:nvSpPr>
          <p:spPr>
            <a:xfrm>
              <a:off x="-4953" y="-8001"/>
              <a:ext cx="3027172" cy="8226678"/>
            </a:xfrm>
            <a:custGeom>
              <a:avLst/>
              <a:gdLst/>
              <a:ahLst/>
              <a:cxnLst/>
              <a:rect l="l" t="t" r="r" b="b"/>
              <a:pathLst>
                <a:path w="3027172" h="8226678">
                  <a:moveTo>
                    <a:pt x="2882265" y="2553843"/>
                  </a:moveTo>
                  <a:cubicBezTo>
                    <a:pt x="2803779" y="2440432"/>
                    <a:pt x="2725166" y="2325878"/>
                    <a:pt x="2644394" y="2213483"/>
                  </a:cubicBezTo>
                  <a:cubicBezTo>
                    <a:pt x="2525522" y="2045462"/>
                    <a:pt x="2390267" y="1887347"/>
                    <a:pt x="2336800" y="1682242"/>
                  </a:cubicBezTo>
                  <a:cubicBezTo>
                    <a:pt x="2314956" y="1599311"/>
                    <a:pt x="2255012" y="1565529"/>
                    <a:pt x="2178558" y="1543685"/>
                  </a:cubicBezTo>
                  <a:cubicBezTo>
                    <a:pt x="2080387" y="1516380"/>
                    <a:pt x="1982216" y="1491361"/>
                    <a:pt x="1889506" y="1448816"/>
                  </a:cubicBezTo>
                  <a:cubicBezTo>
                    <a:pt x="1879727" y="1439037"/>
                    <a:pt x="1868805" y="1433576"/>
                    <a:pt x="1865503" y="1416050"/>
                  </a:cubicBezTo>
                  <a:cubicBezTo>
                    <a:pt x="1842643" y="1277493"/>
                    <a:pt x="1813179" y="1141095"/>
                    <a:pt x="1781556" y="1003681"/>
                  </a:cubicBezTo>
                  <a:cubicBezTo>
                    <a:pt x="1732407" y="787654"/>
                    <a:pt x="1679067" y="573913"/>
                    <a:pt x="1589532" y="369824"/>
                  </a:cubicBezTo>
                  <a:cubicBezTo>
                    <a:pt x="1546987" y="271653"/>
                    <a:pt x="1496822" y="177800"/>
                    <a:pt x="1417193" y="102489"/>
                  </a:cubicBezTo>
                  <a:cubicBezTo>
                    <a:pt x="1339723" y="29337"/>
                    <a:pt x="1247013" y="0"/>
                    <a:pt x="1144524" y="9779"/>
                  </a:cubicBezTo>
                  <a:cubicBezTo>
                    <a:pt x="934974" y="31623"/>
                    <a:pt x="756031" y="129794"/>
                    <a:pt x="585851" y="245491"/>
                  </a:cubicBezTo>
                  <a:cubicBezTo>
                    <a:pt x="548767" y="270637"/>
                    <a:pt x="545465" y="301117"/>
                    <a:pt x="567309" y="340360"/>
                  </a:cubicBezTo>
                  <a:cubicBezTo>
                    <a:pt x="589153" y="378587"/>
                    <a:pt x="616458" y="409067"/>
                    <a:pt x="665480" y="408051"/>
                  </a:cubicBezTo>
                  <a:cubicBezTo>
                    <a:pt x="665480" y="408051"/>
                    <a:pt x="665480" y="408051"/>
                    <a:pt x="665480" y="408051"/>
                  </a:cubicBezTo>
                  <a:cubicBezTo>
                    <a:pt x="613156" y="409194"/>
                    <a:pt x="603250" y="417830"/>
                    <a:pt x="595630" y="469138"/>
                  </a:cubicBezTo>
                  <a:cubicBezTo>
                    <a:pt x="594487" y="478917"/>
                    <a:pt x="591312" y="489839"/>
                    <a:pt x="590169" y="499745"/>
                  </a:cubicBezTo>
                  <a:cubicBezTo>
                    <a:pt x="588010" y="551053"/>
                    <a:pt x="573786" y="609981"/>
                    <a:pt x="606552" y="651383"/>
                  </a:cubicBezTo>
                  <a:cubicBezTo>
                    <a:pt x="637159" y="691769"/>
                    <a:pt x="630555" y="723392"/>
                    <a:pt x="615315" y="761619"/>
                  </a:cubicBezTo>
                  <a:cubicBezTo>
                    <a:pt x="607695" y="781304"/>
                    <a:pt x="602234" y="800862"/>
                    <a:pt x="594614" y="820547"/>
                  </a:cubicBezTo>
                  <a:cubicBezTo>
                    <a:pt x="581533" y="855472"/>
                    <a:pt x="596773" y="874014"/>
                    <a:pt x="629539" y="879475"/>
                  </a:cubicBezTo>
                  <a:cubicBezTo>
                    <a:pt x="659003" y="883793"/>
                    <a:pt x="668782" y="901319"/>
                    <a:pt x="674243" y="928624"/>
                  </a:cubicBezTo>
                  <a:cubicBezTo>
                    <a:pt x="688467" y="996315"/>
                    <a:pt x="707009" y="1062863"/>
                    <a:pt x="732028" y="1127125"/>
                  </a:cubicBezTo>
                  <a:cubicBezTo>
                    <a:pt x="759333" y="1197991"/>
                    <a:pt x="778891" y="1210056"/>
                    <a:pt x="853059" y="1208913"/>
                  </a:cubicBezTo>
                  <a:cubicBezTo>
                    <a:pt x="814832" y="1216533"/>
                    <a:pt x="813816" y="1235075"/>
                    <a:pt x="833374" y="1265682"/>
                  </a:cubicBezTo>
                  <a:cubicBezTo>
                    <a:pt x="851916" y="1296289"/>
                    <a:pt x="861695" y="1331087"/>
                    <a:pt x="868299" y="1366012"/>
                  </a:cubicBezTo>
                  <a:cubicBezTo>
                    <a:pt x="868299" y="1366012"/>
                    <a:pt x="868299" y="1366012"/>
                    <a:pt x="868299" y="1366012"/>
                  </a:cubicBezTo>
                  <a:cubicBezTo>
                    <a:pt x="813816" y="1373632"/>
                    <a:pt x="781050" y="1412875"/>
                    <a:pt x="747268" y="1449959"/>
                  </a:cubicBezTo>
                  <a:cubicBezTo>
                    <a:pt x="747268" y="1449959"/>
                    <a:pt x="747268" y="1449959"/>
                    <a:pt x="747268" y="1449959"/>
                  </a:cubicBezTo>
                  <a:cubicBezTo>
                    <a:pt x="697103" y="1444498"/>
                    <a:pt x="651256" y="1465199"/>
                    <a:pt x="603250" y="1475105"/>
                  </a:cubicBezTo>
                  <a:cubicBezTo>
                    <a:pt x="499618" y="1496949"/>
                    <a:pt x="435229" y="1563497"/>
                    <a:pt x="397129" y="1659509"/>
                  </a:cubicBezTo>
                  <a:cubicBezTo>
                    <a:pt x="360045" y="1752219"/>
                    <a:pt x="342646" y="1850390"/>
                    <a:pt x="320802" y="1946402"/>
                  </a:cubicBezTo>
                  <a:cubicBezTo>
                    <a:pt x="291338" y="2076196"/>
                    <a:pt x="269494" y="2207133"/>
                    <a:pt x="211709" y="2328164"/>
                  </a:cubicBezTo>
                  <a:cubicBezTo>
                    <a:pt x="180086" y="2394712"/>
                    <a:pt x="148463" y="2462403"/>
                    <a:pt x="133223" y="2536571"/>
                  </a:cubicBezTo>
                  <a:cubicBezTo>
                    <a:pt x="108077" y="2662047"/>
                    <a:pt x="112522" y="2788539"/>
                    <a:pt x="120142" y="2915158"/>
                  </a:cubicBezTo>
                  <a:cubicBezTo>
                    <a:pt x="132080" y="3097403"/>
                    <a:pt x="156083" y="3278378"/>
                    <a:pt x="187833" y="3458464"/>
                  </a:cubicBezTo>
                  <a:cubicBezTo>
                    <a:pt x="202057" y="3539236"/>
                    <a:pt x="217297" y="3619881"/>
                    <a:pt x="257683" y="3693033"/>
                  </a:cubicBezTo>
                  <a:cubicBezTo>
                    <a:pt x="260985" y="3698494"/>
                    <a:pt x="260985" y="3717036"/>
                    <a:pt x="275082" y="3701796"/>
                  </a:cubicBezTo>
                  <a:cubicBezTo>
                    <a:pt x="289306" y="3771646"/>
                    <a:pt x="335026" y="3814191"/>
                    <a:pt x="398399" y="3839210"/>
                  </a:cubicBezTo>
                  <a:cubicBezTo>
                    <a:pt x="387477" y="3845814"/>
                    <a:pt x="389636" y="3856609"/>
                    <a:pt x="388620" y="3867531"/>
                  </a:cubicBezTo>
                  <a:cubicBezTo>
                    <a:pt x="386461" y="3916680"/>
                    <a:pt x="386461" y="3966845"/>
                    <a:pt x="379857" y="4015867"/>
                  </a:cubicBezTo>
                  <a:cubicBezTo>
                    <a:pt x="375539" y="4051808"/>
                    <a:pt x="378714" y="4073652"/>
                    <a:pt x="422402" y="4072636"/>
                  </a:cubicBezTo>
                  <a:cubicBezTo>
                    <a:pt x="445262" y="4071493"/>
                    <a:pt x="459486" y="4082415"/>
                    <a:pt x="448564" y="4109720"/>
                  </a:cubicBezTo>
                  <a:cubicBezTo>
                    <a:pt x="441960" y="4126104"/>
                    <a:pt x="439801" y="4145661"/>
                    <a:pt x="435483" y="4163187"/>
                  </a:cubicBezTo>
                  <a:cubicBezTo>
                    <a:pt x="362331" y="4457700"/>
                    <a:pt x="282702" y="4751197"/>
                    <a:pt x="221615" y="5047869"/>
                  </a:cubicBezTo>
                  <a:cubicBezTo>
                    <a:pt x="185674" y="5225669"/>
                    <a:pt x="153924" y="5403469"/>
                    <a:pt x="141986" y="5584571"/>
                  </a:cubicBezTo>
                  <a:cubicBezTo>
                    <a:pt x="127762" y="5787518"/>
                    <a:pt x="148590" y="5988177"/>
                    <a:pt x="184531" y="6187821"/>
                  </a:cubicBezTo>
                  <a:cubicBezTo>
                    <a:pt x="211836" y="6339459"/>
                    <a:pt x="247777" y="6488938"/>
                    <a:pt x="254381" y="6643878"/>
                  </a:cubicBezTo>
                  <a:cubicBezTo>
                    <a:pt x="260985" y="6799834"/>
                    <a:pt x="271780" y="6955917"/>
                    <a:pt x="283845" y="7111873"/>
                  </a:cubicBezTo>
                  <a:cubicBezTo>
                    <a:pt x="294767" y="7253732"/>
                    <a:pt x="387477" y="7408545"/>
                    <a:pt x="459486" y="7469632"/>
                  </a:cubicBezTo>
                  <a:cubicBezTo>
                    <a:pt x="514096" y="7515478"/>
                    <a:pt x="528193" y="7563485"/>
                    <a:pt x="512953" y="7626731"/>
                  </a:cubicBezTo>
                  <a:cubicBezTo>
                    <a:pt x="487807" y="7731506"/>
                    <a:pt x="445262" y="7829676"/>
                    <a:pt x="402717" y="7927848"/>
                  </a:cubicBezTo>
                  <a:cubicBezTo>
                    <a:pt x="388493" y="7959471"/>
                    <a:pt x="368935" y="7982331"/>
                    <a:pt x="340487" y="8001000"/>
                  </a:cubicBezTo>
                  <a:cubicBezTo>
                    <a:pt x="248793" y="8058785"/>
                    <a:pt x="147447" y="8098155"/>
                    <a:pt x="46990" y="8139557"/>
                  </a:cubicBezTo>
                  <a:cubicBezTo>
                    <a:pt x="31750" y="8146161"/>
                    <a:pt x="13208" y="8148320"/>
                    <a:pt x="6604" y="8167877"/>
                  </a:cubicBezTo>
                  <a:cubicBezTo>
                    <a:pt x="0" y="8189721"/>
                    <a:pt x="14224" y="8202802"/>
                    <a:pt x="31750" y="8213724"/>
                  </a:cubicBezTo>
                  <a:cubicBezTo>
                    <a:pt x="221615" y="8217026"/>
                    <a:pt x="659003" y="8225662"/>
                    <a:pt x="674243" y="8204961"/>
                  </a:cubicBezTo>
                  <a:cubicBezTo>
                    <a:pt x="713486" y="8146033"/>
                    <a:pt x="747395" y="8087105"/>
                    <a:pt x="800735" y="8049005"/>
                  </a:cubicBezTo>
                  <a:cubicBezTo>
                    <a:pt x="853059" y="8010778"/>
                    <a:pt x="918591" y="8003158"/>
                    <a:pt x="980694" y="7992236"/>
                  </a:cubicBezTo>
                  <a:cubicBezTo>
                    <a:pt x="1000379" y="7988934"/>
                    <a:pt x="1000379" y="8009635"/>
                    <a:pt x="1000379" y="8023859"/>
                  </a:cubicBezTo>
                  <a:cubicBezTo>
                    <a:pt x="1003681" y="8066404"/>
                    <a:pt x="998220" y="8161273"/>
                    <a:pt x="1002538" y="8203818"/>
                  </a:cubicBezTo>
                  <a:cubicBezTo>
                    <a:pt x="1003681" y="8214740"/>
                    <a:pt x="1035304" y="8220201"/>
                    <a:pt x="1072388" y="8209279"/>
                  </a:cubicBezTo>
                  <a:cubicBezTo>
                    <a:pt x="1075690" y="8113267"/>
                    <a:pt x="1082167" y="8058784"/>
                    <a:pt x="1081151" y="8015096"/>
                  </a:cubicBezTo>
                  <a:cubicBezTo>
                    <a:pt x="1080008" y="7991093"/>
                    <a:pt x="1102995" y="7981314"/>
                    <a:pt x="1119378" y="7965947"/>
                  </a:cubicBezTo>
                  <a:cubicBezTo>
                    <a:pt x="1149985" y="7936483"/>
                    <a:pt x="1145540" y="7907019"/>
                    <a:pt x="1176147" y="7903717"/>
                  </a:cubicBezTo>
                  <a:cubicBezTo>
                    <a:pt x="1197991" y="7901558"/>
                    <a:pt x="1206754" y="7924418"/>
                    <a:pt x="1202309" y="7947405"/>
                  </a:cubicBezTo>
                  <a:cubicBezTo>
                    <a:pt x="1191387" y="8005190"/>
                    <a:pt x="1205611" y="8083803"/>
                    <a:pt x="1203452" y="8141587"/>
                  </a:cubicBezTo>
                  <a:cubicBezTo>
                    <a:pt x="1201293" y="8209279"/>
                    <a:pt x="1223137" y="8217915"/>
                    <a:pt x="1239393" y="8217915"/>
                  </a:cubicBezTo>
                  <a:cubicBezTo>
                    <a:pt x="1386713" y="8226678"/>
                    <a:pt x="1473962" y="8221217"/>
                    <a:pt x="1699768" y="8204833"/>
                  </a:cubicBezTo>
                  <a:cubicBezTo>
                    <a:pt x="1729232" y="8212453"/>
                    <a:pt x="1937639" y="7935340"/>
                    <a:pt x="1907032" y="7764143"/>
                  </a:cubicBezTo>
                  <a:cubicBezTo>
                    <a:pt x="1887347" y="7652891"/>
                    <a:pt x="1947418" y="7518652"/>
                    <a:pt x="1950720" y="7404098"/>
                  </a:cubicBezTo>
                  <a:cubicBezTo>
                    <a:pt x="1955038" y="7245856"/>
                    <a:pt x="1952879" y="7112760"/>
                    <a:pt x="1960499" y="6954645"/>
                  </a:cubicBezTo>
                  <a:cubicBezTo>
                    <a:pt x="1974723" y="6645908"/>
                    <a:pt x="1956181" y="6339330"/>
                    <a:pt x="1893951" y="6036054"/>
                  </a:cubicBezTo>
                  <a:cubicBezTo>
                    <a:pt x="1871091" y="5923659"/>
                    <a:pt x="1862328" y="5809105"/>
                    <a:pt x="1868805" y="5693535"/>
                  </a:cubicBezTo>
                  <a:cubicBezTo>
                    <a:pt x="1875409" y="5562598"/>
                    <a:pt x="1896110" y="5434963"/>
                    <a:pt x="1916811" y="5306312"/>
                  </a:cubicBezTo>
                  <a:cubicBezTo>
                    <a:pt x="1955038" y="5075045"/>
                    <a:pt x="1996440" y="4843778"/>
                    <a:pt x="2042287" y="4613527"/>
                  </a:cubicBezTo>
                  <a:cubicBezTo>
                    <a:pt x="2066290" y="4493512"/>
                    <a:pt x="2079371" y="4371338"/>
                    <a:pt x="2079371" y="4248021"/>
                  </a:cubicBezTo>
                  <a:cubicBezTo>
                    <a:pt x="2079371" y="4093081"/>
                    <a:pt x="2018284" y="3958969"/>
                    <a:pt x="1927733" y="3836795"/>
                  </a:cubicBezTo>
                  <a:cubicBezTo>
                    <a:pt x="1916811" y="3822571"/>
                    <a:pt x="1905889" y="3807331"/>
                    <a:pt x="1894967" y="3793107"/>
                  </a:cubicBezTo>
                  <a:cubicBezTo>
                    <a:pt x="1918970" y="3809490"/>
                    <a:pt x="1933194" y="3800727"/>
                    <a:pt x="1948434" y="3784344"/>
                  </a:cubicBezTo>
                  <a:cubicBezTo>
                    <a:pt x="1959356" y="3773422"/>
                    <a:pt x="1971294" y="3763643"/>
                    <a:pt x="1984375" y="3753737"/>
                  </a:cubicBezTo>
                  <a:cubicBezTo>
                    <a:pt x="2217801" y="3578096"/>
                    <a:pt x="2459990" y="3414520"/>
                    <a:pt x="2696718" y="3243197"/>
                  </a:cubicBezTo>
                  <a:cubicBezTo>
                    <a:pt x="2770886" y="3189730"/>
                    <a:pt x="2850515" y="3143883"/>
                    <a:pt x="2913761" y="3077335"/>
                  </a:cubicBezTo>
                  <a:cubicBezTo>
                    <a:pt x="2997708" y="2987927"/>
                    <a:pt x="3027172" y="2886454"/>
                    <a:pt x="2985770" y="2767455"/>
                  </a:cubicBezTo>
                  <a:cubicBezTo>
                    <a:pt x="2959608" y="2692144"/>
                    <a:pt x="2927985" y="2619119"/>
                    <a:pt x="2882138" y="2553587"/>
                  </a:cubicBezTo>
                  <a:close/>
                  <a:moveTo>
                    <a:pt x="367665" y="3710178"/>
                  </a:moveTo>
                  <a:cubicBezTo>
                    <a:pt x="367665" y="3710178"/>
                    <a:pt x="367665" y="3710178"/>
                    <a:pt x="367665" y="3710178"/>
                  </a:cubicBezTo>
                  <a:cubicBezTo>
                    <a:pt x="367665" y="3710178"/>
                    <a:pt x="367665" y="3710178"/>
                    <a:pt x="367665" y="3710178"/>
                  </a:cubicBezTo>
                  <a:cubicBezTo>
                    <a:pt x="367665" y="3710178"/>
                    <a:pt x="367665" y="3710178"/>
                    <a:pt x="367665" y="3710178"/>
                  </a:cubicBezTo>
                  <a:close/>
                  <a:moveTo>
                    <a:pt x="429895" y="3629406"/>
                  </a:moveTo>
                  <a:cubicBezTo>
                    <a:pt x="431038" y="3629406"/>
                    <a:pt x="431038" y="3629406"/>
                    <a:pt x="432054" y="3629406"/>
                  </a:cubicBezTo>
                  <a:cubicBezTo>
                    <a:pt x="432054" y="3629406"/>
                    <a:pt x="432054" y="3630549"/>
                    <a:pt x="430911" y="3630549"/>
                  </a:cubicBezTo>
                  <a:cubicBezTo>
                    <a:pt x="430911" y="3630549"/>
                    <a:pt x="429768" y="3630549"/>
                    <a:pt x="429768" y="3629406"/>
                  </a:cubicBezTo>
                  <a:close/>
                  <a:moveTo>
                    <a:pt x="1268730" y="7595997"/>
                  </a:moveTo>
                  <a:cubicBezTo>
                    <a:pt x="1229487" y="7631938"/>
                    <a:pt x="1215263" y="7668006"/>
                    <a:pt x="1226185" y="7719314"/>
                  </a:cubicBezTo>
                  <a:cubicBezTo>
                    <a:pt x="1231646" y="7744460"/>
                    <a:pt x="1180338" y="7820787"/>
                    <a:pt x="1180338" y="7856728"/>
                  </a:cubicBezTo>
                  <a:cubicBezTo>
                    <a:pt x="1156335" y="7785862"/>
                    <a:pt x="1196721" y="7671308"/>
                    <a:pt x="1184656" y="7609078"/>
                  </a:cubicBezTo>
                  <a:cubicBezTo>
                    <a:pt x="1109345" y="7207631"/>
                    <a:pt x="1026414" y="6809486"/>
                    <a:pt x="925068" y="6413500"/>
                  </a:cubicBezTo>
                  <a:cubicBezTo>
                    <a:pt x="901065" y="6318631"/>
                    <a:pt x="870585" y="6224778"/>
                    <a:pt x="861822" y="6127623"/>
                  </a:cubicBezTo>
                  <a:cubicBezTo>
                    <a:pt x="853059" y="6021832"/>
                    <a:pt x="846582" y="5836412"/>
                    <a:pt x="893445" y="5742559"/>
                  </a:cubicBezTo>
                  <a:cubicBezTo>
                    <a:pt x="976376" y="5579999"/>
                    <a:pt x="997077" y="5461127"/>
                    <a:pt x="1032002" y="5284343"/>
                  </a:cubicBezTo>
                  <a:cubicBezTo>
                    <a:pt x="1035304" y="5267959"/>
                    <a:pt x="1078865" y="4906898"/>
                    <a:pt x="1083310" y="4889372"/>
                  </a:cubicBezTo>
                  <a:cubicBezTo>
                    <a:pt x="1112774" y="5012689"/>
                    <a:pt x="1155319" y="5503545"/>
                    <a:pt x="1166241" y="5630163"/>
                  </a:cubicBezTo>
                  <a:cubicBezTo>
                    <a:pt x="1184783" y="5852667"/>
                    <a:pt x="1205484" y="6074155"/>
                    <a:pt x="1226185" y="6295643"/>
                  </a:cubicBezTo>
                  <a:cubicBezTo>
                    <a:pt x="1241425" y="6460362"/>
                    <a:pt x="1253490" y="6625081"/>
                    <a:pt x="1275334" y="6789800"/>
                  </a:cubicBezTo>
                  <a:cubicBezTo>
                    <a:pt x="1298194" y="6964298"/>
                    <a:pt x="1324483" y="7137781"/>
                    <a:pt x="1357122" y="7310120"/>
                  </a:cubicBezTo>
                  <a:cubicBezTo>
                    <a:pt x="1378966" y="7424674"/>
                    <a:pt x="1351661" y="7520686"/>
                    <a:pt x="1268730" y="7595997"/>
                  </a:cubicBezTo>
                  <a:close/>
                  <a:moveTo>
                    <a:pt x="2387981" y="2905125"/>
                  </a:moveTo>
                  <a:cubicBezTo>
                    <a:pt x="2227580" y="2990215"/>
                    <a:pt x="2068322" y="3074162"/>
                    <a:pt x="1907921" y="3158236"/>
                  </a:cubicBezTo>
                  <a:cubicBezTo>
                    <a:pt x="1833753" y="3197479"/>
                    <a:pt x="1758442" y="3236722"/>
                    <a:pt x="1676654" y="3280410"/>
                  </a:cubicBezTo>
                  <a:cubicBezTo>
                    <a:pt x="1687576" y="3186557"/>
                    <a:pt x="1719199" y="3109087"/>
                    <a:pt x="1752981" y="3033903"/>
                  </a:cubicBezTo>
                  <a:cubicBezTo>
                    <a:pt x="1846834" y="2825496"/>
                    <a:pt x="1969008" y="2633599"/>
                    <a:pt x="2092198" y="2441575"/>
                  </a:cubicBezTo>
                  <a:cubicBezTo>
                    <a:pt x="2105279" y="2420874"/>
                    <a:pt x="2111883" y="2424176"/>
                    <a:pt x="2123821" y="2442718"/>
                  </a:cubicBezTo>
                  <a:cubicBezTo>
                    <a:pt x="2216531" y="2582418"/>
                    <a:pt x="2309241" y="2721991"/>
                    <a:pt x="2405253" y="2860548"/>
                  </a:cubicBezTo>
                  <a:cubicBezTo>
                    <a:pt x="2424938" y="2890012"/>
                    <a:pt x="2405253" y="2895473"/>
                    <a:pt x="2387854" y="2905252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90620" y="1561964"/>
            <a:ext cx="998184" cy="1260003"/>
            <a:chOff x="0" y="0"/>
            <a:chExt cx="1330912" cy="1680004"/>
          </a:xfrm>
        </p:grpSpPr>
        <p:sp>
          <p:nvSpPr>
            <p:cNvPr id="5" name="Freeform 5"/>
            <p:cNvSpPr/>
            <p:nvPr/>
          </p:nvSpPr>
          <p:spPr>
            <a:xfrm>
              <a:off x="-8636" y="-8001"/>
              <a:ext cx="1345184" cy="1698498"/>
            </a:xfrm>
            <a:custGeom>
              <a:avLst/>
              <a:gdLst/>
              <a:ahLst/>
              <a:cxnLst/>
              <a:rect l="l" t="t" r="r" b="b"/>
              <a:pathLst>
                <a:path w="1345184" h="1698498">
                  <a:moveTo>
                    <a:pt x="1344041" y="1447673"/>
                  </a:moveTo>
                  <a:cubicBezTo>
                    <a:pt x="1313434" y="1459611"/>
                    <a:pt x="1335278" y="1482598"/>
                    <a:pt x="1338580" y="1496822"/>
                  </a:cubicBezTo>
                  <a:cubicBezTo>
                    <a:pt x="1345184" y="1528445"/>
                    <a:pt x="1336421" y="1530604"/>
                    <a:pt x="1309116" y="1522984"/>
                  </a:cubicBezTo>
                  <a:cubicBezTo>
                    <a:pt x="1234948" y="1503299"/>
                    <a:pt x="1160780" y="1484757"/>
                    <a:pt x="1086612" y="1466215"/>
                  </a:cubicBezTo>
                  <a:cubicBezTo>
                    <a:pt x="1068070" y="1461897"/>
                    <a:pt x="1052830" y="1459611"/>
                    <a:pt x="1046226" y="1484757"/>
                  </a:cubicBezTo>
                  <a:cubicBezTo>
                    <a:pt x="1038606" y="1515364"/>
                    <a:pt x="1014603" y="1536065"/>
                    <a:pt x="992759" y="1555623"/>
                  </a:cubicBezTo>
                  <a:cubicBezTo>
                    <a:pt x="937133" y="1605788"/>
                    <a:pt x="882523" y="1659255"/>
                    <a:pt x="818261" y="1698498"/>
                  </a:cubicBezTo>
                  <a:cubicBezTo>
                    <a:pt x="806323" y="1681099"/>
                    <a:pt x="817118" y="1665732"/>
                    <a:pt x="822579" y="1650492"/>
                  </a:cubicBezTo>
                  <a:cubicBezTo>
                    <a:pt x="854202" y="1566545"/>
                    <a:pt x="872744" y="1481455"/>
                    <a:pt x="860806" y="1389761"/>
                  </a:cubicBezTo>
                  <a:cubicBezTo>
                    <a:pt x="820420" y="1469390"/>
                    <a:pt x="781177" y="1549019"/>
                    <a:pt x="738632" y="1626489"/>
                  </a:cubicBezTo>
                  <a:cubicBezTo>
                    <a:pt x="735330" y="1631950"/>
                    <a:pt x="733171" y="1638427"/>
                    <a:pt x="729869" y="1643888"/>
                  </a:cubicBezTo>
                  <a:cubicBezTo>
                    <a:pt x="723265" y="1653667"/>
                    <a:pt x="718947" y="1669034"/>
                    <a:pt x="707009" y="1667891"/>
                  </a:cubicBezTo>
                  <a:cubicBezTo>
                    <a:pt x="691769" y="1665732"/>
                    <a:pt x="690626" y="1649349"/>
                    <a:pt x="688467" y="1637284"/>
                  </a:cubicBezTo>
                  <a:cubicBezTo>
                    <a:pt x="676529" y="1563116"/>
                    <a:pt x="666623" y="1487805"/>
                    <a:pt x="647065" y="1414780"/>
                  </a:cubicBezTo>
                  <a:cubicBezTo>
                    <a:pt x="638302" y="1316609"/>
                    <a:pt x="608838" y="1223899"/>
                    <a:pt x="577215" y="1131189"/>
                  </a:cubicBezTo>
                  <a:cubicBezTo>
                    <a:pt x="536829" y="1015492"/>
                    <a:pt x="494284" y="901065"/>
                    <a:pt x="446278" y="788670"/>
                  </a:cubicBezTo>
                  <a:cubicBezTo>
                    <a:pt x="381889" y="638175"/>
                    <a:pt x="279400" y="525780"/>
                    <a:pt x="150622" y="434086"/>
                  </a:cubicBezTo>
                  <a:cubicBezTo>
                    <a:pt x="139700" y="426466"/>
                    <a:pt x="124460" y="422148"/>
                    <a:pt x="120015" y="405765"/>
                  </a:cubicBezTo>
                  <a:cubicBezTo>
                    <a:pt x="70866" y="406908"/>
                    <a:pt x="44704" y="376301"/>
                    <a:pt x="21844" y="338074"/>
                  </a:cubicBezTo>
                  <a:cubicBezTo>
                    <a:pt x="0" y="299847"/>
                    <a:pt x="4445" y="268224"/>
                    <a:pt x="40386" y="243205"/>
                  </a:cubicBezTo>
                  <a:cubicBezTo>
                    <a:pt x="211709" y="127635"/>
                    <a:pt x="390652" y="29464"/>
                    <a:pt x="600075" y="9779"/>
                  </a:cubicBezTo>
                  <a:cubicBezTo>
                    <a:pt x="702564" y="0"/>
                    <a:pt x="795401" y="29464"/>
                    <a:pt x="872744" y="102489"/>
                  </a:cubicBezTo>
                  <a:cubicBezTo>
                    <a:pt x="952373" y="177800"/>
                    <a:pt x="1002538" y="271526"/>
                    <a:pt x="1045083" y="369824"/>
                  </a:cubicBezTo>
                  <a:cubicBezTo>
                    <a:pt x="1134491" y="572770"/>
                    <a:pt x="1186942" y="787654"/>
                    <a:pt x="1237107" y="1003681"/>
                  </a:cubicBezTo>
                  <a:cubicBezTo>
                    <a:pt x="1268730" y="1140079"/>
                    <a:pt x="1298194" y="1277493"/>
                    <a:pt x="1321054" y="1416050"/>
                  </a:cubicBezTo>
                  <a:cubicBezTo>
                    <a:pt x="1323213" y="1432433"/>
                    <a:pt x="1335278" y="1437894"/>
                    <a:pt x="1343914" y="1447673"/>
                  </a:cubicBezTo>
                  <a:close/>
                </a:path>
              </a:pathLst>
            </a:custGeom>
            <a:solidFill>
              <a:srgbClr val="663515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974680" y="2566431"/>
            <a:ext cx="662729" cy="1039093"/>
            <a:chOff x="0" y="0"/>
            <a:chExt cx="883638" cy="1385457"/>
          </a:xfrm>
        </p:grpSpPr>
        <p:sp>
          <p:nvSpPr>
            <p:cNvPr id="7" name="Freeform 7"/>
            <p:cNvSpPr/>
            <p:nvPr/>
          </p:nvSpPr>
          <p:spPr>
            <a:xfrm>
              <a:off x="-15621" y="0"/>
              <a:ext cx="910844" cy="1402969"/>
            </a:xfrm>
            <a:custGeom>
              <a:avLst/>
              <a:gdLst/>
              <a:ahLst/>
              <a:cxnLst/>
              <a:rect l="l" t="t" r="r" b="b"/>
              <a:pathLst>
                <a:path w="910844" h="1402969">
                  <a:moveTo>
                    <a:pt x="682879" y="61087"/>
                  </a:moveTo>
                  <a:cubicBezTo>
                    <a:pt x="708025" y="144018"/>
                    <a:pt x="715645" y="230124"/>
                    <a:pt x="730885" y="322961"/>
                  </a:cubicBezTo>
                  <a:cubicBezTo>
                    <a:pt x="787654" y="214884"/>
                    <a:pt x="840994" y="112395"/>
                    <a:pt x="898906" y="0"/>
                  </a:cubicBezTo>
                  <a:cubicBezTo>
                    <a:pt x="910844" y="112395"/>
                    <a:pt x="898906" y="210566"/>
                    <a:pt x="859663" y="306578"/>
                  </a:cubicBezTo>
                  <a:cubicBezTo>
                    <a:pt x="854202" y="320802"/>
                    <a:pt x="844423" y="333883"/>
                    <a:pt x="845439" y="350266"/>
                  </a:cubicBezTo>
                  <a:cubicBezTo>
                    <a:pt x="807212" y="389509"/>
                    <a:pt x="776732" y="436499"/>
                    <a:pt x="753745" y="485521"/>
                  </a:cubicBezTo>
                  <a:cubicBezTo>
                    <a:pt x="693801" y="614172"/>
                    <a:pt x="626110" y="739648"/>
                    <a:pt x="542163" y="854202"/>
                  </a:cubicBezTo>
                  <a:cubicBezTo>
                    <a:pt x="455930" y="972058"/>
                    <a:pt x="398145" y="1104011"/>
                    <a:pt x="338201" y="1237107"/>
                  </a:cubicBezTo>
                  <a:cubicBezTo>
                    <a:pt x="313055" y="1292733"/>
                    <a:pt x="271653" y="1336421"/>
                    <a:pt x="240030" y="1386586"/>
                  </a:cubicBezTo>
                  <a:cubicBezTo>
                    <a:pt x="229108" y="1402969"/>
                    <a:pt x="222631" y="1396365"/>
                    <a:pt x="214884" y="1383284"/>
                  </a:cubicBezTo>
                  <a:cubicBezTo>
                    <a:pt x="137414" y="1251331"/>
                    <a:pt x="65405" y="1117092"/>
                    <a:pt x="27178" y="967613"/>
                  </a:cubicBezTo>
                  <a:cubicBezTo>
                    <a:pt x="0" y="862965"/>
                    <a:pt x="21717" y="766953"/>
                    <a:pt x="81788" y="677418"/>
                  </a:cubicBezTo>
                  <a:cubicBezTo>
                    <a:pt x="125476" y="612013"/>
                    <a:pt x="174498" y="548640"/>
                    <a:pt x="196342" y="470154"/>
                  </a:cubicBezTo>
                  <a:cubicBezTo>
                    <a:pt x="224663" y="368681"/>
                    <a:pt x="218186" y="266192"/>
                    <a:pt x="210566" y="163576"/>
                  </a:cubicBezTo>
                  <a:cubicBezTo>
                    <a:pt x="208407" y="138430"/>
                    <a:pt x="210566" y="116713"/>
                    <a:pt x="229108" y="99187"/>
                  </a:cubicBezTo>
                  <a:cubicBezTo>
                    <a:pt x="262890" y="62103"/>
                    <a:pt x="295656" y="21717"/>
                    <a:pt x="350139" y="15240"/>
                  </a:cubicBezTo>
                  <a:cubicBezTo>
                    <a:pt x="374142" y="70866"/>
                    <a:pt x="365379" y="126492"/>
                    <a:pt x="348996" y="181102"/>
                  </a:cubicBezTo>
                  <a:cubicBezTo>
                    <a:pt x="334772" y="226949"/>
                    <a:pt x="316230" y="271653"/>
                    <a:pt x="287909" y="318516"/>
                  </a:cubicBezTo>
                  <a:cubicBezTo>
                    <a:pt x="337058" y="292354"/>
                    <a:pt x="381762" y="271653"/>
                    <a:pt x="425323" y="248666"/>
                  </a:cubicBezTo>
                  <a:cubicBezTo>
                    <a:pt x="437261" y="242062"/>
                    <a:pt x="449326" y="233426"/>
                    <a:pt x="465709" y="235585"/>
                  </a:cubicBezTo>
                  <a:cubicBezTo>
                    <a:pt x="491871" y="243205"/>
                    <a:pt x="484251" y="262890"/>
                    <a:pt x="479933" y="280289"/>
                  </a:cubicBezTo>
                  <a:cubicBezTo>
                    <a:pt x="465709" y="342519"/>
                    <a:pt x="449326" y="403606"/>
                    <a:pt x="459232" y="467868"/>
                  </a:cubicBezTo>
                  <a:cubicBezTo>
                    <a:pt x="499618" y="369697"/>
                    <a:pt x="535559" y="270383"/>
                    <a:pt x="547624" y="163449"/>
                  </a:cubicBezTo>
                  <a:cubicBezTo>
                    <a:pt x="557403" y="77216"/>
                    <a:pt x="597789" y="48895"/>
                    <a:pt x="682879" y="60960"/>
                  </a:cubicBezTo>
                  <a:close/>
                </a:path>
              </a:pathLst>
            </a:custGeom>
            <a:solidFill>
              <a:srgbClr val="FEFEFE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013241" y="1860339"/>
            <a:ext cx="458183" cy="1080003"/>
            <a:chOff x="0" y="0"/>
            <a:chExt cx="610910" cy="1440004"/>
          </a:xfrm>
        </p:grpSpPr>
        <p:sp>
          <p:nvSpPr>
            <p:cNvPr id="9" name="Freeform 9"/>
            <p:cNvSpPr/>
            <p:nvPr/>
          </p:nvSpPr>
          <p:spPr>
            <a:xfrm>
              <a:off x="-11430" y="0"/>
              <a:ext cx="627253" cy="1439926"/>
            </a:xfrm>
            <a:custGeom>
              <a:avLst/>
              <a:gdLst/>
              <a:ahLst/>
              <a:cxnLst/>
              <a:rect l="l" t="t" r="r" b="b"/>
              <a:pathLst>
                <a:path w="627253" h="1439926">
                  <a:moveTo>
                    <a:pt x="627253" y="1002538"/>
                  </a:moveTo>
                  <a:cubicBezTo>
                    <a:pt x="599948" y="1016762"/>
                    <a:pt x="569468" y="1011301"/>
                    <a:pt x="541020" y="1023239"/>
                  </a:cubicBezTo>
                  <a:cubicBezTo>
                    <a:pt x="523621" y="1030859"/>
                    <a:pt x="517017" y="1037463"/>
                    <a:pt x="513715" y="1054862"/>
                  </a:cubicBezTo>
                  <a:cubicBezTo>
                    <a:pt x="506095" y="1099566"/>
                    <a:pt x="495173" y="1143254"/>
                    <a:pt x="488569" y="1187958"/>
                  </a:cubicBezTo>
                  <a:cubicBezTo>
                    <a:pt x="477647" y="1265428"/>
                    <a:pt x="442722" y="1335278"/>
                    <a:pt x="415417" y="1408303"/>
                  </a:cubicBezTo>
                  <a:cubicBezTo>
                    <a:pt x="412115" y="1415923"/>
                    <a:pt x="406654" y="1422527"/>
                    <a:pt x="395732" y="1439926"/>
                  </a:cubicBezTo>
                  <a:cubicBezTo>
                    <a:pt x="390271" y="1384300"/>
                    <a:pt x="385953" y="1339596"/>
                    <a:pt x="396875" y="1295908"/>
                  </a:cubicBezTo>
                  <a:cubicBezTo>
                    <a:pt x="404495" y="1265301"/>
                    <a:pt x="404495" y="1233678"/>
                    <a:pt x="418719" y="1205357"/>
                  </a:cubicBezTo>
                  <a:cubicBezTo>
                    <a:pt x="424180" y="1194435"/>
                    <a:pt x="420878" y="1184656"/>
                    <a:pt x="406781" y="1182497"/>
                  </a:cubicBezTo>
                  <a:cubicBezTo>
                    <a:pt x="428625" y="1139952"/>
                    <a:pt x="439547" y="1093089"/>
                    <a:pt x="446024" y="1046099"/>
                  </a:cubicBezTo>
                  <a:cubicBezTo>
                    <a:pt x="455803" y="977392"/>
                    <a:pt x="448183" y="910844"/>
                    <a:pt x="417703" y="848614"/>
                  </a:cubicBezTo>
                  <a:cubicBezTo>
                    <a:pt x="392557" y="799465"/>
                    <a:pt x="370840" y="790829"/>
                    <a:pt x="316230" y="802767"/>
                  </a:cubicBezTo>
                  <a:cubicBezTo>
                    <a:pt x="303149" y="806069"/>
                    <a:pt x="291084" y="810387"/>
                    <a:pt x="279146" y="800608"/>
                  </a:cubicBezTo>
                  <a:cubicBezTo>
                    <a:pt x="204978" y="801751"/>
                    <a:pt x="185293" y="788670"/>
                    <a:pt x="158115" y="718820"/>
                  </a:cubicBezTo>
                  <a:cubicBezTo>
                    <a:pt x="134112" y="654558"/>
                    <a:pt x="115570" y="588010"/>
                    <a:pt x="100330" y="520319"/>
                  </a:cubicBezTo>
                  <a:cubicBezTo>
                    <a:pt x="94869" y="493014"/>
                    <a:pt x="85090" y="476631"/>
                    <a:pt x="55626" y="471170"/>
                  </a:cubicBezTo>
                  <a:cubicBezTo>
                    <a:pt x="22860" y="465836"/>
                    <a:pt x="7620" y="447294"/>
                    <a:pt x="20701" y="412369"/>
                  </a:cubicBezTo>
                  <a:cubicBezTo>
                    <a:pt x="28321" y="392684"/>
                    <a:pt x="33782" y="373126"/>
                    <a:pt x="41402" y="353441"/>
                  </a:cubicBezTo>
                  <a:cubicBezTo>
                    <a:pt x="57785" y="315214"/>
                    <a:pt x="64262" y="283591"/>
                    <a:pt x="32639" y="243205"/>
                  </a:cubicBezTo>
                  <a:cubicBezTo>
                    <a:pt x="0" y="200787"/>
                    <a:pt x="14224" y="142875"/>
                    <a:pt x="16383" y="91694"/>
                  </a:cubicBezTo>
                  <a:cubicBezTo>
                    <a:pt x="16383" y="81915"/>
                    <a:pt x="19685" y="70993"/>
                    <a:pt x="21844" y="61087"/>
                  </a:cubicBezTo>
                  <a:cubicBezTo>
                    <a:pt x="29464" y="8763"/>
                    <a:pt x="39243" y="0"/>
                    <a:pt x="91567" y="0"/>
                  </a:cubicBezTo>
                  <a:cubicBezTo>
                    <a:pt x="223520" y="77470"/>
                    <a:pt x="331597" y="182245"/>
                    <a:pt x="395986" y="321818"/>
                  </a:cubicBezTo>
                  <a:cubicBezTo>
                    <a:pt x="493014" y="527939"/>
                    <a:pt x="574929" y="740791"/>
                    <a:pt x="621792" y="965454"/>
                  </a:cubicBezTo>
                  <a:cubicBezTo>
                    <a:pt x="626110" y="977392"/>
                    <a:pt x="626110" y="990600"/>
                    <a:pt x="627253" y="1002538"/>
                  </a:cubicBezTo>
                  <a:close/>
                </a:path>
              </a:pathLst>
            </a:custGeom>
            <a:solidFill>
              <a:srgbClr val="FCC791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1162568" y="2450958"/>
            <a:ext cx="188183" cy="368183"/>
            <a:chOff x="0" y="0"/>
            <a:chExt cx="250910" cy="490910"/>
          </a:xfrm>
        </p:grpSpPr>
        <p:sp>
          <p:nvSpPr>
            <p:cNvPr id="11" name="Freeform 11"/>
            <p:cNvSpPr/>
            <p:nvPr/>
          </p:nvSpPr>
          <p:spPr>
            <a:xfrm>
              <a:off x="0" y="-10795"/>
              <a:ext cx="266192" cy="505079"/>
            </a:xfrm>
            <a:custGeom>
              <a:avLst/>
              <a:gdLst/>
              <a:ahLst/>
              <a:cxnLst/>
              <a:rect l="l" t="t" r="r" b="b"/>
              <a:pathLst>
                <a:path w="266192" h="505079">
                  <a:moveTo>
                    <a:pt x="70866" y="24003"/>
                  </a:moveTo>
                  <a:cubicBezTo>
                    <a:pt x="79629" y="21844"/>
                    <a:pt x="88392" y="20701"/>
                    <a:pt x="97155" y="18542"/>
                  </a:cubicBezTo>
                  <a:cubicBezTo>
                    <a:pt x="172339" y="0"/>
                    <a:pt x="198501" y="12065"/>
                    <a:pt x="226949" y="82931"/>
                  </a:cubicBezTo>
                  <a:cubicBezTo>
                    <a:pt x="266192" y="182245"/>
                    <a:pt x="254254" y="281432"/>
                    <a:pt x="224790" y="379603"/>
                  </a:cubicBezTo>
                  <a:cubicBezTo>
                    <a:pt x="220472" y="394843"/>
                    <a:pt x="206248" y="395986"/>
                    <a:pt x="198628" y="405765"/>
                  </a:cubicBezTo>
                  <a:cubicBezTo>
                    <a:pt x="135255" y="437515"/>
                    <a:pt x="72009" y="469138"/>
                    <a:pt x="0" y="505079"/>
                  </a:cubicBezTo>
                  <a:cubicBezTo>
                    <a:pt x="58928" y="398145"/>
                    <a:pt x="109093" y="297815"/>
                    <a:pt x="86233" y="179959"/>
                  </a:cubicBezTo>
                  <a:cubicBezTo>
                    <a:pt x="79629" y="145034"/>
                    <a:pt x="70993" y="109093"/>
                    <a:pt x="51308" y="79629"/>
                  </a:cubicBezTo>
                  <a:cubicBezTo>
                    <a:pt x="31623" y="50165"/>
                    <a:pt x="32766" y="31623"/>
                    <a:pt x="70866" y="24003"/>
                  </a:cubicBezTo>
                  <a:close/>
                </a:path>
              </a:pathLst>
            </a:custGeom>
            <a:solidFill>
              <a:srgbClr val="653515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779717" y="4034761"/>
            <a:ext cx="155454" cy="392728"/>
            <a:chOff x="0" y="0"/>
            <a:chExt cx="207273" cy="523638"/>
          </a:xfrm>
        </p:grpSpPr>
        <p:sp>
          <p:nvSpPr>
            <p:cNvPr id="13" name="Freeform 13"/>
            <p:cNvSpPr/>
            <p:nvPr/>
          </p:nvSpPr>
          <p:spPr>
            <a:xfrm>
              <a:off x="-3429" y="-5080"/>
              <a:ext cx="228092" cy="544322"/>
            </a:xfrm>
            <a:custGeom>
              <a:avLst/>
              <a:gdLst/>
              <a:ahLst/>
              <a:cxnLst/>
              <a:rect l="l" t="t" r="r" b="b"/>
              <a:pathLst>
                <a:path w="228092" h="544322">
                  <a:moveTo>
                    <a:pt x="6604" y="398272"/>
                  </a:moveTo>
                  <a:cubicBezTo>
                    <a:pt x="0" y="365506"/>
                    <a:pt x="3302" y="332867"/>
                    <a:pt x="18542" y="303403"/>
                  </a:cubicBezTo>
                  <a:cubicBezTo>
                    <a:pt x="39370" y="262890"/>
                    <a:pt x="64389" y="224790"/>
                    <a:pt x="72136" y="178943"/>
                  </a:cubicBezTo>
                  <a:cubicBezTo>
                    <a:pt x="74295" y="162560"/>
                    <a:pt x="88519" y="157099"/>
                    <a:pt x="104902" y="156083"/>
                  </a:cubicBezTo>
                  <a:cubicBezTo>
                    <a:pt x="137668" y="153924"/>
                    <a:pt x="141986" y="134239"/>
                    <a:pt x="135509" y="106934"/>
                  </a:cubicBezTo>
                  <a:cubicBezTo>
                    <a:pt x="131191" y="89535"/>
                    <a:pt x="127889" y="70993"/>
                    <a:pt x="125730" y="53467"/>
                  </a:cubicBezTo>
                  <a:cubicBezTo>
                    <a:pt x="123571" y="35941"/>
                    <a:pt x="122301" y="17526"/>
                    <a:pt x="144018" y="10922"/>
                  </a:cubicBezTo>
                  <a:cubicBezTo>
                    <a:pt x="166878" y="4318"/>
                    <a:pt x="190881" y="0"/>
                    <a:pt x="211709" y="16383"/>
                  </a:cubicBezTo>
                  <a:cubicBezTo>
                    <a:pt x="228092" y="29464"/>
                    <a:pt x="218313" y="92710"/>
                    <a:pt x="199771" y="104775"/>
                  </a:cubicBezTo>
                  <a:cubicBezTo>
                    <a:pt x="191008" y="110236"/>
                    <a:pt x="181229" y="114554"/>
                    <a:pt x="168148" y="120015"/>
                  </a:cubicBezTo>
                  <a:cubicBezTo>
                    <a:pt x="199771" y="142875"/>
                    <a:pt x="206375" y="168021"/>
                    <a:pt x="176911" y="196342"/>
                  </a:cubicBezTo>
                  <a:cubicBezTo>
                    <a:pt x="164973" y="207264"/>
                    <a:pt x="179070" y="214884"/>
                    <a:pt x="184531" y="221488"/>
                  </a:cubicBezTo>
                  <a:cubicBezTo>
                    <a:pt x="198755" y="240030"/>
                    <a:pt x="211836" y="259715"/>
                    <a:pt x="210693" y="284734"/>
                  </a:cubicBezTo>
                  <a:cubicBezTo>
                    <a:pt x="209550" y="314198"/>
                    <a:pt x="203073" y="337058"/>
                    <a:pt x="162687" y="326136"/>
                  </a:cubicBezTo>
                  <a:cubicBezTo>
                    <a:pt x="183388" y="359918"/>
                    <a:pt x="228092" y="388366"/>
                    <a:pt x="188849" y="428625"/>
                  </a:cubicBezTo>
                  <a:cubicBezTo>
                    <a:pt x="157226" y="461391"/>
                    <a:pt x="133223" y="427482"/>
                    <a:pt x="100457" y="405765"/>
                  </a:cubicBezTo>
                  <a:cubicBezTo>
                    <a:pt x="121158" y="443992"/>
                    <a:pt x="138684" y="473456"/>
                    <a:pt x="152781" y="505079"/>
                  </a:cubicBezTo>
                  <a:cubicBezTo>
                    <a:pt x="160401" y="522478"/>
                    <a:pt x="164719" y="544322"/>
                    <a:pt x="130937" y="534543"/>
                  </a:cubicBezTo>
                  <a:cubicBezTo>
                    <a:pt x="66675" y="510540"/>
                    <a:pt x="20828" y="467995"/>
                    <a:pt x="6604" y="398272"/>
                  </a:cubicBezTo>
                  <a:close/>
                </a:path>
              </a:pathLst>
            </a:custGeom>
            <a:solidFill>
              <a:srgbClr val="FBC792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385867" y="3954069"/>
            <a:ext cx="523637" cy="433637"/>
            <a:chOff x="0" y="0"/>
            <a:chExt cx="698183" cy="578183"/>
          </a:xfrm>
        </p:grpSpPr>
        <p:sp>
          <p:nvSpPr>
            <p:cNvPr id="15" name="Freeform 15"/>
            <p:cNvSpPr/>
            <p:nvPr/>
          </p:nvSpPr>
          <p:spPr>
            <a:xfrm>
              <a:off x="-6604" y="-8763"/>
              <a:ext cx="716915" cy="597662"/>
            </a:xfrm>
            <a:custGeom>
              <a:avLst/>
              <a:gdLst/>
              <a:ahLst/>
              <a:cxnLst/>
              <a:rect l="l" t="t" r="r" b="b"/>
              <a:pathLst>
                <a:path w="716915" h="597662">
                  <a:moveTo>
                    <a:pt x="259842" y="126619"/>
                  </a:moveTo>
                  <a:cubicBezTo>
                    <a:pt x="215138" y="125476"/>
                    <a:pt x="174752" y="132080"/>
                    <a:pt x="136525" y="153924"/>
                  </a:cubicBezTo>
                  <a:cubicBezTo>
                    <a:pt x="119126" y="163703"/>
                    <a:pt x="102743" y="173609"/>
                    <a:pt x="84201" y="180086"/>
                  </a:cubicBezTo>
                  <a:cubicBezTo>
                    <a:pt x="65659" y="186563"/>
                    <a:pt x="47117" y="183388"/>
                    <a:pt x="35052" y="167005"/>
                  </a:cubicBezTo>
                  <a:cubicBezTo>
                    <a:pt x="23114" y="151765"/>
                    <a:pt x="30734" y="137541"/>
                    <a:pt x="38354" y="123317"/>
                  </a:cubicBezTo>
                  <a:cubicBezTo>
                    <a:pt x="73279" y="57912"/>
                    <a:pt x="180086" y="0"/>
                    <a:pt x="252095" y="9906"/>
                  </a:cubicBezTo>
                  <a:cubicBezTo>
                    <a:pt x="336169" y="20701"/>
                    <a:pt x="419100" y="34925"/>
                    <a:pt x="501904" y="56769"/>
                  </a:cubicBezTo>
                  <a:cubicBezTo>
                    <a:pt x="566293" y="73152"/>
                    <a:pt x="575056" y="93853"/>
                    <a:pt x="590296" y="157099"/>
                  </a:cubicBezTo>
                  <a:cubicBezTo>
                    <a:pt x="612140" y="246507"/>
                    <a:pt x="633984" y="337058"/>
                    <a:pt x="695071" y="411226"/>
                  </a:cubicBezTo>
                  <a:cubicBezTo>
                    <a:pt x="702691" y="419989"/>
                    <a:pt x="716915" y="428625"/>
                    <a:pt x="712470" y="439547"/>
                  </a:cubicBezTo>
                  <a:cubicBezTo>
                    <a:pt x="707009" y="453771"/>
                    <a:pt x="689610" y="447167"/>
                    <a:pt x="677545" y="447167"/>
                  </a:cubicBezTo>
                  <a:cubicBezTo>
                    <a:pt x="615315" y="449326"/>
                    <a:pt x="552069" y="452628"/>
                    <a:pt x="489966" y="451485"/>
                  </a:cubicBezTo>
                  <a:cubicBezTo>
                    <a:pt x="401574" y="448183"/>
                    <a:pt x="323088" y="474345"/>
                    <a:pt x="253238" y="527812"/>
                  </a:cubicBezTo>
                  <a:cubicBezTo>
                    <a:pt x="223774" y="549656"/>
                    <a:pt x="193294" y="569214"/>
                    <a:pt x="157226" y="579120"/>
                  </a:cubicBezTo>
                  <a:cubicBezTo>
                    <a:pt x="140843" y="583438"/>
                    <a:pt x="120142" y="597662"/>
                    <a:pt x="108077" y="576961"/>
                  </a:cubicBezTo>
                  <a:cubicBezTo>
                    <a:pt x="98298" y="559562"/>
                    <a:pt x="114681" y="545338"/>
                    <a:pt x="126619" y="534416"/>
                  </a:cubicBezTo>
                  <a:cubicBezTo>
                    <a:pt x="160401" y="501650"/>
                    <a:pt x="193167" y="469011"/>
                    <a:pt x="228092" y="436245"/>
                  </a:cubicBezTo>
                  <a:cubicBezTo>
                    <a:pt x="257556" y="407924"/>
                    <a:pt x="290322" y="381762"/>
                    <a:pt x="317500" y="346837"/>
                  </a:cubicBezTo>
                  <a:cubicBezTo>
                    <a:pt x="297815" y="334899"/>
                    <a:pt x="283718" y="344678"/>
                    <a:pt x="270637" y="348996"/>
                  </a:cubicBezTo>
                  <a:cubicBezTo>
                    <a:pt x="215011" y="367538"/>
                    <a:pt x="160401" y="389382"/>
                    <a:pt x="104775" y="407924"/>
                  </a:cubicBezTo>
                  <a:cubicBezTo>
                    <a:pt x="78613" y="416687"/>
                    <a:pt x="43688" y="437388"/>
                    <a:pt x="25146" y="410083"/>
                  </a:cubicBezTo>
                  <a:cubicBezTo>
                    <a:pt x="3302" y="378460"/>
                    <a:pt x="0" y="335915"/>
                    <a:pt x="18542" y="297688"/>
                  </a:cubicBezTo>
                  <a:cubicBezTo>
                    <a:pt x="31623" y="269367"/>
                    <a:pt x="55626" y="247523"/>
                    <a:pt x="79629" y="227838"/>
                  </a:cubicBezTo>
                  <a:cubicBezTo>
                    <a:pt x="126492" y="188595"/>
                    <a:pt x="178943" y="161290"/>
                    <a:pt x="237871" y="144907"/>
                  </a:cubicBezTo>
                  <a:cubicBezTo>
                    <a:pt x="244475" y="140589"/>
                    <a:pt x="255270" y="141605"/>
                    <a:pt x="259715" y="126365"/>
                  </a:cubicBezTo>
                  <a:close/>
                </a:path>
              </a:pathLst>
            </a:custGeom>
            <a:solidFill>
              <a:srgbClr val="FCC792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3552582" y="2498417"/>
            <a:ext cx="2677408" cy="4927251"/>
            <a:chOff x="0" y="0"/>
            <a:chExt cx="3569878" cy="6569667"/>
          </a:xfrm>
        </p:grpSpPr>
        <p:sp>
          <p:nvSpPr>
            <p:cNvPr id="17" name="Freeform 17"/>
            <p:cNvSpPr/>
            <p:nvPr/>
          </p:nvSpPr>
          <p:spPr>
            <a:xfrm>
              <a:off x="-2159" y="-15367"/>
              <a:ext cx="3575050" cy="6584443"/>
            </a:xfrm>
            <a:custGeom>
              <a:avLst/>
              <a:gdLst/>
              <a:ahLst/>
              <a:cxnLst/>
              <a:rect l="l" t="t" r="r" b="b"/>
              <a:pathLst>
                <a:path w="3575050" h="6584443">
                  <a:moveTo>
                    <a:pt x="0" y="1896237"/>
                  </a:moveTo>
                  <a:cubicBezTo>
                    <a:pt x="82804" y="2015744"/>
                    <a:pt x="85471" y="2154174"/>
                    <a:pt x="123571" y="2291207"/>
                  </a:cubicBezTo>
                  <a:cubicBezTo>
                    <a:pt x="172466" y="2463546"/>
                    <a:pt x="237617" y="2630551"/>
                    <a:pt x="298704" y="2798826"/>
                  </a:cubicBezTo>
                  <a:cubicBezTo>
                    <a:pt x="316357" y="2846324"/>
                    <a:pt x="354330" y="2859913"/>
                    <a:pt x="403225" y="2832735"/>
                  </a:cubicBezTo>
                  <a:cubicBezTo>
                    <a:pt x="420878" y="2823210"/>
                    <a:pt x="443992" y="2823210"/>
                    <a:pt x="462915" y="2819146"/>
                  </a:cubicBezTo>
                  <a:cubicBezTo>
                    <a:pt x="457454" y="2866644"/>
                    <a:pt x="450723" y="2906014"/>
                    <a:pt x="447929" y="2946781"/>
                  </a:cubicBezTo>
                  <a:cubicBezTo>
                    <a:pt x="443865" y="3053969"/>
                    <a:pt x="438404" y="3161284"/>
                    <a:pt x="439801" y="3267075"/>
                  </a:cubicBezTo>
                  <a:cubicBezTo>
                    <a:pt x="439801" y="3305048"/>
                    <a:pt x="447929" y="3356610"/>
                    <a:pt x="473710" y="3378327"/>
                  </a:cubicBezTo>
                  <a:cubicBezTo>
                    <a:pt x="515747" y="3415030"/>
                    <a:pt x="511683" y="3453003"/>
                    <a:pt x="510413" y="3497834"/>
                  </a:cubicBezTo>
                  <a:cubicBezTo>
                    <a:pt x="504952" y="3653917"/>
                    <a:pt x="506349" y="3811397"/>
                    <a:pt x="495427" y="3967480"/>
                  </a:cubicBezTo>
                  <a:cubicBezTo>
                    <a:pt x="484505" y="4126230"/>
                    <a:pt x="461518" y="4283710"/>
                    <a:pt x="443865" y="4441190"/>
                  </a:cubicBezTo>
                  <a:cubicBezTo>
                    <a:pt x="442468" y="4449318"/>
                    <a:pt x="442468" y="4461510"/>
                    <a:pt x="437134" y="4466971"/>
                  </a:cubicBezTo>
                  <a:cubicBezTo>
                    <a:pt x="354330" y="4536186"/>
                    <a:pt x="355727" y="4636643"/>
                    <a:pt x="335280" y="4731639"/>
                  </a:cubicBezTo>
                  <a:cubicBezTo>
                    <a:pt x="283718" y="4969129"/>
                    <a:pt x="230759" y="5206746"/>
                    <a:pt x="167005" y="5440172"/>
                  </a:cubicBezTo>
                  <a:cubicBezTo>
                    <a:pt x="138557" y="5546090"/>
                    <a:pt x="158877" y="5647817"/>
                    <a:pt x="150749" y="5752338"/>
                  </a:cubicBezTo>
                  <a:cubicBezTo>
                    <a:pt x="142621" y="5859526"/>
                    <a:pt x="123571" y="5966841"/>
                    <a:pt x="111379" y="6074029"/>
                  </a:cubicBezTo>
                  <a:cubicBezTo>
                    <a:pt x="99187" y="6188075"/>
                    <a:pt x="91059" y="6303391"/>
                    <a:pt x="78740" y="6417437"/>
                  </a:cubicBezTo>
                  <a:cubicBezTo>
                    <a:pt x="74676" y="6459474"/>
                    <a:pt x="92329" y="6479921"/>
                    <a:pt x="133096" y="6486652"/>
                  </a:cubicBezTo>
                  <a:cubicBezTo>
                    <a:pt x="215900" y="6501638"/>
                    <a:pt x="293243" y="6532753"/>
                    <a:pt x="377444" y="6470396"/>
                  </a:cubicBezTo>
                  <a:cubicBezTo>
                    <a:pt x="404622" y="6450076"/>
                    <a:pt x="492760" y="6479921"/>
                    <a:pt x="528066" y="6513830"/>
                  </a:cubicBezTo>
                  <a:cubicBezTo>
                    <a:pt x="601345" y="6584443"/>
                    <a:pt x="688213" y="6580379"/>
                    <a:pt x="769620" y="6576315"/>
                  </a:cubicBezTo>
                  <a:cubicBezTo>
                    <a:pt x="883666" y="6570854"/>
                    <a:pt x="996315" y="6545072"/>
                    <a:pt x="1107567" y="6520689"/>
                  </a:cubicBezTo>
                  <a:cubicBezTo>
                    <a:pt x="1149604" y="6511164"/>
                    <a:pt x="1208024" y="6507099"/>
                    <a:pt x="1205357" y="6437885"/>
                  </a:cubicBezTo>
                  <a:cubicBezTo>
                    <a:pt x="1202690" y="6364606"/>
                    <a:pt x="1165987" y="6317108"/>
                    <a:pt x="1100836" y="6296661"/>
                  </a:cubicBezTo>
                  <a:cubicBezTo>
                    <a:pt x="1027557" y="6274944"/>
                    <a:pt x="948817" y="6262752"/>
                    <a:pt x="883666" y="6226049"/>
                  </a:cubicBezTo>
                  <a:cubicBezTo>
                    <a:pt x="830707" y="6196204"/>
                    <a:pt x="792734" y="6139181"/>
                    <a:pt x="749300" y="6093080"/>
                  </a:cubicBezTo>
                  <a:cubicBezTo>
                    <a:pt x="743839" y="6087619"/>
                    <a:pt x="742569" y="6072760"/>
                    <a:pt x="737108" y="6071363"/>
                  </a:cubicBezTo>
                  <a:cubicBezTo>
                    <a:pt x="625856" y="6046979"/>
                    <a:pt x="627126" y="5950586"/>
                    <a:pt x="606806" y="5869052"/>
                  </a:cubicBezTo>
                  <a:cubicBezTo>
                    <a:pt x="601345" y="5847335"/>
                    <a:pt x="591820" y="5827015"/>
                    <a:pt x="583692" y="5803901"/>
                  </a:cubicBezTo>
                  <a:cubicBezTo>
                    <a:pt x="722122" y="5737353"/>
                    <a:pt x="739775" y="5590795"/>
                    <a:pt x="781812" y="5468621"/>
                  </a:cubicBezTo>
                  <a:cubicBezTo>
                    <a:pt x="827913" y="5335652"/>
                    <a:pt x="842899" y="5191761"/>
                    <a:pt x="871347" y="5053204"/>
                  </a:cubicBezTo>
                  <a:cubicBezTo>
                    <a:pt x="883539" y="4998848"/>
                    <a:pt x="893064" y="4943222"/>
                    <a:pt x="910717" y="4888993"/>
                  </a:cubicBezTo>
                  <a:cubicBezTo>
                    <a:pt x="962279" y="4734307"/>
                    <a:pt x="1016635" y="4579494"/>
                    <a:pt x="1072261" y="4420744"/>
                  </a:cubicBezTo>
                  <a:cubicBezTo>
                    <a:pt x="1117092" y="4481831"/>
                    <a:pt x="1145540" y="4541521"/>
                    <a:pt x="1098042" y="4617594"/>
                  </a:cubicBezTo>
                  <a:cubicBezTo>
                    <a:pt x="1083056" y="4641978"/>
                    <a:pt x="1074928" y="4678681"/>
                    <a:pt x="1078992" y="4707129"/>
                  </a:cubicBezTo>
                  <a:cubicBezTo>
                    <a:pt x="1103376" y="4903979"/>
                    <a:pt x="1130554" y="5099432"/>
                    <a:pt x="1157732" y="5294885"/>
                  </a:cubicBezTo>
                  <a:cubicBezTo>
                    <a:pt x="1159129" y="5304410"/>
                    <a:pt x="1163193" y="5312538"/>
                    <a:pt x="1161796" y="5322063"/>
                  </a:cubicBezTo>
                  <a:cubicBezTo>
                    <a:pt x="1159129" y="5474082"/>
                    <a:pt x="1159129" y="5626101"/>
                    <a:pt x="1153668" y="5778120"/>
                  </a:cubicBezTo>
                  <a:cubicBezTo>
                    <a:pt x="1149604" y="5928742"/>
                    <a:pt x="1142746" y="6079491"/>
                    <a:pt x="1136015" y="6230113"/>
                  </a:cubicBezTo>
                  <a:cubicBezTo>
                    <a:pt x="1134618" y="6266816"/>
                    <a:pt x="1146937" y="6287136"/>
                    <a:pt x="1182116" y="6289803"/>
                  </a:cubicBezTo>
                  <a:cubicBezTo>
                    <a:pt x="1251331" y="6296534"/>
                    <a:pt x="1320546" y="6303392"/>
                    <a:pt x="1389761" y="6307457"/>
                  </a:cubicBezTo>
                  <a:cubicBezTo>
                    <a:pt x="1400683" y="6307457"/>
                    <a:pt x="1419606" y="6293867"/>
                    <a:pt x="1423670" y="6283072"/>
                  </a:cubicBezTo>
                  <a:cubicBezTo>
                    <a:pt x="1438656" y="6232907"/>
                    <a:pt x="1476629" y="6228716"/>
                    <a:pt x="1514602" y="6243702"/>
                  </a:cubicBezTo>
                  <a:cubicBezTo>
                    <a:pt x="1570228" y="6264022"/>
                    <a:pt x="1620520" y="6298058"/>
                    <a:pt x="1676146" y="6316981"/>
                  </a:cubicBezTo>
                  <a:cubicBezTo>
                    <a:pt x="1723644" y="6333237"/>
                    <a:pt x="1776603" y="6345429"/>
                    <a:pt x="1826768" y="6341365"/>
                  </a:cubicBezTo>
                  <a:cubicBezTo>
                    <a:pt x="1924558" y="6333237"/>
                    <a:pt x="2020824" y="6318251"/>
                    <a:pt x="2115947" y="6296534"/>
                  </a:cubicBezTo>
                  <a:cubicBezTo>
                    <a:pt x="2155317" y="6288406"/>
                    <a:pt x="2210943" y="6278881"/>
                    <a:pt x="2206879" y="6215127"/>
                  </a:cubicBezTo>
                  <a:cubicBezTo>
                    <a:pt x="2202815" y="6149976"/>
                    <a:pt x="2149856" y="6097017"/>
                    <a:pt x="2088769" y="6087492"/>
                  </a:cubicBezTo>
                  <a:cubicBezTo>
                    <a:pt x="2039874" y="6080762"/>
                    <a:pt x="1990979" y="6072507"/>
                    <a:pt x="1942211" y="6064378"/>
                  </a:cubicBezTo>
                  <a:cubicBezTo>
                    <a:pt x="1875663" y="6053457"/>
                    <a:pt x="1822704" y="6027675"/>
                    <a:pt x="1786128" y="5963921"/>
                  </a:cubicBezTo>
                  <a:cubicBezTo>
                    <a:pt x="1764411" y="5924551"/>
                    <a:pt x="1714246" y="5902834"/>
                    <a:pt x="1684274" y="5866131"/>
                  </a:cubicBezTo>
                  <a:cubicBezTo>
                    <a:pt x="1648968" y="5822697"/>
                    <a:pt x="1620520" y="5771135"/>
                    <a:pt x="1589278" y="5723637"/>
                  </a:cubicBezTo>
                  <a:cubicBezTo>
                    <a:pt x="1586611" y="5719573"/>
                    <a:pt x="1582547" y="5712715"/>
                    <a:pt x="1583817" y="5712715"/>
                  </a:cubicBezTo>
                  <a:cubicBezTo>
                    <a:pt x="1676146" y="5631308"/>
                    <a:pt x="1551178" y="5556632"/>
                    <a:pt x="1575689" y="5471162"/>
                  </a:cubicBezTo>
                  <a:cubicBezTo>
                    <a:pt x="1600073" y="5388358"/>
                    <a:pt x="1600073" y="5296028"/>
                    <a:pt x="1596009" y="5209160"/>
                  </a:cubicBezTo>
                  <a:cubicBezTo>
                    <a:pt x="1585214" y="5020439"/>
                    <a:pt x="1606931" y="4837304"/>
                    <a:pt x="1642110" y="4652646"/>
                  </a:cubicBezTo>
                  <a:cubicBezTo>
                    <a:pt x="1657096" y="4571239"/>
                    <a:pt x="1623060" y="4480307"/>
                    <a:pt x="1608201" y="4393439"/>
                  </a:cubicBezTo>
                  <a:cubicBezTo>
                    <a:pt x="1570228" y="4189858"/>
                    <a:pt x="1547114" y="3984881"/>
                    <a:pt x="1541653" y="3777235"/>
                  </a:cubicBezTo>
                  <a:cubicBezTo>
                    <a:pt x="1540256" y="3727070"/>
                    <a:pt x="1557909" y="3676778"/>
                    <a:pt x="1567434" y="3619756"/>
                  </a:cubicBezTo>
                  <a:cubicBezTo>
                    <a:pt x="1503680" y="3551938"/>
                    <a:pt x="1521333" y="3424302"/>
                    <a:pt x="1608201" y="3360548"/>
                  </a:cubicBezTo>
                  <a:cubicBezTo>
                    <a:pt x="1686941" y="3303526"/>
                    <a:pt x="1765681" y="3247900"/>
                    <a:pt x="1838960" y="3184145"/>
                  </a:cubicBezTo>
                  <a:cubicBezTo>
                    <a:pt x="1894586" y="3135250"/>
                    <a:pt x="1957070" y="3112263"/>
                    <a:pt x="2023618" y="3128519"/>
                  </a:cubicBezTo>
                  <a:cubicBezTo>
                    <a:pt x="2099691" y="3146172"/>
                    <a:pt x="2115947" y="3071496"/>
                    <a:pt x="2166112" y="3053843"/>
                  </a:cubicBezTo>
                  <a:cubicBezTo>
                    <a:pt x="2179701" y="3049779"/>
                    <a:pt x="2193290" y="3032126"/>
                    <a:pt x="2200021" y="3017140"/>
                  </a:cubicBezTo>
                  <a:cubicBezTo>
                    <a:pt x="2210943" y="2995423"/>
                    <a:pt x="2216277" y="2971039"/>
                    <a:pt x="2227199" y="2941067"/>
                  </a:cubicBezTo>
                  <a:cubicBezTo>
                    <a:pt x="2272030" y="2956053"/>
                    <a:pt x="2307336" y="2947798"/>
                    <a:pt x="2288286" y="2873249"/>
                  </a:cubicBezTo>
                  <a:cubicBezTo>
                    <a:pt x="2285619" y="2861057"/>
                    <a:pt x="2311400" y="2836546"/>
                    <a:pt x="2329053" y="2824354"/>
                  </a:cubicBezTo>
                  <a:cubicBezTo>
                    <a:pt x="2586990" y="2632965"/>
                    <a:pt x="2847594" y="2442973"/>
                    <a:pt x="3104134" y="2251584"/>
                  </a:cubicBezTo>
                  <a:cubicBezTo>
                    <a:pt x="3242564" y="2148460"/>
                    <a:pt x="3349879" y="2052067"/>
                    <a:pt x="3489579" y="1950213"/>
                  </a:cubicBezTo>
                  <a:cubicBezTo>
                    <a:pt x="3557397" y="1900048"/>
                    <a:pt x="3575050" y="1840231"/>
                    <a:pt x="3552063" y="1764285"/>
                  </a:cubicBezTo>
                  <a:cubicBezTo>
                    <a:pt x="3522218" y="1663828"/>
                    <a:pt x="3492373" y="1562101"/>
                    <a:pt x="3457067" y="1464311"/>
                  </a:cubicBezTo>
                  <a:cubicBezTo>
                    <a:pt x="3446145" y="1431672"/>
                    <a:pt x="3415030" y="1407288"/>
                    <a:pt x="3397377" y="1376046"/>
                  </a:cubicBezTo>
                  <a:cubicBezTo>
                    <a:pt x="3371596" y="1331215"/>
                    <a:pt x="3348481" y="1282447"/>
                    <a:pt x="3324098" y="1236219"/>
                  </a:cubicBezTo>
                  <a:cubicBezTo>
                    <a:pt x="3296920" y="1188721"/>
                    <a:pt x="3267075" y="1200913"/>
                    <a:pt x="3231769" y="1229488"/>
                  </a:cubicBezTo>
                  <a:cubicBezTo>
                    <a:pt x="3106928" y="1328548"/>
                    <a:pt x="3009138" y="1414146"/>
                    <a:pt x="2881630" y="1511809"/>
                  </a:cubicBezTo>
                  <a:cubicBezTo>
                    <a:pt x="2724150" y="1636650"/>
                    <a:pt x="2561336" y="1757554"/>
                    <a:pt x="2398395" y="1878331"/>
                  </a:cubicBezTo>
                  <a:cubicBezTo>
                    <a:pt x="2374011" y="1897381"/>
                    <a:pt x="2346833" y="1913637"/>
                    <a:pt x="2319655" y="1927226"/>
                  </a:cubicBezTo>
                  <a:cubicBezTo>
                    <a:pt x="2310130" y="1932687"/>
                    <a:pt x="2295271" y="1929894"/>
                    <a:pt x="2284349" y="1927226"/>
                  </a:cubicBezTo>
                  <a:cubicBezTo>
                    <a:pt x="2257171" y="1921766"/>
                    <a:pt x="2231390" y="1905509"/>
                    <a:pt x="2205609" y="1906906"/>
                  </a:cubicBezTo>
                  <a:cubicBezTo>
                    <a:pt x="2031873" y="1916431"/>
                    <a:pt x="1859534" y="1930020"/>
                    <a:pt x="1685798" y="1939545"/>
                  </a:cubicBezTo>
                  <a:cubicBezTo>
                    <a:pt x="1666748" y="1940942"/>
                    <a:pt x="1646428" y="1923289"/>
                    <a:pt x="1627378" y="1915162"/>
                  </a:cubicBezTo>
                  <a:cubicBezTo>
                    <a:pt x="1562227" y="1887984"/>
                    <a:pt x="1505204" y="1837819"/>
                    <a:pt x="1423797" y="1875791"/>
                  </a:cubicBezTo>
                  <a:cubicBezTo>
                    <a:pt x="1399413" y="1887984"/>
                    <a:pt x="1355979" y="1875791"/>
                    <a:pt x="1327404" y="1860806"/>
                  </a:cubicBezTo>
                  <a:cubicBezTo>
                    <a:pt x="1308354" y="1851281"/>
                    <a:pt x="1298956" y="1818769"/>
                    <a:pt x="1286637" y="1795654"/>
                  </a:cubicBezTo>
                  <a:cubicBezTo>
                    <a:pt x="1274445" y="1773937"/>
                    <a:pt x="1259459" y="1753617"/>
                    <a:pt x="1252728" y="1730503"/>
                  </a:cubicBezTo>
                  <a:cubicBezTo>
                    <a:pt x="1243203" y="1697864"/>
                    <a:pt x="1241806" y="1663955"/>
                    <a:pt x="1233678" y="1631443"/>
                  </a:cubicBezTo>
                  <a:cubicBezTo>
                    <a:pt x="1226947" y="1605662"/>
                    <a:pt x="1217422" y="1577087"/>
                    <a:pt x="1201039" y="1555370"/>
                  </a:cubicBezTo>
                  <a:cubicBezTo>
                    <a:pt x="1175258" y="1517397"/>
                    <a:pt x="1134491" y="1487552"/>
                    <a:pt x="1114171" y="1446785"/>
                  </a:cubicBezTo>
                  <a:cubicBezTo>
                    <a:pt x="1062609" y="1339597"/>
                    <a:pt x="1011047" y="1235076"/>
                    <a:pt x="888873" y="1176656"/>
                  </a:cubicBezTo>
                  <a:cubicBezTo>
                    <a:pt x="932307" y="1114172"/>
                    <a:pt x="959485" y="1024637"/>
                    <a:pt x="1013714" y="1005587"/>
                  </a:cubicBezTo>
                  <a:cubicBezTo>
                    <a:pt x="1131824" y="963550"/>
                    <a:pt x="1069340" y="882016"/>
                    <a:pt x="1077468" y="816865"/>
                  </a:cubicBezTo>
                  <a:cubicBezTo>
                    <a:pt x="1131824" y="823596"/>
                    <a:pt x="1181989" y="831851"/>
                    <a:pt x="1233551" y="833121"/>
                  </a:cubicBezTo>
                  <a:cubicBezTo>
                    <a:pt x="1253871" y="833121"/>
                    <a:pt x="1274318" y="812801"/>
                    <a:pt x="1296035" y="801879"/>
                  </a:cubicBezTo>
                  <a:cubicBezTo>
                    <a:pt x="1286510" y="785623"/>
                    <a:pt x="1279779" y="765176"/>
                    <a:pt x="1267587" y="752984"/>
                  </a:cubicBezTo>
                  <a:cubicBezTo>
                    <a:pt x="1209167" y="695961"/>
                    <a:pt x="1192911" y="634874"/>
                    <a:pt x="1211961" y="552070"/>
                  </a:cubicBezTo>
                  <a:cubicBezTo>
                    <a:pt x="1245870" y="398654"/>
                    <a:pt x="1228217" y="248032"/>
                    <a:pt x="1091184" y="148972"/>
                  </a:cubicBezTo>
                  <a:cubicBezTo>
                    <a:pt x="1015111" y="93346"/>
                    <a:pt x="922909" y="49912"/>
                    <a:pt x="831977" y="29465"/>
                  </a:cubicBezTo>
                  <a:cubicBezTo>
                    <a:pt x="696341" y="0"/>
                    <a:pt x="507619" y="131572"/>
                    <a:pt x="453390" y="267335"/>
                  </a:cubicBezTo>
                  <a:cubicBezTo>
                    <a:pt x="438404" y="304038"/>
                    <a:pt x="408559" y="335153"/>
                    <a:pt x="386842" y="369189"/>
                  </a:cubicBezTo>
                  <a:cubicBezTo>
                    <a:pt x="381381" y="366522"/>
                    <a:pt x="374650" y="365125"/>
                    <a:pt x="369189" y="362458"/>
                  </a:cubicBezTo>
                  <a:cubicBezTo>
                    <a:pt x="382778" y="393700"/>
                    <a:pt x="396367" y="426212"/>
                    <a:pt x="408559" y="450723"/>
                  </a:cubicBezTo>
                  <a:cubicBezTo>
                    <a:pt x="390906" y="462915"/>
                    <a:pt x="366522" y="469773"/>
                    <a:pt x="366522" y="479171"/>
                  </a:cubicBezTo>
                  <a:cubicBezTo>
                    <a:pt x="365125" y="500888"/>
                    <a:pt x="366522" y="534797"/>
                    <a:pt x="380111" y="544322"/>
                  </a:cubicBezTo>
                  <a:cubicBezTo>
                    <a:pt x="419481" y="571500"/>
                    <a:pt x="412750" y="595884"/>
                    <a:pt x="403225" y="635254"/>
                  </a:cubicBezTo>
                  <a:cubicBezTo>
                    <a:pt x="393700" y="674624"/>
                    <a:pt x="404622" y="719455"/>
                    <a:pt x="414147" y="760095"/>
                  </a:cubicBezTo>
                  <a:cubicBezTo>
                    <a:pt x="425069" y="810260"/>
                    <a:pt x="429133" y="846963"/>
                    <a:pt x="365252" y="861949"/>
                  </a:cubicBezTo>
                  <a:cubicBezTo>
                    <a:pt x="346202" y="866013"/>
                    <a:pt x="329946" y="894588"/>
                    <a:pt x="319151" y="914908"/>
                  </a:cubicBezTo>
                  <a:cubicBezTo>
                    <a:pt x="291973" y="965073"/>
                    <a:pt x="275717" y="1022096"/>
                    <a:pt x="244475" y="1069594"/>
                  </a:cubicBezTo>
                  <a:cubicBezTo>
                    <a:pt x="149352" y="1220216"/>
                    <a:pt x="67945" y="1362710"/>
                    <a:pt x="28575" y="1541907"/>
                  </a:cubicBezTo>
                  <a:cubicBezTo>
                    <a:pt x="25908" y="1555496"/>
                    <a:pt x="12319" y="1567688"/>
                    <a:pt x="4191" y="1579880"/>
                  </a:cubicBezTo>
                  <a:cubicBezTo>
                    <a:pt x="127" y="1688465"/>
                    <a:pt x="127" y="1791589"/>
                    <a:pt x="127" y="1896110"/>
                  </a:cubicBezTo>
                  <a:close/>
                  <a:moveTo>
                    <a:pt x="1757807" y="2350897"/>
                  </a:moveTo>
                  <a:cubicBezTo>
                    <a:pt x="1775460" y="2407920"/>
                    <a:pt x="1803908" y="2456815"/>
                    <a:pt x="1801241" y="2504313"/>
                  </a:cubicBezTo>
                  <a:cubicBezTo>
                    <a:pt x="1794510" y="2587117"/>
                    <a:pt x="1769999" y="2669921"/>
                    <a:pt x="1748282" y="2751328"/>
                  </a:cubicBezTo>
                  <a:cubicBezTo>
                    <a:pt x="1744218" y="2764917"/>
                    <a:pt x="1717040" y="2786634"/>
                    <a:pt x="1707515" y="2783967"/>
                  </a:cubicBezTo>
                  <a:cubicBezTo>
                    <a:pt x="1626108" y="2758186"/>
                    <a:pt x="1547368" y="2728341"/>
                    <a:pt x="1464564" y="2698496"/>
                  </a:cubicBezTo>
                  <a:cubicBezTo>
                    <a:pt x="1531112" y="2547874"/>
                    <a:pt x="1457833" y="2416175"/>
                    <a:pt x="1437386" y="2285873"/>
                  </a:cubicBezTo>
                  <a:cubicBezTo>
                    <a:pt x="1471295" y="2266823"/>
                    <a:pt x="1503934" y="2257425"/>
                    <a:pt x="1525651" y="2235708"/>
                  </a:cubicBezTo>
                  <a:cubicBezTo>
                    <a:pt x="1616583" y="2143379"/>
                    <a:pt x="1740154" y="2161032"/>
                    <a:pt x="1850009" y="2131187"/>
                  </a:cubicBezTo>
                  <a:cubicBezTo>
                    <a:pt x="1871726" y="2125726"/>
                    <a:pt x="1894840" y="2118995"/>
                    <a:pt x="1916557" y="2112137"/>
                  </a:cubicBezTo>
                  <a:cubicBezTo>
                    <a:pt x="1957324" y="2098548"/>
                    <a:pt x="1999361" y="2082292"/>
                    <a:pt x="2034667" y="2129790"/>
                  </a:cubicBezTo>
                  <a:cubicBezTo>
                    <a:pt x="1938274" y="2205863"/>
                    <a:pt x="1845945" y="2279142"/>
                    <a:pt x="1757807" y="2351024"/>
                  </a:cubicBezTo>
                  <a:close/>
                  <a:moveTo>
                    <a:pt x="1485011" y="2972562"/>
                  </a:moveTo>
                  <a:cubicBezTo>
                    <a:pt x="1537970" y="2983484"/>
                    <a:pt x="1586865" y="2992882"/>
                    <a:pt x="1634363" y="3003804"/>
                  </a:cubicBezTo>
                  <a:cubicBezTo>
                    <a:pt x="1692783" y="3017393"/>
                    <a:pt x="1711706" y="3049905"/>
                    <a:pt x="1687322" y="3106928"/>
                  </a:cubicBezTo>
                  <a:cubicBezTo>
                    <a:pt x="1677797" y="3128645"/>
                    <a:pt x="1669669" y="3150362"/>
                    <a:pt x="1661541" y="3172079"/>
                  </a:cubicBezTo>
                  <a:cubicBezTo>
                    <a:pt x="1581404" y="3142234"/>
                    <a:pt x="1581404" y="3142234"/>
                    <a:pt x="1547495" y="3216910"/>
                  </a:cubicBezTo>
                  <a:cubicBezTo>
                    <a:pt x="1536573" y="3240024"/>
                    <a:pt x="1521714" y="3261741"/>
                    <a:pt x="1498600" y="3299714"/>
                  </a:cubicBezTo>
                  <a:cubicBezTo>
                    <a:pt x="1495933" y="3252216"/>
                    <a:pt x="1504061" y="3219577"/>
                    <a:pt x="1491869" y="3203321"/>
                  </a:cubicBezTo>
                  <a:cubicBezTo>
                    <a:pt x="1434846" y="3127248"/>
                    <a:pt x="1429385" y="3053969"/>
                    <a:pt x="1485138" y="2972562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3838566" y="2489833"/>
            <a:ext cx="691999" cy="605878"/>
            <a:chOff x="0" y="0"/>
            <a:chExt cx="922665" cy="807838"/>
          </a:xfrm>
        </p:grpSpPr>
        <p:sp>
          <p:nvSpPr>
            <p:cNvPr id="19" name="Freeform 19"/>
            <p:cNvSpPr/>
            <p:nvPr/>
          </p:nvSpPr>
          <p:spPr>
            <a:xfrm>
              <a:off x="0" y="-25527"/>
              <a:ext cx="922528" cy="833501"/>
            </a:xfrm>
            <a:custGeom>
              <a:avLst/>
              <a:gdLst/>
              <a:ahLst/>
              <a:cxnLst/>
              <a:rect l="l" t="t" r="r" b="b"/>
              <a:pathLst>
                <a:path w="922528" h="833501">
                  <a:moveTo>
                    <a:pt x="458470" y="29845"/>
                  </a:moveTo>
                  <a:cubicBezTo>
                    <a:pt x="549402" y="50165"/>
                    <a:pt x="641731" y="93599"/>
                    <a:pt x="717677" y="149352"/>
                  </a:cubicBezTo>
                  <a:cubicBezTo>
                    <a:pt x="854710" y="248412"/>
                    <a:pt x="872363" y="399161"/>
                    <a:pt x="838454" y="552450"/>
                  </a:cubicBezTo>
                  <a:cubicBezTo>
                    <a:pt x="819404" y="635254"/>
                    <a:pt x="835787" y="696341"/>
                    <a:pt x="894080" y="753364"/>
                  </a:cubicBezTo>
                  <a:cubicBezTo>
                    <a:pt x="906272" y="765556"/>
                    <a:pt x="913130" y="786003"/>
                    <a:pt x="922528" y="802259"/>
                  </a:cubicBezTo>
                  <a:cubicBezTo>
                    <a:pt x="900811" y="813181"/>
                    <a:pt x="880491" y="833501"/>
                    <a:pt x="860044" y="833501"/>
                  </a:cubicBezTo>
                  <a:lnTo>
                    <a:pt x="829183" y="830326"/>
                  </a:lnTo>
                  <a:lnTo>
                    <a:pt x="668020" y="781050"/>
                  </a:lnTo>
                  <a:cubicBezTo>
                    <a:pt x="281813" y="589280"/>
                    <a:pt x="273939" y="593344"/>
                    <a:pt x="62230" y="416306"/>
                  </a:cubicBezTo>
                  <a:lnTo>
                    <a:pt x="0" y="364109"/>
                  </a:lnTo>
                  <a:lnTo>
                    <a:pt x="13208" y="369189"/>
                  </a:lnTo>
                  <a:cubicBezTo>
                    <a:pt x="34925" y="335280"/>
                    <a:pt x="64770" y="304038"/>
                    <a:pt x="79756" y="267335"/>
                  </a:cubicBezTo>
                  <a:cubicBezTo>
                    <a:pt x="133985" y="131572"/>
                    <a:pt x="322707" y="0"/>
                    <a:pt x="458470" y="2984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7858062" y="8010624"/>
            <a:ext cx="1809496" cy="1786023"/>
            <a:chOff x="0" y="0"/>
            <a:chExt cx="2412662" cy="2381364"/>
          </a:xfrm>
        </p:grpSpPr>
        <p:sp>
          <p:nvSpPr>
            <p:cNvPr id="21" name="Freeform 21"/>
            <p:cNvSpPr/>
            <p:nvPr/>
          </p:nvSpPr>
          <p:spPr>
            <a:xfrm>
              <a:off x="0" y="-127"/>
              <a:ext cx="2412492" cy="2381377"/>
            </a:xfrm>
            <a:custGeom>
              <a:avLst/>
              <a:gdLst/>
              <a:ahLst/>
              <a:cxnLst/>
              <a:rect l="l" t="t" r="r" b="b"/>
              <a:pathLst>
                <a:path w="2412492" h="2381377">
                  <a:moveTo>
                    <a:pt x="399923" y="127"/>
                  </a:moveTo>
                  <a:cubicBezTo>
                    <a:pt x="448945" y="36703"/>
                    <a:pt x="498221" y="73279"/>
                    <a:pt x="547243" y="109855"/>
                  </a:cubicBezTo>
                  <a:cubicBezTo>
                    <a:pt x="549656" y="111760"/>
                    <a:pt x="552196" y="113665"/>
                    <a:pt x="555117" y="116078"/>
                  </a:cubicBezTo>
                  <a:cubicBezTo>
                    <a:pt x="538861" y="137795"/>
                    <a:pt x="523113" y="159131"/>
                    <a:pt x="506984" y="180340"/>
                  </a:cubicBezTo>
                  <a:cubicBezTo>
                    <a:pt x="497205" y="193294"/>
                    <a:pt x="487934" y="206883"/>
                    <a:pt x="477520" y="219329"/>
                  </a:cubicBezTo>
                  <a:cubicBezTo>
                    <a:pt x="444373" y="258572"/>
                    <a:pt x="426974" y="306451"/>
                    <a:pt x="403733" y="351155"/>
                  </a:cubicBezTo>
                  <a:cubicBezTo>
                    <a:pt x="393192" y="371729"/>
                    <a:pt x="383921" y="392811"/>
                    <a:pt x="373380" y="415290"/>
                  </a:cubicBezTo>
                  <a:cubicBezTo>
                    <a:pt x="860425" y="554609"/>
                    <a:pt x="1344676" y="693293"/>
                    <a:pt x="1830070" y="831977"/>
                  </a:cubicBezTo>
                  <a:cubicBezTo>
                    <a:pt x="1836420" y="808990"/>
                    <a:pt x="1842643" y="786384"/>
                    <a:pt x="1848866" y="763778"/>
                  </a:cubicBezTo>
                  <a:cubicBezTo>
                    <a:pt x="2037080" y="796925"/>
                    <a:pt x="2224532" y="830199"/>
                    <a:pt x="2412492" y="863473"/>
                  </a:cubicBezTo>
                  <a:cubicBezTo>
                    <a:pt x="2374646" y="1004697"/>
                    <a:pt x="2337054" y="1144651"/>
                    <a:pt x="2299335" y="1285494"/>
                  </a:cubicBezTo>
                  <a:cubicBezTo>
                    <a:pt x="2120773" y="1215136"/>
                    <a:pt x="1943100" y="1145032"/>
                    <a:pt x="1764411" y="1074674"/>
                  </a:cubicBezTo>
                  <a:cubicBezTo>
                    <a:pt x="1773428" y="1040892"/>
                    <a:pt x="1782572" y="1007491"/>
                    <a:pt x="1791970" y="973074"/>
                  </a:cubicBezTo>
                  <a:cubicBezTo>
                    <a:pt x="1643888" y="930656"/>
                    <a:pt x="1496695" y="888619"/>
                    <a:pt x="1346962" y="845820"/>
                  </a:cubicBezTo>
                  <a:cubicBezTo>
                    <a:pt x="1552702" y="1339850"/>
                    <a:pt x="1757680" y="1831975"/>
                    <a:pt x="1963039" y="2324862"/>
                  </a:cubicBezTo>
                  <a:cubicBezTo>
                    <a:pt x="1940433" y="2334260"/>
                    <a:pt x="1918335" y="2343658"/>
                    <a:pt x="1896110" y="2352929"/>
                  </a:cubicBezTo>
                  <a:cubicBezTo>
                    <a:pt x="1876679" y="2361057"/>
                    <a:pt x="1857502" y="2369185"/>
                    <a:pt x="1838071" y="2377313"/>
                  </a:cubicBezTo>
                  <a:cubicBezTo>
                    <a:pt x="1835658" y="2378456"/>
                    <a:pt x="1833372" y="2379980"/>
                    <a:pt x="1830959" y="2381250"/>
                  </a:cubicBezTo>
                  <a:cubicBezTo>
                    <a:pt x="1829689" y="2381250"/>
                    <a:pt x="1828546" y="2381250"/>
                    <a:pt x="1827149" y="2381250"/>
                  </a:cubicBezTo>
                  <a:cubicBezTo>
                    <a:pt x="1826768" y="2379599"/>
                    <a:pt x="1826387" y="2377694"/>
                    <a:pt x="1825625" y="2375916"/>
                  </a:cubicBezTo>
                  <a:cubicBezTo>
                    <a:pt x="1795399" y="2303272"/>
                    <a:pt x="1765046" y="2230755"/>
                    <a:pt x="1735074" y="2158111"/>
                  </a:cubicBezTo>
                  <a:cubicBezTo>
                    <a:pt x="1732407" y="2151761"/>
                    <a:pt x="1728851" y="2148078"/>
                    <a:pt x="1722628" y="2145538"/>
                  </a:cubicBezTo>
                  <a:cubicBezTo>
                    <a:pt x="1456436" y="2031873"/>
                    <a:pt x="1190371" y="1918081"/>
                    <a:pt x="924306" y="1804416"/>
                  </a:cubicBezTo>
                  <a:cubicBezTo>
                    <a:pt x="904494" y="1795907"/>
                    <a:pt x="884682" y="1787652"/>
                    <a:pt x="864108" y="1778762"/>
                  </a:cubicBezTo>
                  <a:cubicBezTo>
                    <a:pt x="862203" y="1783080"/>
                    <a:pt x="860552" y="1786890"/>
                    <a:pt x="859028" y="1790446"/>
                  </a:cubicBezTo>
                  <a:cubicBezTo>
                    <a:pt x="814959" y="1896237"/>
                    <a:pt x="770636" y="2002028"/>
                    <a:pt x="726440" y="2107946"/>
                  </a:cubicBezTo>
                  <a:cubicBezTo>
                    <a:pt x="688594" y="2199005"/>
                    <a:pt x="650621" y="2290064"/>
                    <a:pt x="612775" y="2381377"/>
                  </a:cubicBezTo>
                  <a:cubicBezTo>
                    <a:pt x="612267" y="2381377"/>
                    <a:pt x="611505" y="2381377"/>
                    <a:pt x="610870" y="2381377"/>
                  </a:cubicBezTo>
                  <a:cubicBezTo>
                    <a:pt x="608076" y="2380107"/>
                    <a:pt x="605409" y="2378583"/>
                    <a:pt x="602361" y="2377440"/>
                  </a:cubicBezTo>
                  <a:cubicBezTo>
                    <a:pt x="564896" y="2361565"/>
                    <a:pt x="527304" y="2345944"/>
                    <a:pt x="489585" y="2330323"/>
                  </a:cubicBezTo>
                  <a:cubicBezTo>
                    <a:pt x="485648" y="2328672"/>
                    <a:pt x="481838" y="2326894"/>
                    <a:pt x="477520" y="2324862"/>
                  </a:cubicBezTo>
                  <a:cubicBezTo>
                    <a:pt x="692404" y="1810004"/>
                    <a:pt x="906780" y="1295908"/>
                    <a:pt x="1121410" y="781304"/>
                  </a:cubicBezTo>
                  <a:cubicBezTo>
                    <a:pt x="859282" y="706501"/>
                    <a:pt x="598297" y="631825"/>
                    <a:pt x="336550" y="556895"/>
                  </a:cubicBezTo>
                  <a:cubicBezTo>
                    <a:pt x="336169" y="560451"/>
                    <a:pt x="336042" y="562610"/>
                    <a:pt x="335788" y="564769"/>
                  </a:cubicBezTo>
                  <a:cubicBezTo>
                    <a:pt x="332994" y="595122"/>
                    <a:pt x="330327" y="625475"/>
                    <a:pt x="327533" y="655701"/>
                  </a:cubicBezTo>
                  <a:cubicBezTo>
                    <a:pt x="322834" y="705612"/>
                    <a:pt x="316230" y="755650"/>
                    <a:pt x="322834" y="805942"/>
                  </a:cubicBezTo>
                  <a:cubicBezTo>
                    <a:pt x="327152" y="840105"/>
                    <a:pt x="332486" y="874141"/>
                    <a:pt x="337693" y="908304"/>
                  </a:cubicBezTo>
                  <a:cubicBezTo>
                    <a:pt x="339598" y="920623"/>
                    <a:pt x="342773" y="932688"/>
                    <a:pt x="345440" y="944753"/>
                  </a:cubicBezTo>
                  <a:cubicBezTo>
                    <a:pt x="343916" y="945515"/>
                    <a:pt x="343154" y="946023"/>
                    <a:pt x="342265" y="946277"/>
                  </a:cubicBezTo>
                  <a:cubicBezTo>
                    <a:pt x="304419" y="954532"/>
                    <a:pt x="266319" y="962914"/>
                    <a:pt x="228219" y="970661"/>
                  </a:cubicBezTo>
                  <a:cubicBezTo>
                    <a:pt x="220345" y="972185"/>
                    <a:pt x="218440" y="975233"/>
                    <a:pt x="218440" y="982980"/>
                  </a:cubicBezTo>
                  <a:cubicBezTo>
                    <a:pt x="218567" y="1301623"/>
                    <a:pt x="218567" y="1620266"/>
                    <a:pt x="218567" y="1938782"/>
                  </a:cubicBezTo>
                  <a:cubicBezTo>
                    <a:pt x="218567" y="1942211"/>
                    <a:pt x="218694" y="1945386"/>
                    <a:pt x="218948" y="1949704"/>
                  </a:cubicBezTo>
                  <a:cubicBezTo>
                    <a:pt x="275844" y="1949704"/>
                    <a:pt x="331851" y="1949704"/>
                    <a:pt x="387858" y="1949704"/>
                  </a:cubicBezTo>
                  <a:cubicBezTo>
                    <a:pt x="387858" y="2084705"/>
                    <a:pt x="387858" y="2218817"/>
                    <a:pt x="387858" y="2353564"/>
                  </a:cubicBezTo>
                  <a:cubicBezTo>
                    <a:pt x="383921" y="2353564"/>
                    <a:pt x="380492" y="2353564"/>
                    <a:pt x="377063" y="2353564"/>
                  </a:cubicBezTo>
                  <a:cubicBezTo>
                    <a:pt x="323723" y="2353564"/>
                    <a:pt x="270129" y="2353691"/>
                    <a:pt x="216789" y="2353564"/>
                  </a:cubicBezTo>
                  <a:cubicBezTo>
                    <a:pt x="144526" y="2353564"/>
                    <a:pt x="72136" y="2353437"/>
                    <a:pt x="0" y="2353183"/>
                  </a:cubicBezTo>
                  <a:cubicBezTo>
                    <a:pt x="0" y="2218690"/>
                    <a:pt x="0" y="2084070"/>
                    <a:pt x="0" y="1949704"/>
                  </a:cubicBezTo>
                  <a:cubicBezTo>
                    <a:pt x="56388" y="1949704"/>
                    <a:pt x="112776" y="1949704"/>
                    <a:pt x="169164" y="1949704"/>
                  </a:cubicBezTo>
                  <a:cubicBezTo>
                    <a:pt x="169164" y="1626743"/>
                    <a:pt x="169164" y="1305560"/>
                    <a:pt x="169164" y="983869"/>
                  </a:cubicBezTo>
                  <a:cubicBezTo>
                    <a:pt x="164465" y="984631"/>
                    <a:pt x="160147" y="985393"/>
                    <a:pt x="155575" y="986155"/>
                  </a:cubicBezTo>
                  <a:cubicBezTo>
                    <a:pt x="154813" y="983488"/>
                    <a:pt x="153670" y="981202"/>
                    <a:pt x="153289" y="978789"/>
                  </a:cubicBezTo>
                  <a:cubicBezTo>
                    <a:pt x="145796" y="934339"/>
                    <a:pt x="135763" y="890016"/>
                    <a:pt x="131191" y="845312"/>
                  </a:cubicBezTo>
                  <a:cubicBezTo>
                    <a:pt x="126619" y="800481"/>
                    <a:pt x="125476" y="755015"/>
                    <a:pt x="126873" y="709930"/>
                  </a:cubicBezTo>
                  <a:cubicBezTo>
                    <a:pt x="128143" y="665861"/>
                    <a:pt x="133985" y="621665"/>
                    <a:pt x="138176" y="577723"/>
                  </a:cubicBezTo>
                  <a:cubicBezTo>
                    <a:pt x="139827" y="559943"/>
                    <a:pt x="140462" y="541655"/>
                    <a:pt x="144526" y="524510"/>
                  </a:cubicBezTo>
                  <a:cubicBezTo>
                    <a:pt x="154686" y="483362"/>
                    <a:pt x="166243" y="442722"/>
                    <a:pt x="178054" y="402082"/>
                  </a:cubicBezTo>
                  <a:cubicBezTo>
                    <a:pt x="186944" y="372110"/>
                    <a:pt x="194691" y="341376"/>
                    <a:pt x="207518" y="313055"/>
                  </a:cubicBezTo>
                  <a:cubicBezTo>
                    <a:pt x="230124" y="262509"/>
                    <a:pt x="256032" y="213360"/>
                    <a:pt x="280924" y="163703"/>
                  </a:cubicBezTo>
                  <a:cubicBezTo>
                    <a:pt x="286258" y="153162"/>
                    <a:pt x="292608" y="143002"/>
                    <a:pt x="299593" y="133350"/>
                  </a:cubicBezTo>
                  <a:cubicBezTo>
                    <a:pt x="326136" y="97663"/>
                    <a:pt x="352806" y="62230"/>
                    <a:pt x="379349" y="26797"/>
                  </a:cubicBezTo>
                  <a:cubicBezTo>
                    <a:pt x="385699" y="18161"/>
                    <a:pt x="391795" y="8890"/>
                    <a:pt x="398018" y="0"/>
                  </a:cubicBezTo>
                  <a:cubicBezTo>
                    <a:pt x="398526" y="0"/>
                    <a:pt x="399288" y="0"/>
                    <a:pt x="399923" y="0"/>
                  </a:cubicBezTo>
                  <a:close/>
                  <a:moveTo>
                    <a:pt x="1005586" y="1682242"/>
                  </a:moveTo>
                  <a:cubicBezTo>
                    <a:pt x="1221867" y="1774698"/>
                    <a:pt x="1435862" y="1866138"/>
                    <a:pt x="1652016" y="1958467"/>
                  </a:cubicBezTo>
                  <a:cubicBezTo>
                    <a:pt x="1587754" y="1804162"/>
                    <a:pt x="1524508" y="1652270"/>
                    <a:pt x="1461008" y="1499743"/>
                  </a:cubicBezTo>
                  <a:cubicBezTo>
                    <a:pt x="1309243" y="1560703"/>
                    <a:pt x="1158494" y="1621028"/>
                    <a:pt x="1005586" y="1682242"/>
                  </a:cubicBezTo>
                  <a:close/>
                  <a:moveTo>
                    <a:pt x="1220978" y="923671"/>
                  </a:moveTo>
                  <a:cubicBezTo>
                    <a:pt x="1134618" y="1130554"/>
                    <a:pt x="1049020" y="1335913"/>
                    <a:pt x="962787" y="1542669"/>
                  </a:cubicBezTo>
                  <a:cubicBezTo>
                    <a:pt x="1111377" y="1483106"/>
                    <a:pt x="1257935" y="1424432"/>
                    <a:pt x="1405001" y="1365377"/>
                  </a:cubicBezTo>
                  <a:cubicBezTo>
                    <a:pt x="1343660" y="1218311"/>
                    <a:pt x="1282573" y="1071753"/>
                    <a:pt x="1220978" y="92354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10184229" y="7171479"/>
            <a:ext cx="3159100" cy="2689426"/>
            <a:chOff x="0" y="0"/>
            <a:chExt cx="4212134" cy="3585902"/>
          </a:xfrm>
        </p:grpSpPr>
        <p:sp>
          <p:nvSpPr>
            <p:cNvPr id="23" name="Freeform 23"/>
            <p:cNvSpPr/>
            <p:nvPr/>
          </p:nvSpPr>
          <p:spPr>
            <a:xfrm>
              <a:off x="-66675" y="0"/>
              <a:ext cx="4279011" cy="3586353"/>
            </a:xfrm>
            <a:custGeom>
              <a:avLst/>
              <a:gdLst/>
              <a:ahLst/>
              <a:cxnLst/>
              <a:rect l="l" t="t" r="r" b="b"/>
              <a:pathLst>
                <a:path w="4279011" h="3586353">
                  <a:moveTo>
                    <a:pt x="849376" y="0"/>
                  </a:moveTo>
                  <a:cubicBezTo>
                    <a:pt x="845185" y="14986"/>
                    <a:pt x="841756" y="30607"/>
                    <a:pt x="836803" y="45212"/>
                  </a:cubicBezTo>
                  <a:cubicBezTo>
                    <a:pt x="828802" y="69723"/>
                    <a:pt x="824992" y="94615"/>
                    <a:pt x="824992" y="120650"/>
                  </a:cubicBezTo>
                  <a:cubicBezTo>
                    <a:pt x="823087" y="317754"/>
                    <a:pt x="820801" y="514731"/>
                    <a:pt x="818515" y="711835"/>
                  </a:cubicBezTo>
                  <a:cubicBezTo>
                    <a:pt x="818134" y="732917"/>
                    <a:pt x="818134" y="754253"/>
                    <a:pt x="816991" y="775335"/>
                  </a:cubicBezTo>
                  <a:cubicBezTo>
                    <a:pt x="816229" y="787527"/>
                    <a:pt x="820801" y="793369"/>
                    <a:pt x="833120" y="796417"/>
                  </a:cubicBezTo>
                  <a:cubicBezTo>
                    <a:pt x="927989" y="821690"/>
                    <a:pt x="1022858" y="847725"/>
                    <a:pt x="1117854" y="872998"/>
                  </a:cubicBezTo>
                  <a:cubicBezTo>
                    <a:pt x="1603502" y="1002284"/>
                    <a:pt x="2089404" y="1131316"/>
                    <a:pt x="2575052" y="1260221"/>
                  </a:cubicBezTo>
                  <a:cubicBezTo>
                    <a:pt x="3079750" y="1394587"/>
                    <a:pt x="3584448" y="1528826"/>
                    <a:pt x="4089273" y="1663192"/>
                  </a:cubicBezTo>
                  <a:cubicBezTo>
                    <a:pt x="4127881" y="1673479"/>
                    <a:pt x="4166616" y="1684274"/>
                    <a:pt x="4206367" y="1695323"/>
                  </a:cubicBezTo>
                  <a:cubicBezTo>
                    <a:pt x="4205605" y="1703324"/>
                    <a:pt x="4204843" y="1712595"/>
                    <a:pt x="4203700" y="1721358"/>
                  </a:cubicBezTo>
                  <a:cubicBezTo>
                    <a:pt x="4200272" y="1750822"/>
                    <a:pt x="4201033" y="1780286"/>
                    <a:pt x="4207510" y="1809750"/>
                  </a:cubicBezTo>
                  <a:cubicBezTo>
                    <a:pt x="4215130" y="1846453"/>
                    <a:pt x="4208272" y="1880108"/>
                    <a:pt x="4184142" y="1909572"/>
                  </a:cubicBezTo>
                  <a:cubicBezTo>
                    <a:pt x="4168394" y="1928749"/>
                    <a:pt x="4147820" y="1940179"/>
                    <a:pt x="4123690" y="1943608"/>
                  </a:cubicBezTo>
                  <a:cubicBezTo>
                    <a:pt x="4113403" y="1945132"/>
                    <a:pt x="4109212" y="1949704"/>
                    <a:pt x="4108323" y="1960499"/>
                  </a:cubicBezTo>
                  <a:cubicBezTo>
                    <a:pt x="4096512" y="2093341"/>
                    <a:pt x="4083812" y="2226056"/>
                    <a:pt x="4071239" y="2358898"/>
                  </a:cubicBezTo>
                  <a:cubicBezTo>
                    <a:pt x="4071239" y="2360041"/>
                    <a:pt x="4071239" y="2360803"/>
                    <a:pt x="4071620" y="2364613"/>
                  </a:cubicBezTo>
                  <a:cubicBezTo>
                    <a:pt x="4105275" y="2337435"/>
                    <a:pt x="4137787" y="2311400"/>
                    <a:pt x="4172204" y="2284222"/>
                  </a:cubicBezTo>
                  <a:cubicBezTo>
                    <a:pt x="4208145" y="2329053"/>
                    <a:pt x="4243324" y="2372995"/>
                    <a:pt x="4279011" y="2417826"/>
                  </a:cubicBezTo>
                  <a:cubicBezTo>
                    <a:pt x="4274439" y="2421636"/>
                    <a:pt x="4271772" y="2423922"/>
                    <a:pt x="4268724" y="2426589"/>
                  </a:cubicBezTo>
                  <a:cubicBezTo>
                    <a:pt x="4216654" y="2468245"/>
                    <a:pt x="4164965" y="2510028"/>
                    <a:pt x="4112641" y="2550922"/>
                  </a:cubicBezTo>
                  <a:cubicBezTo>
                    <a:pt x="4104259" y="2557399"/>
                    <a:pt x="4101973" y="2563495"/>
                    <a:pt x="4105021" y="2573909"/>
                  </a:cubicBezTo>
                  <a:cubicBezTo>
                    <a:pt x="4143629" y="2706370"/>
                    <a:pt x="4181983" y="2839085"/>
                    <a:pt x="4220591" y="2971546"/>
                  </a:cubicBezTo>
                  <a:cubicBezTo>
                    <a:pt x="4223258" y="2981452"/>
                    <a:pt x="4226306" y="2991104"/>
                    <a:pt x="4228973" y="3001010"/>
                  </a:cubicBezTo>
                  <a:cubicBezTo>
                    <a:pt x="4233545" y="3017901"/>
                    <a:pt x="4239641" y="3033522"/>
                    <a:pt x="4253865" y="3045079"/>
                  </a:cubicBezTo>
                  <a:cubicBezTo>
                    <a:pt x="4256913" y="3047365"/>
                    <a:pt x="4258437" y="3051556"/>
                    <a:pt x="4260723" y="3054604"/>
                  </a:cubicBezTo>
                  <a:cubicBezTo>
                    <a:pt x="4228211" y="3077591"/>
                    <a:pt x="4048760" y="3070352"/>
                    <a:pt x="3957320" y="3042793"/>
                  </a:cubicBezTo>
                  <a:cubicBezTo>
                    <a:pt x="3857117" y="3012567"/>
                    <a:pt x="3770249" y="2959354"/>
                    <a:pt x="3694811" y="2886710"/>
                  </a:cubicBezTo>
                  <a:cubicBezTo>
                    <a:pt x="3684524" y="2894711"/>
                    <a:pt x="3675253" y="2901696"/>
                    <a:pt x="3666109" y="2909316"/>
                  </a:cubicBezTo>
                  <a:cubicBezTo>
                    <a:pt x="3609848" y="2954909"/>
                    <a:pt x="3553587" y="3000375"/>
                    <a:pt x="3496945" y="3045587"/>
                  </a:cubicBezTo>
                  <a:cubicBezTo>
                    <a:pt x="3491230" y="3050159"/>
                    <a:pt x="3488563" y="3054731"/>
                    <a:pt x="3488563" y="3062097"/>
                  </a:cubicBezTo>
                  <a:cubicBezTo>
                    <a:pt x="3488944" y="3086227"/>
                    <a:pt x="3483610" y="3109214"/>
                    <a:pt x="3472434" y="3130550"/>
                  </a:cubicBezTo>
                  <a:cubicBezTo>
                    <a:pt x="3470148" y="3135122"/>
                    <a:pt x="3468243" y="3140837"/>
                    <a:pt x="3468243" y="3146298"/>
                  </a:cubicBezTo>
                  <a:cubicBezTo>
                    <a:pt x="3467862" y="3201416"/>
                    <a:pt x="3467862" y="3256915"/>
                    <a:pt x="3467481" y="3312033"/>
                  </a:cubicBezTo>
                  <a:cubicBezTo>
                    <a:pt x="3467481" y="3313557"/>
                    <a:pt x="3467862" y="3314700"/>
                    <a:pt x="3468243" y="3318129"/>
                  </a:cubicBezTo>
                  <a:cubicBezTo>
                    <a:pt x="3522980" y="3318129"/>
                    <a:pt x="3577336" y="3318129"/>
                    <a:pt x="3633597" y="3318129"/>
                  </a:cubicBezTo>
                  <a:cubicBezTo>
                    <a:pt x="3633597" y="3393948"/>
                    <a:pt x="3633597" y="3467735"/>
                    <a:pt x="3633597" y="3543173"/>
                  </a:cubicBezTo>
                  <a:cubicBezTo>
                    <a:pt x="3693287" y="3543173"/>
                    <a:pt x="3751453" y="3543173"/>
                    <a:pt x="3810381" y="3543173"/>
                  </a:cubicBezTo>
                  <a:cubicBezTo>
                    <a:pt x="3810381" y="3558159"/>
                    <a:pt x="3810381" y="3571875"/>
                    <a:pt x="3810381" y="3586353"/>
                  </a:cubicBezTo>
                  <a:cubicBezTo>
                    <a:pt x="2660523" y="3586353"/>
                    <a:pt x="1510538" y="3586353"/>
                    <a:pt x="359918" y="3586353"/>
                  </a:cubicBezTo>
                  <a:cubicBezTo>
                    <a:pt x="359918" y="3572256"/>
                    <a:pt x="359918" y="3558413"/>
                    <a:pt x="359918" y="3543554"/>
                  </a:cubicBezTo>
                  <a:cubicBezTo>
                    <a:pt x="427990" y="3543554"/>
                    <a:pt x="495808" y="3543554"/>
                    <a:pt x="564261" y="3543554"/>
                  </a:cubicBezTo>
                  <a:cubicBezTo>
                    <a:pt x="524129" y="3177286"/>
                    <a:pt x="483489" y="2812669"/>
                    <a:pt x="443357" y="2446909"/>
                  </a:cubicBezTo>
                  <a:cubicBezTo>
                    <a:pt x="439166" y="2447671"/>
                    <a:pt x="435737" y="2448433"/>
                    <a:pt x="432308" y="2449195"/>
                  </a:cubicBezTo>
                  <a:cubicBezTo>
                    <a:pt x="414655" y="2453005"/>
                    <a:pt x="402844" y="2448814"/>
                    <a:pt x="393319" y="2434717"/>
                  </a:cubicBezTo>
                  <a:cubicBezTo>
                    <a:pt x="384556" y="2421763"/>
                    <a:pt x="385699" y="2406777"/>
                    <a:pt x="395224" y="2392680"/>
                  </a:cubicBezTo>
                  <a:cubicBezTo>
                    <a:pt x="399034" y="2386965"/>
                    <a:pt x="402463" y="2380869"/>
                    <a:pt x="404368" y="2374265"/>
                  </a:cubicBezTo>
                  <a:cubicBezTo>
                    <a:pt x="409702" y="2356231"/>
                    <a:pt x="413893" y="2338324"/>
                    <a:pt x="419354" y="2320290"/>
                  </a:cubicBezTo>
                  <a:cubicBezTo>
                    <a:pt x="426593" y="2295779"/>
                    <a:pt x="423926" y="2270887"/>
                    <a:pt x="421259" y="2246376"/>
                  </a:cubicBezTo>
                  <a:cubicBezTo>
                    <a:pt x="408305" y="2128520"/>
                    <a:pt x="395224" y="2010283"/>
                    <a:pt x="381889" y="1892427"/>
                  </a:cubicBezTo>
                  <a:cubicBezTo>
                    <a:pt x="375412" y="1835023"/>
                    <a:pt x="369316" y="1777619"/>
                    <a:pt x="362712" y="1720215"/>
                  </a:cubicBezTo>
                  <a:cubicBezTo>
                    <a:pt x="361188" y="1708023"/>
                    <a:pt x="356235" y="1697609"/>
                    <a:pt x="347345" y="1688465"/>
                  </a:cubicBezTo>
                  <a:cubicBezTo>
                    <a:pt x="226822" y="1558163"/>
                    <a:pt x="141097" y="1409700"/>
                    <a:pt x="97536" y="1237488"/>
                  </a:cubicBezTo>
                  <a:cubicBezTo>
                    <a:pt x="0" y="853313"/>
                    <a:pt x="138049" y="437388"/>
                    <a:pt x="455676" y="190119"/>
                  </a:cubicBezTo>
                  <a:cubicBezTo>
                    <a:pt x="563626" y="106045"/>
                    <a:pt x="684149" y="46736"/>
                    <a:pt x="815340" y="8382"/>
                  </a:cubicBezTo>
                  <a:cubicBezTo>
                    <a:pt x="825627" y="5334"/>
                    <a:pt x="836422" y="3048"/>
                    <a:pt x="847090" y="381"/>
                  </a:cubicBezTo>
                  <a:cubicBezTo>
                    <a:pt x="847852" y="0"/>
                    <a:pt x="848614" y="0"/>
                    <a:pt x="849376" y="0"/>
                  </a:cubicBezTo>
                  <a:close/>
                  <a:moveTo>
                    <a:pt x="3590036" y="2750185"/>
                  </a:moveTo>
                  <a:cubicBezTo>
                    <a:pt x="3497453" y="2579497"/>
                    <a:pt x="3484372" y="2402713"/>
                    <a:pt x="3549904" y="2219833"/>
                  </a:cubicBezTo>
                  <a:cubicBezTo>
                    <a:pt x="3564382" y="2239010"/>
                    <a:pt x="3583178" y="2250440"/>
                    <a:pt x="3603117" y="2260727"/>
                  </a:cubicBezTo>
                  <a:cubicBezTo>
                    <a:pt x="3718687" y="2320417"/>
                    <a:pt x="3834257" y="2380107"/>
                    <a:pt x="3949065" y="2440940"/>
                  </a:cubicBezTo>
                  <a:cubicBezTo>
                    <a:pt x="3961638" y="2447798"/>
                    <a:pt x="3970909" y="2447798"/>
                    <a:pt x="3980434" y="2437892"/>
                  </a:cubicBezTo>
                  <a:cubicBezTo>
                    <a:pt x="3980815" y="2437511"/>
                    <a:pt x="3980815" y="2437511"/>
                    <a:pt x="3981196" y="2437130"/>
                  </a:cubicBezTo>
                  <a:cubicBezTo>
                    <a:pt x="4000754" y="2426081"/>
                    <a:pt x="4007231" y="2409190"/>
                    <a:pt x="4009136" y="2386965"/>
                  </a:cubicBezTo>
                  <a:cubicBezTo>
                    <a:pt x="4016375" y="2300097"/>
                    <a:pt x="4025646" y="2213229"/>
                    <a:pt x="4034028" y="2125980"/>
                  </a:cubicBezTo>
                  <a:cubicBezTo>
                    <a:pt x="4039743" y="2067052"/>
                    <a:pt x="4045077" y="2008124"/>
                    <a:pt x="4050919" y="1949196"/>
                  </a:cubicBezTo>
                  <a:cubicBezTo>
                    <a:pt x="4052062" y="1939290"/>
                    <a:pt x="4049014" y="1933067"/>
                    <a:pt x="4041013" y="1927352"/>
                  </a:cubicBezTo>
                  <a:cubicBezTo>
                    <a:pt x="3977894" y="1879854"/>
                    <a:pt x="3907790" y="1844294"/>
                    <a:pt x="3835908" y="1812544"/>
                  </a:cubicBezTo>
                  <a:cubicBezTo>
                    <a:pt x="3706241" y="1754759"/>
                    <a:pt x="3571875" y="1709547"/>
                    <a:pt x="3436366" y="1668272"/>
                  </a:cubicBezTo>
                  <a:cubicBezTo>
                    <a:pt x="3161284" y="1584071"/>
                    <a:pt x="2881884" y="1516380"/>
                    <a:pt x="2602230" y="1450975"/>
                  </a:cubicBezTo>
                  <a:cubicBezTo>
                    <a:pt x="2404364" y="1404620"/>
                    <a:pt x="2206498" y="1358773"/>
                    <a:pt x="2009140" y="1312799"/>
                  </a:cubicBezTo>
                  <a:cubicBezTo>
                    <a:pt x="1974723" y="1304798"/>
                    <a:pt x="1940687" y="1295527"/>
                    <a:pt x="1906143" y="1287145"/>
                  </a:cubicBezTo>
                  <a:cubicBezTo>
                    <a:pt x="1906143" y="1326515"/>
                    <a:pt x="1906143" y="1365631"/>
                    <a:pt x="1906143" y="1406525"/>
                  </a:cubicBezTo>
                  <a:cubicBezTo>
                    <a:pt x="1937893" y="1406525"/>
                    <a:pt x="1968500" y="1406525"/>
                    <a:pt x="2000631" y="1406525"/>
                  </a:cubicBezTo>
                  <a:cubicBezTo>
                    <a:pt x="2000631" y="1446657"/>
                    <a:pt x="2000631" y="1485011"/>
                    <a:pt x="2000631" y="1524762"/>
                  </a:cubicBezTo>
                  <a:cubicBezTo>
                    <a:pt x="2040001" y="1524762"/>
                    <a:pt x="2077974" y="1524762"/>
                    <a:pt x="2116582" y="1524762"/>
                  </a:cubicBezTo>
                  <a:cubicBezTo>
                    <a:pt x="2116582" y="1613916"/>
                    <a:pt x="2116582" y="1701165"/>
                    <a:pt x="2116582" y="1789938"/>
                  </a:cubicBezTo>
                  <a:cubicBezTo>
                    <a:pt x="2090547" y="1789938"/>
                    <a:pt x="2065655" y="1789938"/>
                    <a:pt x="2040001" y="1789938"/>
                  </a:cubicBezTo>
                  <a:cubicBezTo>
                    <a:pt x="2151761" y="2375408"/>
                    <a:pt x="2263521" y="2959354"/>
                    <a:pt x="2374773" y="3542919"/>
                  </a:cubicBezTo>
                  <a:cubicBezTo>
                    <a:pt x="2665222" y="3542919"/>
                    <a:pt x="2954528" y="3542919"/>
                    <a:pt x="3243453" y="3542919"/>
                  </a:cubicBezTo>
                  <a:cubicBezTo>
                    <a:pt x="3243453" y="3445383"/>
                    <a:pt x="3243453" y="3348863"/>
                    <a:pt x="3243453" y="3249422"/>
                  </a:cubicBezTo>
                  <a:cubicBezTo>
                    <a:pt x="3179953" y="3300349"/>
                    <a:pt x="3118739" y="3349625"/>
                    <a:pt x="3055620" y="3400172"/>
                  </a:cubicBezTo>
                  <a:cubicBezTo>
                    <a:pt x="3020060" y="3355341"/>
                    <a:pt x="2984881" y="3311399"/>
                    <a:pt x="2949194" y="3266568"/>
                  </a:cubicBezTo>
                  <a:cubicBezTo>
                    <a:pt x="2959862" y="3257805"/>
                    <a:pt x="2969133" y="3249296"/>
                    <a:pt x="2978658" y="3241676"/>
                  </a:cubicBezTo>
                  <a:cubicBezTo>
                    <a:pt x="3046730" y="3187320"/>
                    <a:pt x="3114548" y="3132964"/>
                    <a:pt x="3183001" y="3078989"/>
                  </a:cubicBezTo>
                  <a:cubicBezTo>
                    <a:pt x="3192526" y="3071369"/>
                    <a:pt x="3197479" y="3062479"/>
                    <a:pt x="3197987" y="3050287"/>
                  </a:cubicBezTo>
                  <a:cubicBezTo>
                    <a:pt x="3199130" y="3021204"/>
                    <a:pt x="3209417" y="2995550"/>
                    <a:pt x="3227451" y="2972563"/>
                  </a:cubicBezTo>
                  <a:cubicBezTo>
                    <a:pt x="3264535" y="2925827"/>
                    <a:pt x="3313176" y="2910587"/>
                    <a:pt x="3370961" y="2918588"/>
                  </a:cubicBezTo>
                  <a:cubicBezTo>
                    <a:pt x="3375533" y="2919350"/>
                    <a:pt x="3382010" y="2917445"/>
                    <a:pt x="3385439" y="2914397"/>
                  </a:cubicBezTo>
                  <a:cubicBezTo>
                    <a:pt x="3452749" y="2859660"/>
                    <a:pt x="3520949" y="2805304"/>
                    <a:pt x="3590163" y="2749805"/>
                  </a:cubicBezTo>
                  <a:close/>
                  <a:moveTo>
                    <a:pt x="572389" y="3543046"/>
                  </a:moveTo>
                  <a:cubicBezTo>
                    <a:pt x="578104" y="3543046"/>
                    <a:pt x="583057" y="3543046"/>
                    <a:pt x="587756" y="3543046"/>
                  </a:cubicBezTo>
                  <a:cubicBezTo>
                    <a:pt x="815848" y="3543046"/>
                    <a:pt x="1043940" y="3543046"/>
                    <a:pt x="1272286" y="3542665"/>
                  </a:cubicBezTo>
                  <a:cubicBezTo>
                    <a:pt x="1284859" y="3542665"/>
                    <a:pt x="1301750" y="3546475"/>
                    <a:pt x="1308989" y="3539998"/>
                  </a:cubicBezTo>
                  <a:cubicBezTo>
                    <a:pt x="1316990" y="3532759"/>
                    <a:pt x="1316609" y="3515868"/>
                    <a:pt x="1318895" y="3502914"/>
                  </a:cubicBezTo>
                  <a:cubicBezTo>
                    <a:pt x="1336929" y="3398393"/>
                    <a:pt x="1354455" y="3293999"/>
                    <a:pt x="1372870" y="3189859"/>
                  </a:cubicBezTo>
                  <a:cubicBezTo>
                    <a:pt x="1400048" y="3034538"/>
                    <a:pt x="1427607" y="2879090"/>
                    <a:pt x="1455166" y="2723769"/>
                  </a:cubicBezTo>
                  <a:cubicBezTo>
                    <a:pt x="1482725" y="2567305"/>
                    <a:pt x="1509903" y="2410714"/>
                    <a:pt x="1537462" y="2254250"/>
                  </a:cubicBezTo>
                  <a:cubicBezTo>
                    <a:pt x="1562354" y="2112645"/>
                    <a:pt x="1587627" y="1970659"/>
                    <a:pt x="1612519" y="1829054"/>
                  </a:cubicBezTo>
                  <a:cubicBezTo>
                    <a:pt x="1614805" y="1816100"/>
                    <a:pt x="1616329" y="1802638"/>
                    <a:pt x="1618615" y="1788160"/>
                  </a:cubicBezTo>
                  <a:cubicBezTo>
                    <a:pt x="1608709" y="1788160"/>
                    <a:pt x="1601343" y="1788160"/>
                    <a:pt x="1593723" y="1788160"/>
                  </a:cubicBezTo>
                  <a:cubicBezTo>
                    <a:pt x="1580388" y="1788160"/>
                    <a:pt x="1566545" y="1788160"/>
                    <a:pt x="1553210" y="1788541"/>
                  </a:cubicBezTo>
                  <a:cubicBezTo>
                    <a:pt x="1542923" y="1788922"/>
                    <a:pt x="1539875" y="1785112"/>
                    <a:pt x="1539875" y="1774444"/>
                  </a:cubicBezTo>
                  <a:cubicBezTo>
                    <a:pt x="1540256" y="1694815"/>
                    <a:pt x="1540256" y="1614932"/>
                    <a:pt x="1540256" y="1535303"/>
                  </a:cubicBezTo>
                  <a:cubicBezTo>
                    <a:pt x="1540256" y="1531874"/>
                    <a:pt x="1540256" y="1528445"/>
                    <a:pt x="1540256" y="1523111"/>
                  </a:cubicBezTo>
                  <a:cubicBezTo>
                    <a:pt x="1580007" y="1523111"/>
                    <a:pt x="1618742" y="1523111"/>
                    <a:pt x="1658874" y="1523111"/>
                  </a:cubicBezTo>
                  <a:cubicBezTo>
                    <a:pt x="1658874" y="1482979"/>
                    <a:pt x="1658874" y="1444244"/>
                    <a:pt x="1658874" y="1404493"/>
                  </a:cubicBezTo>
                  <a:cubicBezTo>
                    <a:pt x="1689100" y="1404493"/>
                    <a:pt x="1717421" y="1404493"/>
                    <a:pt x="1746504" y="1404493"/>
                  </a:cubicBezTo>
                  <a:cubicBezTo>
                    <a:pt x="1746504" y="1399540"/>
                    <a:pt x="1746504" y="1396111"/>
                    <a:pt x="1746504" y="1392301"/>
                  </a:cubicBezTo>
                  <a:cubicBezTo>
                    <a:pt x="1746504" y="1346708"/>
                    <a:pt x="1745742" y="1300861"/>
                    <a:pt x="1746123" y="1255268"/>
                  </a:cubicBezTo>
                  <a:cubicBezTo>
                    <a:pt x="1746123" y="1245743"/>
                    <a:pt x="1743456" y="1241933"/>
                    <a:pt x="1733931" y="1239139"/>
                  </a:cubicBezTo>
                  <a:cubicBezTo>
                    <a:pt x="1611503" y="1207008"/>
                    <a:pt x="1489075" y="1174496"/>
                    <a:pt x="1366520" y="1141984"/>
                  </a:cubicBezTo>
                  <a:cubicBezTo>
                    <a:pt x="1167130" y="1089152"/>
                    <a:pt x="967740" y="1035939"/>
                    <a:pt x="768477" y="983234"/>
                  </a:cubicBezTo>
                  <a:cubicBezTo>
                    <a:pt x="762381" y="981710"/>
                    <a:pt x="757809" y="980186"/>
                    <a:pt x="753491" y="987806"/>
                  </a:cubicBezTo>
                  <a:cubicBezTo>
                    <a:pt x="640588" y="1182624"/>
                    <a:pt x="526923" y="1376553"/>
                    <a:pt x="414020" y="1571371"/>
                  </a:cubicBezTo>
                  <a:cubicBezTo>
                    <a:pt x="406781" y="1583563"/>
                    <a:pt x="401447" y="1597025"/>
                    <a:pt x="396748" y="1610360"/>
                  </a:cubicBezTo>
                  <a:cubicBezTo>
                    <a:pt x="389509" y="1632585"/>
                    <a:pt x="382270" y="1654810"/>
                    <a:pt x="377190" y="1677670"/>
                  </a:cubicBezTo>
                  <a:cubicBezTo>
                    <a:pt x="373761" y="1693418"/>
                    <a:pt x="371094" y="1710182"/>
                    <a:pt x="372618" y="1726311"/>
                  </a:cubicBezTo>
                  <a:cubicBezTo>
                    <a:pt x="381381" y="1813560"/>
                    <a:pt x="391414" y="1900809"/>
                    <a:pt x="400939" y="1988058"/>
                  </a:cubicBezTo>
                  <a:cubicBezTo>
                    <a:pt x="412369" y="2091817"/>
                    <a:pt x="423926" y="2195830"/>
                    <a:pt x="435356" y="2299589"/>
                  </a:cubicBezTo>
                  <a:cubicBezTo>
                    <a:pt x="439547" y="2335530"/>
                    <a:pt x="441833" y="2371471"/>
                    <a:pt x="457200" y="2405634"/>
                  </a:cubicBezTo>
                  <a:cubicBezTo>
                    <a:pt x="459867" y="2411349"/>
                    <a:pt x="457581" y="2419731"/>
                    <a:pt x="456819" y="2426716"/>
                  </a:cubicBezTo>
                  <a:cubicBezTo>
                    <a:pt x="455676" y="2438527"/>
                    <a:pt x="451866" y="2450465"/>
                    <a:pt x="453390" y="2461895"/>
                  </a:cubicBezTo>
                  <a:cubicBezTo>
                    <a:pt x="459867" y="2524633"/>
                    <a:pt x="467487" y="2587371"/>
                    <a:pt x="474472" y="2650490"/>
                  </a:cubicBezTo>
                  <a:cubicBezTo>
                    <a:pt x="489458" y="2786380"/>
                    <a:pt x="504317" y="2922143"/>
                    <a:pt x="519303" y="3058033"/>
                  </a:cubicBezTo>
                  <a:cubicBezTo>
                    <a:pt x="534670" y="3198495"/>
                    <a:pt x="549910" y="3339338"/>
                    <a:pt x="565277" y="3479673"/>
                  </a:cubicBezTo>
                  <a:cubicBezTo>
                    <a:pt x="566801" y="3500374"/>
                    <a:pt x="569849" y="3521329"/>
                    <a:pt x="572516" y="3543173"/>
                  </a:cubicBezTo>
                  <a:close/>
                  <a:moveTo>
                    <a:pt x="2315464" y="3542284"/>
                  </a:moveTo>
                  <a:cubicBezTo>
                    <a:pt x="2282952" y="3373501"/>
                    <a:pt x="2250821" y="3206750"/>
                    <a:pt x="2217928" y="3036824"/>
                  </a:cubicBezTo>
                  <a:cubicBezTo>
                    <a:pt x="1963801" y="3205988"/>
                    <a:pt x="1713230" y="3372739"/>
                    <a:pt x="1462151" y="3539617"/>
                  </a:cubicBezTo>
                  <a:cubicBezTo>
                    <a:pt x="1462532" y="3540379"/>
                    <a:pt x="1463294" y="3541522"/>
                    <a:pt x="1463675" y="3542284"/>
                  </a:cubicBezTo>
                  <a:cubicBezTo>
                    <a:pt x="1746504" y="3542284"/>
                    <a:pt x="2029206" y="3542284"/>
                    <a:pt x="2315464" y="3542284"/>
                  </a:cubicBezTo>
                  <a:close/>
                  <a:moveTo>
                    <a:pt x="2145538" y="2966720"/>
                  </a:moveTo>
                  <a:cubicBezTo>
                    <a:pt x="2145919" y="2965958"/>
                    <a:pt x="2146300" y="2964815"/>
                    <a:pt x="2146681" y="2964053"/>
                  </a:cubicBezTo>
                  <a:cubicBezTo>
                    <a:pt x="1951863" y="2796032"/>
                    <a:pt x="1757172" y="2628138"/>
                    <a:pt x="1560068" y="2458593"/>
                  </a:cubicBezTo>
                  <a:cubicBezTo>
                    <a:pt x="1530223" y="2630043"/>
                    <a:pt x="1501140" y="2798445"/>
                    <a:pt x="1472057" y="2966720"/>
                  </a:cubicBezTo>
                  <a:cubicBezTo>
                    <a:pt x="1697482" y="2966720"/>
                    <a:pt x="1921637" y="2966720"/>
                    <a:pt x="2145538" y="2966720"/>
                  </a:cubicBezTo>
                  <a:close/>
                  <a:moveTo>
                    <a:pt x="1373378" y="3526155"/>
                  </a:moveTo>
                  <a:cubicBezTo>
                    <a:pt x="1374140" y="3526917"/>
                    <a:pt x="1374902" y="3527298"/>
                    <a:pt x="1375664" y="3528060"/>
                  </a:cubicBezTo>
                  <a:cubicBezTo>
                    <a:pt x="1625600" y="3361944"/>
                    <a:pt x="1875790" y="3195574"/>
                    <a:pt x="2125726" y="3029458"/>
                  </a:cubicBezTo>
                  <a:cubicBezTo>
                    <a:pt x="2125345" y="3028315"/>
                    <a:pt x="2124964" y="3027553"/>
                    <a:pt x="2124202" y="3026410"/>
                  </a:cubicBezTo>
                  <a:cubicBezTo>
                    <a:pt x="2123059" y="3026410"/>
                    <a:pt x="2121535" y="3026029"/>
                    <a:pt x="2120392" y="3026029"/>
                  </a:cubicBezTo>
                  <a:cubicBezTo>
                    <a:pt x="1903476" y="3026029"/>
                    <a:pt x="1686052" y="3026410"/>
                    <a:pt x="1469136" y="3026029"/>
                  </a:cubicBezTo>
                  <a:cubicBezTo>
                    <a:pt x="1462278" y="3026029"/>
                    <a:pt x="1459992" y="3028315"/>
                    <a:pt x="1458849" y="3035173"/>
                  </a:cubicBezTo>
                  <a:cubicBezTo>
                    <a:pt x="1435862" y="3168015"/>
                    <a:pt x="1412494" y="3300730"/>
                    <a:pt x="1389253" y="3433572"/>
                  </a:cubicBezTo>
                  <a:cubicBezTo>
                    <a:pt x="1384300" y="3464179"/>
                    <a:pt x="1378966" y="3495167"/>
                    <a:pt x="1373505" y="3526155"/>
                  </a:cubicBezTo>
                  <a:close/>
                  <a:moveTo>
                    <a:pt x="1636649" y="2444369"/>
                  </a:moveTo>
                  <a:cubicBezTo>
                    <a:pt x="1636268" y="2445131"/>
                    <a:pt x="1635887" y="2445893"/>
                    <a:pt x="1635506" y="2446655"/>
                  </a:cubicBezTo>
                  <a:cubicBezTo>
                    <a:pt x="1821815" y="2606929"/>
                    <a:pt x="2008251" y="2767711"/>
                    <a:pt x="2196846" y="2930017"/>
                  </a:cubicBezTo>
                  <a:cubicBezTo>
                    <a:pt x="2196465" y="2924302"/>
                    <a:pt x="2196465" y="2922397"/>
                    <a:pt x="2196084" y="2920111"/>
                  </a:cubicBezTo>
                  <a:cubicBezTo>
                    <a:pt x="2166620" y="2765171"/>
                    <a:pt x="2136775" y="2610104"/>
                    <a:pt x="2107692" y="2455164"/>
                  </a:cubicBezTo>
                  <a:cubicBezTo>
                    <a:pt x="2106168" y="2446020"/>
                    <a:pt x="2103120" y="2443353"/>
                    <a:pt x="2093976" y="2443353"/>
                  </a:cubicBezTo>
                  <a:cubicBezTo>
                    <a:pt x="1945132" y="2443734"/>
                    <a:pt x="1796669" y="2443353"/>
                    <a:pt x="1647825" y="2443353"/>
                  </a:cubicBezTo>
                  <a:cubicBezTo>
                    <a:pt x="1643634" y="2444115"/>
                    <a:pt x="1640205" y="2444115"/>
                    <a:pt x="1636776" y="2444496"/>
                  </a:cubicBezTo>
                  <a:close/>
                  <a:moveTo>
                    <a:pt x="1999742" y="1889125"/>
                  </a:moveTo>
                  <a:cubicBezTo>
                    <a:pt x="1998218" y="1888744"/>
                    <a:pt x="1996694" y="1888744"/>
                    <a:pt x="1995170" y="1888363"/>
                  </a:cubicBezTo>
                  <a:cubicBezTo>
                    <a:pt x="1877314" y="2053336"/>
                    <a:pt x="1759839" y="2217801"/>
                    <a:pt x="1640840" y="2384679"/>
                  </a:cubicBezTo>
                  <a:cubicBezTo>
                    <a:pt x="1793113" y="2384679"/>
                    <a:pt x="1941957" y="2384679"/>
                    <a:pt x="2093468" y="2384679"/>
                  </a:cubicBezTo>
                  <a:cubicBezTo>
                    <a:pt x="2062099" y="2218563"/>
                    <a:pt x="2030730" y="2053717"/>
                    <a:pt x="1999742" y="1889125"/>
                  </a:cubicBezTo>
                  <a:close/>
                  <a:moveTo>
                    <a:pt x="1575435" y="2372487"/>
                  </a:moveTo>
                  <a:cubicBezTo>
                    <a:pt x="1576197" y="2372868"/>
                    <a:pt x="1576959" y="2372868"/>
                    <a:pt x="1577340" y="2373249"/>
                  </a:cubicBezTo>
                  <a:cubicBezTo>
                    <a:pt x="1579626" y="2370201"/>
                    <a:pt x="1581912" y="2367153"/>
                    <a:pt x="1584198" y="2364105"/>
                  </a:cubicBezTo>
                  <a:cubicBezTo>
                    <a:pt x="1714246" y="2182368"/>
                    <a:pt x="1844421" y="2000250"/>
                    <a:pt x="1974088" y="1818005"/>
                  </a:cubicBezTo>
                  <a:cubicBezTo>
                    <a:pt x="1977898" y="1812671"/>
                    <a:pt x="1979422" y="1804670"/>
                    <a:pt x="1980565" y="1797685"/>
                  </a:cubicBezTo>
                  <a:cubicBezTo>
                    <a:pt x="1981327" y="1791589"/>
                    <a:pt x="1978279" y="1788160"/>
                    <a:pt x="1971040" y="1788160"/>
                  </a:cubicBezTo>
                  <a:cubicBezTo>
                    <a:pt x="1876933" y="1788160"/>
                    <a:pt x="1782445" y="1788160"/>
                    <a:pt x="1688211" y="1787779"/>
                  </a:cubicBezTo>
                  <a:cubicBezTo>
                    <a:pt x="1680972" y="1787779"/>
                    <a:pt x="1677543" y="1790827"/>
                    <a:pt x="1676400" y="1797685"/>
                  </a:cubicBezTo>
                  <a:cubicBezTo>
                    <a:pt x="1672971" y="1816481"/>
                    <a:pt x="1668780" y="1834769"/>
                    <a:pt x="1665351" y="1853565"/>
                  </a:cubicBezTo>
                  <a:cubicBezTo>
                    <a:pt x="1640078" y="1997837"/>
                    <a:pt x="1614424" y="2142109"/>
                    <a:pt x="1589151" y="2286381"/>
                  </a:cubicBezTo>
                  <a:cubicBezTo>
                    <a:pt x="1584579" y="2315083"/>
                    <a:pt x="1580007" y="2343785"/>
                    <a:pt x="1575435" y="2372487"/>
                  </a:cubicBezTo>
                  <a:close/>
                  <a:moveTo>
                    <a:pt x="3936873" y="2628519"/>
                  </a:moveTo>
                  <a:cubicBezTo>
                    <a:pt x="3961384" y="2628138"/>
                    <a:pt x="3980053" y="2608580"/>
                    <a:pt x="3980053" y="2582926"/>
                  </a:cubicBezTo>
                  <a:cubicBezTo>
                    <a:pt x="3980053" y="2559939"/>
                    <a:pt x="3959352" y="2541270"/>
                    <a:pt x="3934079" y="2541270"/>
                  </a:cubicBezTo>
                  <a:cubicBezTo>
                    <a:pt x="3909568" y="2541270"/>
                    <a:pt x="3890518" y="2560828"/>
                    <a:pt x="3890518" y="2586482"/>
                  </a:cubicBezTo>
                  <a:cubicBezTo>
                    <a:pt x="3890518" y="2609850"/>
                    <a:pt x="3911219" y="2628519"/>
                    <a:pt x="3936873" y="2628519"/>
                  </a:cubicBezTo>
                  <a:close/>
                  <a:moveTo>
                    <a:pt x="3336036" y="3111373"/>
                  </a:moveTo>
                  <a:cubicBezTo>
                    <a:pt x="3362071" y="3111373"/>
                    <a:pt x="3380867" y="3093339"/>
                    <a:pt x="3380867" y="3068955"/>
                  </a:cubicBezTo>
                  <a:cubicBezTo>
                    <a:pt x="3380867" y="3042920"/>
                    <a:pt x="3362452" y="3025394"/>
                    <a:pt x="3336036" y="3025394"/>
                  </a:cubicBezTo>
                  <a:cubicBezTo>
                    <a:pt x="3310382" y="3025394"/>
                    <a:pt x="3291586" y="3043047"/>
                    <a:pt x="3291967" y="3067050"/>
                  </a:cubicBezTo>
                  <a:cubicBezTo>
                    <a:pt x="3292348" y="3093466"/>
                    <a:pt x="3310001" y="3111500"/>
                    <a:pt x="3336036" y="311150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5103213" y="6410282"/>
            <a:ext cx="1740076" cy="3578067"/>
            <a:chOff x="0" y="0"/>
            <a:chExt cx="2320102" cy="477075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19909" cy="4770882"/>
            </a:xfrm>
            <a:custGeom>
              <a:avLst/>
              <a:gdLst/>
              <a:ahLst/>
              <a:cxnLst/>
              <a:rect l="l" t="t" r="r" b="b"/>
              <a:pathLst>
                <a:path w="2319909" h="4770882">
                  <a:moveTo>
                    <a:pt x="1121029" y="3769233"/>
                  </a:moveTo>
                  <a:cubicBezTo>
                    <a:pt x="882904" y="3916426"/>
                    <a:pt x="647700" y="4061841"/>
                    <a:pt x="409448" y="4209415"/>
                  </a:cubicBezTo>
                  <a:cubicBezTo>
                    <a:pt x="650621" y="4209415"/>
                    <a:pt x="887349" y="4209415"/>
                    <a:pt x="1127379" y="4209415"/>
                  </a:cubicBezTo>
                  <a:cubicBezTo>
                    <a:pt x="1125093" y="4061841"/>
                    <a:pt x="1123315" y="3917569"/>
                    <a:pt x="1121029" y="3769233"/>
                  </a:cubicBezTo>
                  <a:close/>
                  <a:moveTo>
                    <a:pt x="1183640" y="3763264"/>
                  </a:moveTo>
                  <a:cubicBezTo>
                    <a:pt x="1185926" y="3913505"/>
                    <a:pt x="1188466" y="4059936"/>
                    <a:pt x="1190752" y="4206875"/>
                  </a:cubicBezTo>
                  <a:cubicBezTo>
                    <a:pt x="1432306" y="4207256"/>
                    <a:pt x="1672717" y="4207256"/>
                    <a:pt x="1912747" y="4207256"/>
                  </a:cubicBezTo>
                  <a:cubicBezTo>
                    <a:pt x="1913128" y="4205732"/>
                    <a:pt x="1913509" y="4204589"/>
                    <a:pt x="1914271" y="4203192"/>
                  </a:cubicBezTo>
                  <a:cubicBezTo>
                    <a:pt x="1671193" y="4057015"/>
                    <a:pt x="1428623" y="3910965"/>
                    <a:pt x="1183640" y="3763391"/>
                  </a:cubicBezTo>
                  <a:close/>
                  <a:moveTo>
                    <a:pt x="434086" y="3312541"/>
                  </a:moveTo>
                  <a:cubicBezTo>
                    <a:pt x="405003" y="3601466"/>
                    <a:pt x="375920" y="3886962"/>
                    <a:pt x="346837" y="4176141"/>
                  </a:cubicBezTo>
                  <a:cubicBezTo>
                    <a:pt x="598043" y="4020693"/>
                    <a:pt x="847090" y="3866769"/>
                    <a:pt x="1097534" y="3711702"/>
                  </a:cubicBezTo>
                  <a:cubicBezTo>
                    <a:pt x="875792" y="3578225"/>
                    <a:pt x="656209" y="3446272"/>
                    <a:pt x="434086" y="3312541"/>
                  </a:cubicBezTo>
                  <a:close/>
                  <a:moveTo>
                    <a:pt x="1891919" y="3292094"/>
                  </a:moveTo>
                  <a:cubicBezTo>
                    <a:pt x="1665986" y="3432302"/>
                    <a:pt x="1441958" y="3570478"/>
                    <a:pt x="1215009" y="3710686"/>
                  </a:cubicBezTo>
                  <a:cubicBezTo>
                    <a:pt x="1486789" y="3874008"/>
                    <a:pt x="1755902" y="4036060"/>
                    <a:pt x="2027555" y="4199763"/>
                  </a:cubicBezTo>
                  <a:cubicBezTo>
                    <a:pt x="1982089" y="3895598"/>
                    <a:pt x="1937385" y="3595497"/>
                    <a:pt x="1891919" y="3292094"/>
                  </a:cubicBezTo>
                  <a:close/>
                  <a:moveTo>
                    <a:pt x="1113282" y="3287268"/>
                  </a:moveTo>
                  <a:cubicBezTo>
                    <a:pt x="917575" y="3289173"/>
                    <a:pt x="723773" y="3291332"/>
                    <a:pt x="529971" y="3293618"/>
                  </a:cubicBezTo>
                  <a:cubicBezTo>
                    <a:pt x="529590" y="3295142"/>
                    <a:pt x="529209" y="3296539"/>
                    <a:pt x="528828" y="3298063"/>
                  </a:cubicBezTo>
                  <a:cubicBezTo>
                    <a:pt x="724535" y="3415792"/>
                    <a:pt x="920623" y="3533648"/>
                    <a:pt x="1119251" y="3653282"/>
                  </a:cubicBezTo>
                  <a:cubicBezTo>
                    <a:pt x="1117346" y="3529203"/>
                    <a:pt x="1115568" y="3409188"/>
                    <a:pt x="1113282" y="3287268"/>
                  </a:cubicBezTo>
                  <a:close/>
                  <a:moveTo>
                    <a:pt x="1789811" y="3278759"/>
                  </a:moveTo>
                  <a:cubicBezTo>
                    <a:pt x="1585214" y="3281045"/>
                    <a:pt x="1380871" y="3283204"/>
                    <a:pt x="1176274" y="3285871"/>
                  </a:cubicBezTo>
                  <a:cubicBezTo>
                    <a:pt x="1178179" y="3412236"/>
                    <a:pt x="1179957" y="3534156"/>
                    <a:pt x="1182243" y="3659759"/>
                  </a:cubicBezTo>
                  <a:cubicBezTo>
                    <a:pt x="1387602" y="3532632"/>
                    <a:pt x="1589278" y="3407791"/>
                    <a:pt x="1791335" y="3282950"/>
                  </a:cubicBezTo>
                  <a:cubicBezTo>
                    <a:pt x="1790954" y="3281426"/>
                    <a:pt x="1790192" y="3280283"/>
                    <a:pt x="1789811" y="3278886"/>
                  </a:cubicBezTo>
                  <a:close/>
                  <a:moveTo>
                    <a:pt x="1168400" y="2783713"/>
                  </a:moveTo>
                  <a:cubicBezTo>
                    <a:pt x="1171067" y="2933192"/>
                    <a:pt x="1173226" y="3078226"/>
                    <a:pt x="1175893" y="3223514"/>
                  </a:cubicBezTo>
                  <a:cubicBezTo>
                    <a:pt x="1382776" y="3220847"/>
                    <a:pt x="1588135" y="3218688"/>
                    <a:pt x="1793494" y="3216402"/>
                  </a:cubicBezTo>
                  <a:cubicBezTo>
                    <a:pt x="1793875" y="3215259"/>
                    <a:pt x="1794256" y="3214116"/>
                    <a:pt x="1795018" y="3213100"/>
                  </a:cubicBezTo>
                  <a:cubicBezTo>
                    <a:pt x="1586992" y="3070733"/>
                    <a:pt x="1378712" y="2927985"/>
                    <a:pt x="1168400" y="2783713"/>
                  </a:cubicBezTo>
                  <a:close/>
                  <a:moveTo>
                    <a:pt x="1105789" y="2782189"/>
                  </a:moveTo>
                  <a:cubicBezTo>
                    <a:pt x="904875" y="2932049"/>
                    <a:pt x="707263" y="3080004"/>
                    <a:pt x="505333" y="3231388"/>
                  </a:cubicBezTo>
                  <a:cubicBezTo>
                    <a:pt x="711073" y="3228721"/>
                    <a:pt x="910844" y="3226562"/>
                    <a:pt x="1112520" y="3224276"/>
                  </a:cubicBezTo>
                  <a:cubicBezTo>
                    <a:pt x="1110234" y="3076702"/>
                    <a:pt x="1108075" y="2931287"/>
                    <a:pt x="1105789" y="2782189"/>
                  </a:cubicBezTo>
                  <a:close/>
                  <a:moveTo>
                    <a:pt x="531749" y="2347214"/>
                  </a:moveTo>
                  <a:cubicBezTo>
                    <a:pt x="503047" y="2631567"/>
                    <a:pt x="474726" y="2912618"/>
                    <a:pt x="445643" y="3198876"/>
                  </a:cubicBezTo>
                  <a:cubicBezTo>
                    <a:pt x="660019" y="3038602"/>
                    <a:pt x="869442" y="2882011"/>
                    <a:pt x="1080770" y="2723642"/>
                  </a:cubicBezTo>
                  <a:cubicBezTo>
                    <a:pt x="897001" y="2597658"/>
                    <a:pt x="715518" y="2473198"/>
                    <a:pt x="531749" y="2347214"/>
                  </a:cubicBezTo>
                  <a:close/>
                  <a:moveTo>
                    <a:pt x="1160907" y="2305431"/>
                  </a:moveTo>
                  <a:cubicBezTo>
                    <a:pt x="1162812" y="2423160"/>
                    <a:pt x="1164590" y="2539111"/>
                    <a:pt x="1166495" y="2659507"/>
                  </a:cubicBezTo>
                  <a:cubicBezTo>
                    <a:pt x="1325626" y="2540635"/>
                    <a:pt x="1481455" y="2423922"/>
                    <a:pt x="1639824" y="2305431"/>
                  </a:cubicBezTo>
                  <a:cubicBezTo>
                    <a:pt x="1477645" y="2305431"/>
                    <a:pt x="1319276" y="2305431"/>
                    <a:pt x="1160907" y="2305431"/>
                  </a:cubicBezTo>
                  <a:close/>
                  <a:moveTo>
                    <a:pt x="577977" y="2305431"/>
                  </a:moveTo>
                  <a:cubicBezTo>
                    <a:pt x="754634" y="2426208"/>
                    <a:pt x="927608" y="2545080"/>
                    <a:pt x="1103884" y="2665857"/>
                  </a:cubicBezTo>
                  <a:cubicBezTo>
                    <a:pt x="1101979" y="2542794"/>
                    <a:pt x="1100201" y="2423922"/>
                    <a:pt x="1098296" y="2305431"/>
                  </a:cubicBezTo>
                  <a:cubicBezTo>
                    <a:pt x="924941" y="2305431"/>
                    <a:pt x="753491" y="2305431"/>
                    <a:pt x="577977" y="2305431"/>
                  </a:cubicBezTo>
                  <a:close/>
                  <a:moveTo>
                    <a:pt x="1744726" y="2303907"/>
                  </a:moveTo>
                  <a:cubicBezTo>
                    <a:pt x="1557274" y="2444496"/>
                    <a:pt x="1372743" y="2582291"/>
                    <a:pt x="1185926" y="2721737"/>
                  </a:cubicBezTo>
                  <a:cubicBezTo>
                    <a:pt x="1417447" y="2880106"/>
                    <a:pt x="1646301" y="3037078"/>
                    <a:pt x="1877695" y="3195828"/>
                  </a:cubicBezTo>
                  <a:cubicBezTo>
                    <a:pt x="1832991" y="2897632"/>
                    <a:pt x="1788922" y="2602357"/>
                    <a:pt x="1744599" y="2303907"/>
                  </a:cubicBezTo>
                  <a:close/>
                  <a:moveTo>
                    <a:pt x="1091565" y="1865630"/>
                  </a:moveTo>
                  <a:cubicBezTo>
                    <a:pt x="930910" y="1991614"/>
                    <a:pt x="773557" y="2114677"/>
                    <a:pt x="614045" y="2239899"/>
                  </a:cubicBezTo>
                  <a:cubicBezTo>
                    <a:pt x="776986" y="2239899"/>
                    <a:pt x="935736" y="2239899"/>
                    <a:pt x="1097153" y="2239899"/>
                  </a:cubicBezTo>
                  <a:cubicBezTo>
                    <a:pt x="1095248" y="2115820"/>
                    <a:pt x="1093470" y="1992376"/>
                    <a:pt x="1091565" y="1865630"/>
                  </a:cubicBezTo>
                  <a:close/>
                  <a:moveTo>
                    <a:pt x="1153414" y="1831340"/>
                  </a:moveTo>
                  <a:cubicBezTo>
                    <a:pt x="1155700" y="1970024"/>
                    <a:pt x="1157859" y="2104898"/>
                    <a:pt x="1160145" y="2239518"/>
                  </a:cubicBezTo>
                  <a:cubicBezTo>
                    <a:pt x="1332357" y="2239518"/>
                    <a:pt x="1502283" y="2239518"/>
                    <a:pt x="1675257" y="2239518"/>
                  </a:cubicBezTo>
                  <a:cubicBezTo>
                    <a:pt x="1500378" y="2102739"/>
                    <a:pt x="1328293" y="1968119"/>
                    <a:pt x="1153414" y="1831340"/>
                  </a:cubicBezTo>
                  <a:close/>
                  <a:moveTo>
                    <a:pt x="1609598" y="1472565"/>
                  </a:moveTo>
                  <a:cubicBezTo>
                    <a:pt x="1602486" y="1470025"/>
                    <a:pt x="1593342" y="1472311"/>
                    <a:pt x="1583563" y="1479804"/>
                  </a:cubicBezTo>
                  <a:cubicBezTo>
                    <a:pt x="1544066" y="1510792"/>
                    <a:pt x="1504569" y="1541653"/>
                    <a:pt x="1465072" y="1572641"/>
                  </a:cubicBezTo>
                  <a:cubicBezTo>
                    <a:pt x="1375664" y="1643126"/>
                    <a:pt x="1286129" y="1713103"/>
                    <a:pt x="1194435" y="1785112"/>
                  </a:cubicBezTo>
                  <a:cubicBezTo>
                    <a:pt x="1373378" y="1924939"/>
                    <a:pt x="1550035" y="2063242"/>
                    <a:pt x="1729359" y="2203323"/>
                  </a:cubicBezTo>
                  <a:cubicBezTo>
                    <a:pt x="1718945" y="2131441"/>
                    <a:pt x="1709293" y="2063496"/>
                    <a:pt x="1699133" y="1995678"/>
                  </a:cubicBezTo>
                  <a:cubicBezTo>
                    <a:pt x="1686052" y="1907667"/>
                    <a:pt x="1672717" y="1819402"/>
                    <a:pt x="1659255" y="1731391"/>
                  </a:cubicBezTo>
                  <a:cubicBezTo>
                    <a:pt x="1647317" y="1652397"/>
                    <a:pt x="1636141" y="1573403"/>
                    <a:pt x="1623822" y="1494663"/>
                  </a:cubicBezTo>
                  <a:cubicBezTo>
                    <a:pt x="1621917" y="1482598"/>
                    <a:pt x="1616710" y="1475105"/>
                    <a:pt x="1609598" y="1472565"/>
                  </a:cubicBezTo>
                  <a:close/>
                  <a:moveTo>
                    <a:pt x="625221" y="1418717"/>
                  </a:moveTo>
                  <a:cubicBezTo>
                    <a:pt x="598424" y="1685544"/>
                    <a:pt x="571881" y="1949196"/>
                    <a:pt x="545084" y="2215261"/>
                  </a:cubicBezTo>
                  <a:cubicBezTo>
                    <a:pt x="549529" y="2212594"/>
                    <a:pt x="551434" y="2211959"/>
                    <a:pt x="552577" y="2210816"/>
                  </a:cubicBezTo>
                  <a:cubicBezTo>
                    <a:pt x="727456" y="2073656"/>
                    <a:pt x="902208" y="1936496"/>
                    <a:pt x="1077087" y="1799717"/>
                  </a:cubicBezTo>
                  <a:cubicBezTo>
                    <a:pt x="1094232" y="1786255"/>
                    <a:pt x="1094232" y="1785239"/>
                    <a:pt x="1077087" y="1771777"/>
                  </a:cubicBezTo>
                  <a:cubicBezTo>
                    <a:pt x="955548" y="1676400"/>
                    <a:pt x="833628" y="1581277"/>
                    <a:pt x="711835" y="1485900"/>
                  </a:cubicBezTo>
                  <a:cubicBezTo>
                    <a:pt x="683895" y="1463929"/>
                    <a:pt x="655574" y="1442339"/>
                    <a:pt x="625348" y="1418844"/>
                  </a:cubicBezTo>
                  <a:close/>
                  <a:moveTo>
                    <a:pt x="1150747" y="1394460"/>
                  </a:moveTo>
                  <a:cubicBezTo>
                    <a:pt x="1150747" y="1510411"/>
                    <a:pt x="1150747" y="1623314"/>
                    <a:pt x="1150747" y="1741805"/>
                  </a:cubicBezTo>
                  <a:cubicBezTo>
                    <a:pt x="1296924" y="1626997"/>
                    <a:pt x="1438529" y="1516253"/>
                    <a:pt x="1583563" y="1402588"/>
                  </a:cubicBezTo>
                  <a:cubicBezTo>
                    <a:pt x="1435227" y="1399921"/>
                    <a:pt x="1292098" y="1397000"/>
                    <a:pt x="1150747" y="1394333"/>
                  </a:cubicBezTo>
                  <a:close/>
                  <a:moveTo>
                    <a:pt x="689991" y="1386205"/>
                  </a:moveTo>
                  <a:cubicBezTo>
                    <a:pt x="689610" y="1387729"/>
                    <a:pt x="689610" y="1388872"/>
                    <a:pt x="689229" y="1390269"/>
                  </a:cubicBezTo>
                  <a:cubicBezTo>
                    <a:pt x="821182" y="1493520"/>
                    <a:pt x="953135" y="1596771"/>
                    <a:pt x="1086231" y="1700784"/>
                  </a:cubicBezTo>
                  <a:cubicBezTo>
                    <a:pt x="1086231" y="1597914"/>
                    <a:pt x="1086231" y="1496949"/>
                    <a:pt x="1086231" y="1393698"/>
                  </a:cubicBezTo>
                  <a:cubicBezTo>
                    <a:pt x="951611" y="1391031"/>
                    <a:pt x="820801" y="1388491"/>
                    <a:pt x="689991" y="1386205"/>
                  </a:cubicBezTo>
                  <a:close/>
                  <a:moveTo>
                    <a:pt x="1074039" y="717169"/>
                  </a:moveTo>
                  <a:cubicBezTo>
                    <a:pt x="941324" y="918464"/>
                    <a:pt x="808609" y="1119759"/>
                    <a:pt x="674878" y="1323213"/>
                  </a:cubicBezTo>
                  <a:cubicBezTo>
                    <a:pt x="813562" y="1325880"/>
                    <a:pt x="948817" y="1328039"/>
                    <a:pt x="1085215" y="1330706"/>
                  </a:cubicBezTo>
                  <a:cubicBezTo>
                    <a:pt x="1082548" y="1125347"/>
                    <a:pt x="1080389" y="921766"/>
                    <a:pt x="1077722" y="718693"/>
                  </a:cubicBezTo>
                  <a:cubicBezTo>
                    <a:pt x="1076579" y="718312"/>
                    <a:pt x="1075055" y="717931"/>
                    <a:pt x="1074039" y="717169"/>
                  </a:cubicBezTo>
                  <a:close/>
                  <a:moveTo>
                    <a:pt x="1144905" y="697357"/>
                  </a:moveTo>
                  <a:cubicBezTo>
                    <a:pt x="1143381" y="697738"/>
                    <a:pt x="1141984" y="697738"/>
                    <a:pt x="1140841" y="698119"/>
                  </a:cubicBezTo>
                  <a:cubicBezTo>
                    <a:pt x="1143127" y="908685"/>
                    <a:pt x="1145667" y="1119378"/>
                    <a:pt x="1147953" y="1332103"/>
                  </a:cubicBezTo>
                  <a:cubicBezTo>
                    <a:pt x="1289939" y="1334389"/>
                    <a:pt x="1429766" y="1336929"/>
                    <a:pt x="1572895" y="1339215"/>
                  </a:cubicBezTo>
                  <a:cubicBezTo>
                    <a:pt x="1428242" y="1122299"/>
                    <a:pt x="1286637" y="909828"/>
                    <a:pt x="1145032" y="697357"/>
                  </a:cubicBezTo>
                  <a:close/>
                  <a:moveTo>
                    <a:pt x="1005078" y="674624"/>
                  </a:moveTo>
                  <a:cubicBezTo>
                    <a:pt x="918591" y="675386"/>
                    <a:pt x="832485" y="675767"/>
                    <a:pt x="745998" y="676529"/>
                  </a:cubicBezTo>
                  <a:cubicBezTo>
                    <a:pt x="731774" y="676529"/>
                    <a:pt x="713232" y="672465"/>
                    <a:pt x="704596" y="679450"/>
                  </a:cubicBezTo>
                  <a:cubicBezTo>
                    <a:pt x="696341" y="686181"/>
                    <a:pt x="698627" y="705485"/>
                    <a:pt x="696341" y="718947"/>
                  </a:cubicBezTo>
                  <a:cubicBezTo>
                    <a:pt x="696341" y="719709"/>
                    <a:pt x="695960" y="720090"/>
                    <a:pt x="695960" y="720852"/>
                  </a:cubicBezTo>
                  <a:cubicBezTo>
                    <a:pt x="687705" y="800989"/>
                    <a:pt x="679577" y="881126"/>
                    <a:pt x="671322" y="961263"/>
                  </a:cubicBezTo>
                  <a:cubicBezTo>
                    <a:pt x="664210" y="1030986"/>
                    <a:pt x="657098" y="1100709"/>
                    <a:pt x="650113" y="1170432"/>
                  </a:cubicBezTo>
                  <a:cubicBezTo>
                    <a:pt x="647192" y="1198753"/>
                    <a:pt x="644906" y="1227074"/>
                    <a:pt x="641858" y="1255014"/>
                  </a:cubicBezTo>
                  <a:cubicBezTo>
                    <a:pt x="643001" y="1255395"/>
                    <a:pt x="644144" y="1255395"/>
                    <a:pt x="645160" y="1255776"/>
                  </a:cubicBezTo>
                  <a:cubicBezTo>
                    <a:pt x="772541" y="1063498"/>
                    <a:pt x="899287" y="870712"/>
                    <a:pt x="1028573" y="674624"/>
                  </a:cubicBezTo>
                  <a:cubicBezTo>
                    <a:pt x="1018159" y="674624"/>
                    <a:pt x="1011809" y="674624"/>
                    <a:pt x="1005078" y="674624"/>
                  </a:cubicBezTo>
                  <a:close/>
                  <a:moveTo>
                    <a:pt x="1485138" y="671322"/>
                  </a:moveTo>
                  <a:cubicBezTo>
                    <a:pt x="1428877" y="672084"/>
                    <a:pt x="1372235" y="672465"/>
                    <a:pt x="1315974" y="672846"/>
                  </a:cubicBezTo>
                  <a:cubicBezTo>
                    <a:pt x="1279779" y="672846"/>
                    <a:pt x="1243330" y="672846"/>
                    <a:pt x="1202690" y="672846"/>
                  </a:cubicBezTo>
                  <a:cubicBezTo>
                    <a:pt x="1330960" y="865886"/>
                    <a:pt x="1456944" y="1054481"/>
                    <a:pt x="1582547" y="1243457"/>
                  </a:cubicBezTo>
                  <a:cubicBezTo>
                    <a:pt x="1583690" y="1243076"/>
                    <a:pt x="1584452" y="1242695"/>
                    <a:pt x="1585468" y="1242314"/>
                  </a:cubicBezTo>
                  <a:cubicBezTo>
                    <a:pt x="1581404" y="1211326"/>
                    <a:pt x="1577213" y="1180465"/>
                    <a:pt x="1572768" y="1149477"/>
                  </a:cubicBezTo>
                  <a:cubicBezTo>
                    <a:pt x="1549654" y="995553"/>
                    <a:pt x="1526159" y="841248"/>
                    <a:pt x="1503426" y="687324"/>
                  </a:cubicBezTo>
                  <a:cubicBezTo>
                    <a:pt x="1501521" y="674243"/>
                    <a:pt x="1497076" y="671322"/>
                    <a:pt x="1485138" y="671322"/>
                  </a:cubicBezTo>
                  <a:close/>
                  <a:moveTo>
                    <a:pt x="1237996" y="0"/>
                  </a:moveTo>
                  <a:cubicBezTo>
                    <a:pt x="1289431" y="59690"/>
                    <a:pt x="1340485" y="119634"/>
                    <a:pt x="1392682" y="178943"/>
                  </a:cubicBezTo>
                  <a:cubicBezTo>
                    <a:pt x="1398270" y="185293"/>
                    <a:pt x="1409065" y="189738"/>
                    <a:pt x="1417701" y="189738"/>
                  </a:cubicBezTo>
                  <a:cubicBezTo>
                    <a:pt x="1538097" y="190500"/>
                    <a:pt x="1658874" y="190119"/>
                    <a:pt x="1779270" y="190119"/>
                  </a:cubicBezTo>
                  <a:cubicBezTo>
                    <a:pt x="1786001" y="190119"/>
                    <a:pt x="1792732" y="190119"/>
                    <a:pt x="1800098" y="190119"/>
                  </a:cubicBezTo>
                  <a:cubicBezTo>
                    <a:pt x="1800098" y="336931"/>
                    <a:pt x="1800098" y="481965"/>
                    <a:pt x="1800098" y="629158"/>
                  </a:cubicBezTo>
                  <a:cubicBezTo>
                    <a:pt x="1719961" y="629158"/>
                    <a:pt x="1640205" y="629158"/>
                    <a:pt x="1558163" y="629158"/>
                  </a:cubicBezTo>
                  <a:cubicBezTo>
                    <a:pt x="1593596" y="866267"/>
                    <a:pt x="1628648" y="1101090"/>
                    <a:pt x="1663700" y="1336294"/>
                  </a:cubicBezTo>
                  <a:cubicBezTo>
                    <a:pt x="1667002" y="1335913"/>
                    <a:pt x="1670050" y="1335532"/>
                    <a:pt x="1672590" y="1334770"/>
                  </a:cubicBezTo>
                  <a:cubicBezTo>
                    <a:pt x="1672590" y="1336294"/>
                    <a:pt x="1673352" y="1337691"/>
                    <a:pt x="1672971" y="1338453"/>
                  </a:cubicBezTo>
                  <a:cubicBezTo>
                    <a:pt x="1660652" y="1364488"/>
                    <a:pt x="1671828" y="1390269"/>
                    <a:pt x="1675638" y="1415288"/>
                  </a:cubicBezTo>
                  <a:cubicBezTo>
                    <a:pt x="1691640" y="1529334"/>
                    <a:pt x="1709166" y="1642999"/>
                    <a:pt x="1726311" y="1757045"/>
                  </a:cubicBezTo>
                  <a:cubicBezTo>
                    <a:pt x="1740789" y="1853184"/>
                    <a:pt x="1755394" y="1949323"/>
                    <a:pt x="1769872" y="2045589"/>
                  </a:cubicBezTo>
                  <a:cubicBezTo>
                    <a:pt x="1778762" y="2106295"/>
                    <a:pt x="1788160" y="2166747"/>
                    <a:pt x="1797050" y="2227453"/>
                  </a:cubicBezTo>
                  <a:cubicBezTo>
                    <a:pt x="1797431" y="2230374"/>
                    <a:pt x="1796669" y="2235708"/>
                    <a:pt x="1798193" y="2236343"/>
                  </a:cubicBezTo>
                  <a:cubicBezTo>
                    <a:pt x="1825371" y="2247900"/>
                    <a:pt x="1808988" y="2271395"/>
                    <a:pt x="1811655" y="2288921"/>
                  </a:cubicBezTo>
                  <a:cubicBezTo>
                    <a:pt x="1814957" y="2312416"/>
                    <a:pt x="1813179" y="2336673"/>
                    <a:pt x="1816481" y="2360168"/>
                  </a:cubicBezTo>
                  <a:cubicBezTo>
                    <a:pt x="1839214" y="2514473"/>
                    <a:pt x="1863090" y="2668778"/>
                    <a:pt x="1886204" y="2823083"/>
                  </a:cubicBezTo>
                  <a:cubicBezTo>
                    <a:pt x="1905254" y="2949067"/>
                    <a:pt x="1923796" y="3075432"/>
                    <a:pt x="1942846" y="3201416"/>
                  </a:cubicBezTo>
                  <a:cubicBezTo>
                    <a:pt x="1943608" y="3205861"/>
                    <a:pt x="1948815" y="3210052"/>
                    <a:pt x="1951355" y="3214497"/>
                  </a:cubicBezTo>
                  <a:cubicBezTo>
                    <a:pt x="1953641" y="3218180"/>
                    <a:pt x="1956562" y="3222752"/>
                    <a:pt x="1956181" y="3226816"/>
                  </a:cubicBezTo>
                  <a:cubicBezTo>
                    <a:pt x="1951355" y="3303651"/>
                    <a:pt x="1969262" y="3377819"/>
                    <a:pt x="1979676" y="3452749"/>
                  </a:cubicBezTo>
                  <a:cubicBezTo>
                    <a:pt x="1994535" y="3558286"/>
                    <a:pt x="2011299" y="3663315"/>
                    <a:pt x="2027047" y="3768472"/>
                  </a:cubicBezTo>
                  <a:cubicBezTo>
                    <a:pt x="2042668" y="3872485"/>
                    <a:pt x="2057654" y="3976879"/>
                    <a:pt x="2073275" y="4080892"/>
                  </a:cubicBezTo>
                  <a:cubicBezTo>
                    <a:pt x="2076958" y="4105911"/>
                    <a:pt x="2080387" y="4131183"/>
                    <a:pt x="2084832" y="4156203"/>
                  </a:cubicBezTo>
                  <a:cubicBezTo>
                    <a:pt x="2085594" y="4160267"/>
                    <a:pt x="2091944" y="4163695"/>
                    <a:pt x="2095627" y="4167379"/>
                  </a:cubicBezTo>
                  <a:cubicBezTo>
                    <a:pt x="2096389" y="4168141"/>
                    <a:pt x="2097913" y="4167379"/>
                    <a:pt x="2099310" y="4167379"/>
                  </a:cubicBezTo>
                  <a:lnTo>
                    <a:pt x="2319909" y="4167251"/>
                  </a:lnTo>
                  <a:lnTo>
                    <a:pt x="2319909" y="4770882"/>
                  </a:lnTo>
                  <a:lnTo>
                    <a:pt x="0" y="4770882"/>
                  </a:lnTo>
                  <a:lnTo>
                    <a:pt x="0" y="4179443"/>
                  </a:lnTo>
                  <a:lnTo>
                    <a:pt x="283845" y="4176268"/>
                  </a:lnTo>
                  <a:cubicBezTo>
                    <a:pt x="287528" y="4140073"/>
                    <a:pt x="291719" y="4105402"/>
                    <a:pt x="295021" y="4070350"/>
                  </a:cubicBezTo>
                  <a:cubicBezTo>
                    <a:pt x="303657" y="3987165"/>
                    <a:pt x="312166" y="3903726"/>
                    <a:pt x="320421" y="3820668"/>
                  </a:cubicBezTo>
                  <a:cubicBezTo>
                    <a:pt x="327152" y="3753612"/>
                    <a:pt x="333121" y="3686048"/>
                    <a:pt x="340233" y="3618992"/>
                  </a:cubicBezTo>
                  <a:cubicBezTo>
                    <a:pt x="348488" y="3538855"/>
                    <a:pt x="356997" y="3458718"/>
                    <a:pt x="365252" y="3378581"/>
                  </a:cubicBezTo>
                  <a:cubicBezTo>
                    <a:pt x="368173" y="3351403"/>
                    <a:pt x="370459" y="3324098"/>
                    <a:pt x="373507" y="3297301"/>
                  </a:cubicBezTo>
                  <a:cubicBezTo>
                    <a:pt x="375031" y="3283839"/>
                    <a:pt x="375031" y="3271266"/>
                    <a:pt x="355219" y="3266313"/>
                  </a:cubicBezTo>
                  <a:cubicBezTo>
                    <a:pt x="391033" y="3247263"/>
                    <a:pt x="380619" y="3214878"/>
                    <a:pt x="383540" y="3188462"/>
                  </a:cubicBezTo>
                  <a:cubicBezTo>
                    <a:pt x="396621" y="3078861"/>
                    <a:pt x="406654" y="2968879"/>
                    <a:pt x="417830" y="2859278"/>
                  </a:cubicBezTo>
                  <a:cubicBezTo>
                    <a:pt x="427101" y="2766822"/>
                    <a:pt x="435737" y="2673985"/>
                    <a:pt x="444627" y="2581529"/>
                  </a:cubicBezTo>
                  <a:cubicBezTo>
                    <a:pt x="453263" y="2495042"/>
                    <a:pt x="461010" y="2408555"/>
                    <a:pt x="471424" y="2322449"/>
                  </a:cubicBezTo>
                  <a:cubicBezTo>
                    <a:pt x="474091" y="2302637"/>
                    <a:pt x="459105" y="2300859"/>
                    <a:pt x="450215" y="2289302"/>
                  </a:cubicBezTo>
                  <a:cubicBezTo>
                    <a:pt x="482981" y="2276983"/>
                    <a:pt x="478155" y="2247900"/>
                    <a:pt x="481203" y="2222246"/>
                  </a:cubicBezTo>
                  <a:cubicBezTo>
                    <a:pt x="489839" y="2140204"/>
                    <a:pt x="497967" y="2058289"/>
                    <a:pt x="506603" y="1976247"/>
                  </a:cubicBezTo>
                  <a:cubicBezTo>
                    <a:pt x="513334" y="1910334"/>
                    <a:pt x="519684" y="1844294"/>
                    <a:pt x="526415" y="1778381"/>
                  </a:cubicBezTo>
                  <a:cubicBezTo>
                    <a:pt x="534670" y="1697101"/>
                    <a:pt x="543179" y="1615440"/>
                    <a:pt x="551434" y="1534287"/>
                  </a:cubicBezTo>
                  <a:cubicBezTo>
                    <a:pt x="558165" y="1468374"/>
                    <a:pt x="564515" y="1402334"/>
                    <a:pt x="571246" y="1336421"/>
                  </a:cubicBezTo>
                  <a:cubicBezTo>
                    <a:pt x="579501" y="1254379"/>
                    <a:pt x="588391" y="1172464"/>
                    <a:pt x="596646" y="1090422"/>
                  </a:cubicBezTo>
                  <a:cubicBezTo>
                    <a:pt x="603377" y="1025144"/>
                    <a:pt x="609346" y="959612"/>
                    <a:pt x="616077" y="894334"/>
                  </a:cubicBezTo>
                  <a:cubicBezTo>
                    <a:pt x="624332" y="812292"/>
                    <a:pt x="632841" y="730377"/>
                    <a:pt x="641477" y="648335"/>
                  </a:cubicBezTo>
                  <a:cubicBezTo>
                    <a:pt x="641858" y="644271"/>
                    <a:pt x="641477" y="640080"/>
                    <a:pt x="641477" y="632714"/>
                  </a:cubicBezTo>
                  <a:cubicBezTo>
                    <a:pt x="555371" y="632714"/>
                    <a:pt x="469646" y="632714"/>
                    <a:pt x="385064" y="632714"/>
                  </a:cubicBezTo>
                  <a:cubicBezTo>
                    <a:pt x="385064" y="484378"/>
                    <a:pt x="385064" y="338582"/>
                    <a:pt x="385064" y="191008"/>
                  </a:cubicBezTo>
                  <a:cubicBezTo>
                    <a:pt x="395859" y="191008"/>
                    <a:pt x="402971" y="191008"/>
                    <a:pt x="410083" y="191008"/>
                  </a:cubicBezTo>
                  <a:cubicBezTo>
                    <a:pt x="538734" y="191008"/>
                    <a:pt x="667258" y="190627"/>
                    <a:pt x="795909" y="191389"/>
                  </a:cubicBezTo>
                  <a:cubicBezTo>
                    <a:pt x="810133" y="191389"/>
                    <a:pt x="819785" y="188087"/>
                    <a:pt x="829437" y="176911"/>
                  </a:cubicBezTo>
                  <a:cubicBezTo>
                    <a:pt x="873379" y="125476"/>
                    <a:pt x="918464" y="74803"/>
                    <a:pt x="962533" y="23368"/>
                  </a:cubicBezTo>
                  <a:cubicBezTo>
                    <a:pt x="972312" y="11176"/>
                    <a:pt x="981964" y="0"/>
                    <a:pt x="999490" y="381"/>
                  </a:cubicBezTo>
                  <a:cubicBezTo>
                    <a:pt x="1078865" y="0"/>
                    <a:pt x="1158621" y="0"/>
                    <a:pt x="1237996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15085934" y="9189825"/>
            <a:ext cx="2724300" cy="624402"/>
            <a:chOff x="0" y="0"/>
            <a:chExt cx="3632400" cy="832536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632454" cy="832612"/>
            </a:xfrm>
            <a:custGeom>
              <a:avLst/>
              <a:gdLst/>
              <a:ahLst/>
              <a:cxnLst/>
              <a:rect l="l" t="t" r="r" b="b"/>
              <a:pathLst>
                <a:path w="3632454" h="832612">
                  <a:moveTo>
                    <a:pt x="1010666" y="149860"/>
                  </a:moveTo>
                  <a:lnTo>
                    <a:pt x="1010666" y="353949"/>
                  </a:lnTo>
                  <a:lnTo>
                    <a:pt x="1130808" y="353949"/>
                  </a:lnTo>
                  <a:cubicBezTo>
                    <a:pt x="1208786" y="353949"/>
                    <a:pt x="1257427" y="350647"/>
                    <a:pt x="1276731" y="344043"/>
                  </a:cubicBezTo>
                  <a:cubicBezTo>
                    <a:pt x="1296035" y="337439"/>
                    <a:pt x="1311275" y="326136"/>
                    <a:pt x="1322324" y="310007"/>
                  </a:cubicBezTo>
                  <a:cubicBezTo>
                    <a:pt x="1333373" y="293878"/>
                    <a:pt x="1338834" y="273812"/>
                    <a:pt x="1338834" y="249682"/>
                  </a:cubicBezTo>
                  <a:cubicBezTo>
                    <a:pt x="1338834" y="222631"/>
                    <a:pt x="1331595" y="200787"/>
                    <a:pt x="1317117" y="184150"/>
                  </a:cubicBezTo>
                  <a:cubicBezTo>
                    <a:pt x="1302639" y="167513"/>
                    <a:pt x="1282319" y="156972"/>
                    <a:pt x="1255903" y="152654"/>
                  </a:cubicBezTo>
                  <a:cubicBezTo>
                    <a:pt x="1242695" y="150876"/>
                    <a:pt x="1203198" y="149860"/>
                    <a:pt x="1137412" y="149860"/>
                  </a:cubicBezTo>
                  <a:close/>
                  <a:moveTo>
                    <a:pt x="2709672" y="13716"/>
                  </a:moveTo>
                  <a:lnTo>
                    <a:pt x="2872105" y="13716"/>
                  </a:lnTo>
                  <a:lnTo>
                    <a:pt x="2872105" y="818261"/>
                  </a:lnTo>
                  <a:lnTo>
                    <a:pt x="2709672" y="818261"/>
                  </a:lnTo>
                  <a:close/>
                  <a:moveTo>
                    <a:pt x="1661922" y="13716"/>
                  </a:moveTo>
                  <a:lnTo>
                    <a:pt x="1824355" y="13716"/>
                  </a:lnTo>
                  <a:lnTo>
                    <a:pt x="1824355" y="818261"/>
                  </a:lnTo>
                  <a:lnTo>
                    <a:pt x="1661922" y="818261"/>
                  </a:lnTo>
                  <a:close/>
                  <a:moveTo>
                    <a:pt x="848233" y="13716"/>
                  </a:moveTo>
                  <a:lnTo>
                    <a:pt x="1190117" y="13716"/>
                  </a:lnTo>
                  <a:cubicBezTo>
                    <a:pt x="1276096" y="13716"/>
                    <a:pt x="1338580" y="20955"/>
                    <a:pt x="1377569" y="35433"/>
                  </a:cubicBezTo>
                  <a:cubicBezTo>
                    <a:pt x="1416558" y="49911"/>
                    <a:pt x="1447673" y="75565"/>
                    <a:pt x="1471168" y="112522"/>
                  </a:cubicBezTo>
                  <a:cubicBezTo>
                    <a:pt x="1494663" y="149479"/>
                    <a:pt x="1506347" y="191770"/>
                    <a:pt x="1506347" y="239268"/>
                  </a:cubicBezTo>
                  <a:cubicBezTo>
                    <a:pt x="1506347" y="299593"/>
                    <a:pt x="1488567" y="349504"/>
                    <a:pt x="1453134" y="388874"/>
                  </a:cubicBezTo>
                  <a:cubicBezTo>
                    <a:pt x="1417701" y="428244"/>
                    <a:pt x="1364615" y="453009"/>
                    <a:pt x="1294003" y="463296"/>
                  </a:cubicBezTo>
                  <a:cubicBezTo>
                    <a:pt x="1329182" y="483743"/>
                    <a:pt x="1358138" y="506349"/>
                    <a:pt x="1380998" y="530860"/>
                  </a:cubicBezTo>
                  <a:cubicBezTo>
                    <a:pt x="1403858" y="555371"/>
                    <a:pt x="1434719" y="598932"/>
                    <a:pt x="1473454" y="661416"/>
                  </a:cubicBezTo>
                  <a:lnTo>
                    <a:pt x="1571752" y="818388"/>
                  </a:lnTo>
                  <a:lnTo>
                    <a:pt x="1377442" y="818388"/>
                  </a:lnTo>
                  <a:lnTo>
                    <a:pt x="1259840" y="643255"/>
                  </a:lnTo>
                  <a:cubicBezTo>
                    <a:pt x="1218184" y="580644"/>
                    <a:pt x="1189609" y="541274"/>
                    <a:pt x="1174242" y="525018"/>
                  </a:cubicBezTo>
                  <a:cubicBezTo>
                    <a:pt x="1158875" y="508762"/>
                    <a:pt x="1142619" y="497586"/>
                    <a:pt x="1125347" y="491490"/>
                  </a:cubicBezTo>
                  <a:cubicBezTo>
                    <a:pt x="1108075" y="485394"/>
                    <a:pt x="1080897" y="482473"/>
                    <a:pt x="1043559" y="482473"/>
                  </a:cubicBezTo>
                  <a:lnTo>
                    <a:pt x="1010666" y="482473"/>
                  </a:lnTo>
                  <a:lnTo>
                    <a:pt x="1010666" y="818261"/>
                  </a:lnTo>
                  <a:lnTo>
                    <a:pt x="848233" y="818261"/>
                  </a:lnTo>
                  <a:close/>
                  <a:moveTo>
                    <a:pt x="3300984" y="0"/>
                  </a:moveTo>
                  <a:cubicBezTo>
                    <a:pt x="3401949" y="0"/>
                    <a:pt x="3478022" y="22098"/>
                    <a:pt x="3528949" y="66421"/>
                  </a:cubicBezTo>
                  <a:cubicBezTo>
                    <a:pt x="3579876" y="110744"/>
                    <a:pt x="3606800" y="169799"/>
                    <a:pt x="3609340" y="243713"/>
                  </a:cubicBezTo>
                  <a:lnTo>
                    <a:pt x="3446907" y="250825"/>
                  </a:lnTo>
                  <a:cubicBezTo>
                    <a:pt x="3439922" y="209423"/>
                    <a:pt x="3425063" y="179705"/>
                    <a:pt x="3402203" y="161671"/>
                  </a:cubicBezTo>
                  <a:cubicBezTo>
                    <a:pt x="3379343" y="143637"/>
                    <a:pt x="3345053" y="134493"/>
                    <a:pt x="3299333" y="134493"/>
                  </a:cubicBezTo>
                  <a:cubicBezTo>
                    <a:pt x="3252089" y="134493"/>
                    <a:pt x="3215132" y="144145"/>
                    <a:pt x="3188462" y="163576"/>
                  </a:cubicBezTo>
                  <a:cubicBezTo>
                    <a:pt x="3171317" y="176022"/>
                    <a:pt x="3162681" y="192659"/>
                    <a:pt x="3162681" y="213487"/>
                  </a:cubicBezTo>
                  <a:cubicBezTo>
                    <a:pt x="3162681" y="232537"/>
                    <a:pt x="3170682" y="248793"/>
                    <a:pt x="3186811" y="262382"/>
                  </a:cubicBezTo>
                  <a:cubicBezTo>
                    <a:pt x="3207258" y="279527"/>
                    <a:pt x="3257042" y="297561"/>
                    <a:pt x="3336036" y="316103"/>
                  </a:cubicBezTo>
                  <a:cubicBezTo>
                    <a:pt x="3415030" y="334645"/>
                    <a:pt x="3473450" y="354076"/>
                    <a:pt x="3511423" y="374015"/>
                  </a:cubicBezTo>
                  <a:cubicBezTo>
                    <a:pt x="3549396" y="393954"/>
                    <a:pt x="3578987" y="421259"/>
                    <a:pt x="3600323" y="455803"/>
                  </a:cubicBezTo>
                  <a:cubicBezTo>
                    <a:pt x="3621659" y="490347"/>
                    <a:pt x="3632454" y="533146"/>
                    <a:pt x="3632454" y="583946"/>
                  </a:cubicBezTo>
                  <a:cubicBezTo>
                    <a:pt x="3632454" y="630047"/>
                    <a:pt x="3619627" y="673227"/>
                    <a:pt x="3594100" y="713486"/>
                  </a:cubicBezTo>
                  <a:cubicBezTo>
                    <a:pt x="3568573" y="753745"/>
                    <a:pt x="3532251" y="783590"/>
                    <a:pt x="3485388" y="803275"/>
                  </a:cubicBezTo>
                  <a:cubicBezTo>
                    <a:pt x="3438525" y="822960"/>
                    <a:pt x="3380232" y="832612"/>
                    <a:pt x="3310382" y="832612"/>
                  </a:cubicBezTo>
                  <a:cubicBezTo>
                    <a:pt x="3208655" y="832612"/>
                    <a:pt x="3130550" y="809117"/>
                    <a:pt x="3076067" y="762127"/>
                  </a:cubicBezTo>
                  <a:cubicBezTo>
                    <a:pt x="3021584" y="715137"/>
                    <a:pt x="2988945" y="646557"/>
                    <a:pt x="2978404" y="556641"/>
                  </a:cubicBezTo>
                  <a:lnTo>
                    <a:pt x="3136519" y="541274"/>
                  </a:lnTo>
                  <a:cubicBezTo>
                    <a:pt x="3146044" y="594360"/>
                    <a:pt x="3165348" y="633349"/>
                    <a:pt x="3194431" y="658114"/>
                  </a:cubicBezTo>
                  <a:cubicBezTo>
                    <a:pt x="3223514" y="682879"/>
                    <a:pt x="3262757" y="695452"/>
                    <a:pt x="3312160" y="695452"/>
                  </a:cubicBezTo>
                  <a:cubicBezTo>
                    <a:pt x="3364484" y="695452"/>
                    <a:pt x="3403854" y="684403"/>
                    <a:pt x="3430397" y="662305"/>
                  </a:cubicBezTo>
                  <a:cubicBezTo>
                    <a:pt x="3456940" y="640207"/>
                    <a:pt x="3470148" y="614299"/>
                    <a:pt x="3470148" y="584708"/>
                  </a:cubicBezTo>
                  <a:cubicBezTo>
                    <a:pt x="3470148" y="565658"/>
                    <a:pt x="3464560" y="549529"/>
                    <a:pt x="3453384" y="536194"/>
                  </a:cubicBezTo>
                  <a:cubicBezTo>
                    <a:pt x="3442208" y="522859"/>
                    <a:pt x="3422777" y="511175"/>
                    <a:pt x="3394964" y="501396"/>
                  </a:cubicBezTo>
                  <a:cubicBezTo>
                    <a:pt x="3375914" y="494792"/>
                    <a:pt x="3332607" y="483108"/>
                    <a:pt x="3264916" y="466217"/>
                  </a:cubicBezTo>
                  <a:cubicBezTo>
                    <a:pt x="3177794" y="444627"/>
                    <a:pt x="3116707" y="418084"/>
                    <a:pt x="3081655" y="386588"/>
                  </a:cubicBezTo>
                  <a:cubicBezTo>
                    <a:pt x="3032252" y="342265"/>
                    <a:pt x="3007614" y="288290"/>
                    <a:pt x="3007614" y="224663"/>
                  </a:cubicBezTo>
                  <a:cubicBezTo>
                    <a:pt x="3007614" y="183642"/>
                    <a:pt x="3019171" y="145415"/>
                    <a:pt x="3042412" y="109728"/>
                  </a:cubicBezTo>
                  <a:cubicBezTo>
                    <a:pt x="3065653" y="74041"/>
                    <a:pt x="3099181" y="46863"/>
                    <a:pt x="3142869" y="28194"/>
                  </a:cubicBezTo>
                  <a:cubicBezTo>
                    <a:pt x="3186557" y="9525"/>
                    <a:pt x="3239135" y="0"/>
                    <a:pt x="3300984" y="0"/>
                  </a:cubicBezTo>
                  <a:close/>
                  <a:moveTo>
                    <a:pt x="2253234" y="0"/>
                  </a:moveTo>
                  <a:cubicBezTo>
                    <a:pt x="2354199" y="0"/>
                    <a:pt x="2430272" y="22098"/>
                    <a:pt x="2481199" y="66421"/>
                  </a:cubicBezTo>
                  <a:cubicBezTo>
                    <a:pt x="2532126" y="110744"/>
                    <a:pt x="2559050" y="169799"/>
                    <a:pt x="2561590" y="243713"/>
                  </a:cubicBezTo>
                  <a:lnTo>
                    <a:pt x="2399157" y="250825"/>
                  </a:lnTo>
                  <a:cubicBezTo>
                    <a:pt x="2392172" y="209423"/>
                    <a:pt x="2377313" y="179705"/>
                    <a:pt x="2354453" y="161671"/>
                  </a:cubicBezTo>
                  <a:cubicBezTo>
                    <a:pt x="2331593" y="143637"/>
                    <a:pt x="2297303" y="134493"/>
                    <a:pt x="2251583" y="134493"/>
                  </a:cubicBezTo>
                  <a:cubicBezTo>
                    <a:pt x="2204339" y="134493"/>
                    <a:pt x="2167382" y="144145"/>
                    <a:pt x="2140712" y="163576"/>
                  </a:cubicBezTo>
                  <a:cubicBezTo>
                    <a:pt x="2123567" y="176022"/>
                    <a:pt x="2114931" y="192659"/>
                    <a:pt x="2114931" y="213487"/>
                  </a:cubicBezTo>
                  <a:cubicBezTo>
                    <a:pt x="2114931" y="232537"/>
                    <a:pt x="2122932" y="248793"/>
                    <a:pt x="2139061" y="262382"/>
                  </a:cubicBezTo>
                  <a:cubicBezTo>
                    <a:pt x="2159508" y="279527"/>
                    <a:pt x="2209292" y="297561"/>
                    <a:pt x="2288286" y="316103"/>
                  </a:cubicBezTo>
                  <a:cubicBezTo>
                    <a:pt x="2367280" y="334645"/>
                    <a:pt x="2425700" y="354076"/>
                    <a:pt x="2463673" y="374015"/>
                  </a:cubicBezTo>
                  <a:cubicBezTo>
                    <a:pt x="2501646" y="393954"/>
                    <a:pt x="2531237" y="421259"/>
                    <a:pt x="2552573" y="455803"/>
                  </a:cubicBezTo>
                  <a:cubicBezTo>
                    <a:pt x="2573909" y="490347"/>
                    <a:pt x="2584704" y="533146"/>
                    <a:pt x="2584704" y="583946"/>
                  </a:cubicBezTo>
                  <a:cubicBezTo>
                    <a:pt x="2584704" y="630047"/>
                    <a:pt x="2571877" y="673227"/>
                    <a:pt x="2546350" y="713486"/>
                  </a:cubicBezTo>
                  <a:cubicBezTo>
                    <a:pt x="2520823" y="753745"/>
                    <a:pt x="2484501" y="783590"/>
                    <a:pt x="2437638" y="803275"/>
                  </a:cubicBezTo>
                  <a:cubicBezTo>
                    <a:pt x="2390775" y="822960"/>
                    <a:pt x="2332482" y="832612"/>
                    <a:pt x="2262632" y="832612"/>
                  </a:cubicBezTo>
                  <a:cubicBezTo>
                    <a:pt x="2160905" y="832612"/>
                    <a:pt x="2082800" y="809117"/>
                    <a:pt x="2028317" y="762127"/>
                  </a:cubicBezTo>
                  <a:cubicBezTo>
                    <a:pt x="1973834" y="715137"/>
                    <a:pt x="1941195" y="646557"/>
                    <a:pt x="1930654" y="556641"/>
                  </a:cubicBezTo>
                  <a:lnTo>
                    <a:pt x="2088769" y="541274"/>
                  </a:lnTo>
                  <a:cubicBezTo>
                    <a:pt x="2098294" y="594360"/>
                    <a:pt x="2117598" y="633349"/>
                    <a:pt x="2146681" y="658114"/>
                  </a:cubicBezTo>
                  <a:cubicBezTo>
                    <a:pt x="2175764" y="682879"/>
                    <a:pt x="2215007" y="695452"/>
                    <a:pt x="2264410" y="695452"/>
                  </a:cubicBezTo>
                  <a:cubicBezTo>
                    <a:pt x="2316734" y="695452"/>
                    <a:pt x="2356104" y="684403"/>
                    <a:pt x="2382647" y="662305"/>
                  </a:cubicBezTo>
                  <a:cubicBezTo>
                    <a:pt x="2409190" y="640207"/>
                    <a:pt x="2422398" y="614299"/>
                    <a:pt x="2422398" y="584708"/>
                  </a:cubicBezTo>
                  <a:cubicBezTo>
                    <a:pt x="2422398" y="565658"/>
                    <a:pt x="2416810" y="549529"/>
                    <a:pt x="2405634" y="536194"/>
                  </a:cubicBezTo>
                  <a:cubicBezTo>
                    <a:pt x="2394458" y="522859"/>
                    <a:pt x="2375027" y="511175"/>
                    <a:pt x="2347214" y="501396"/>
                  </a:cubicBezTo>
                  <a:cubicBezTo>
                    <a:pt x="2328164" y="494792"/>
                    <a:pt x="2284857" y="483108"/>
                    <a:pt x="2217166" y="466217"/>
                  </a:cubicBezTo>
                  <a:cubicBezTo>
                    <a:pt x="2130044" y="444627"/>
                    <a:pt x="2068957" y="418084"/>
                    <a:pt x="2033905" y="386588"/>
                  </a:cubicBezTo>
                  <a:cubicBezTo>
                    <a:pt x="1984502" y="342265"/>
                    <a:pt x="1959864" y="288290"/>
                    <a:pt x="1959864" y="224663"/>
                  </a:cubicBezTo>
                  <a:cubicBezTo>
                    <a:pt x="1959864" y="183642"/>
                    <a:pt x="1971421" y="145415"/>
                    <a:pt x="1994662" y="109728"/>
                  </a:cubicBezTo>
                  <a:cubicBezTo>
                    <a:pt x="2017903" y="74041"/>
                    <a:pt x="2051431" y="46863"/>
                    <a:pt x="2095119" y="28194"/>
                  </a:cubicBezTo>
                  <a:cubicBezTo>
                    <a:pt x="2138807" y="9525"/>
                    <a:pt x="2191385" y="0"/>
                    <a:pt x="2253234" y="0"/>
                  </a:cubicBezTo>
                  <a:close/>
                  <a:moveTo>
                    <a:pt x="376428" y="0"/>
                  </a:moveTo>
                  <a:cubicBezTo>
                    <a:pt x="474853" y="0"/>
                    <a:pt x="554736" y="29083"/>
                    <a:pt x="616204" y="87249"/>
                  </a:cubicBezTo>
                  <a:cubicBezTo>
                    <a:pt x="652780" y="121666"/>
                    <a:pt x="680212" y="171069"/>
                    <a:pt x="698500" y="235458"/>
                  </a:cubicBezTo>
                  <a:lnTo>
                    <a:pt x="537845" y="273812"/>
                  </a:lnTo>
                  <a:cubicBezTo>
                    <a:pt x="528320" y="232156"/>
                    <a:pt x="508508" y="199136"/>
                    <a:pt x="478282" y="175006"/>
                  </a:cubicBezTo>
                  <a:cubicBezTo>
                    <a:pt x="448056" y="150876"/>
                    <a:pt x="411480" y="138811"/>
                    <a:pt x="368300" y="138811"/>
                  </a:cubicBezTo>
                  <a:cubicBezTo>
                    <a:pt x="308610" y="138811"/>
                    <a:pt x="260223" y="160274"/>
                    <a:pt x="223139" y="203073"/>
                  </a:cubicBezTo>
                  <a:cubicBezTo>
                    <a:pt x="186055" y="245872"/>
                    <a:pt x="167386" y="315214"/>
                    <a:pt x="167386" y="411099"/>
                  </a:cubicBezTo>
                  <a:cubicBezTo>
                    <a:pt x="167386" y="512826"/>
                    <a:pt x="185674" y="585216"/>
                    <a:pt x="222250" y="628396"/>
                  </a:cubicBezTo>
                  <a:cubicBezTo>
                    <a:pt x="258826" y="671576"/>
                    <a:pt x="306451" y="693166"/>
                    <a:pt x="364998" y="693166"/>
                  </a:cubicBezTo>
                  <a:cubicBezTo>
                    <a:pt x="408178" y="693166"/>
                    <a:pt x="445262" y="679450"/>
                    <a:pt x="476377" y="652018"/>
                  </a:cubicBezTo>
                  <a:cubicBezTo>
                    <a:pt x="507492" y="624586"/>
                    <a:pt x="529844" y="581406"/>
                    <a:pt x="543306" y="522478"/>
                  </a:cubicBezTo>
                  <a:lnTo>
                    <a:pt x="700786" y="572389"/>
                  </a:lnTo>
                  <a:cubicBezTo>
                    <a:pt x="676656" y="660146"/>
                    <a:pt x="636524" y="725424"/>
                    <a:pt x="580263" y="768096"/>
                  </a:cubicBezTo>
                  <a:cubicBezTo>
                    <a:pt x="524002" y="810768"/>
                    <a:pt x="452882" y="831977"/>
                    <a:pt x="366522" y="831977"/>
                  </a:cubicBezTo>
                  <a:cubicBezTo>
                    <a:pt x="259715" y="831977"/>
                    <a:pt x="171831" y="795528"/>
                    <a:pt x="103124" y="722503"/>
                  </a:cubicBezTo>
                  <a:cubicBezTo>
                    <a:pt x="34417" y="649478"/>
                    <a:pt x="0" y="549656"/>
                    <a:pt x="0" y="423164"/>
                  </a:cubicBezTo>
                  <a:cubicBezTo>
                    <a:pt x="0" y="289179"/>
                    <a:pt x="34544" y="185166"/>
                    <a:pt x="103759" y="111125"/>
                  </a:cubicBezTo>
                  <a:cubicBezTo>
                    <a:pt x="172974" y="37084"/>
                    <a:pt x="263779" y="0"/>
                    <a:pt x="37642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5569374" y="7733647"/>
            <a:ext cx="1757420" cy="1431951"/>
            <a:chOff x="0" y="0"/>
            <a:chExt cx="2343226" cy="1909268"/>
          </a:xfrm>
        </p:grpSpPr>
        <p:sp>
          <p:nvSpPr>
            <p:cNvPr id="29" name="Freeform 29"/>
            <p:cNvSpPr/>
            <p:nvPr/>
          </p:nvSpPr>
          <p:spPr>
            <a:xfrm>
              <a:off x="-2794" y="-508"/>
              <a:ext cx="2345944" cy="1957832"/>
            </a:xfrm>
            <a:custGeom>
              <a:avLst/>
              <a:gdLst/>
              <a:ahLst/>
              <a:cxnLst/>
              <a:rect l="l" t="t" r="r" b="b"/>
              <a:pathLst>
                <a:path w="2345944" h="1957832">
                  <a:moveTo>
                    <a:pt x="951992" y="955929"/>
                  </a:moveTo>
                  <a:cubicBezTo>
                    <a:pt x="1018921" y="955929"/>
                    <a:pt x="1072642" y="978662"/>
                    <a:pt x="1113028" y="1024001"/>
                  </a:cubicBezTo>
                  <a:cubicBezTo>
                    <a:pt x="1153414" y="1069340"/>
                    <a:pt x="1173734" y="1138174"/>
                    <a:pt x="1173734" y="1230376"/>
                  </a:cubicBezTo>
                  <a:cubicBezTo>
                    <a:pt x="1173734" y="1323721"/>
                    <a:pt x="1153033" y="1393698"/>
                    <a:pt x="1111504" y="1440307"/>
                  </a:cubicBezTo>
                  <a:cubicBezTo>
                    <a:pt x="1069975" y="1486916"/>
                    <a:pt x="1016889" y="1510284"/>
                    <a:pt x="952119" y="1510284"/>
                  </a:cubicBezTo>
                  <a:cubicBezTo>
                    <a:pt x="887349" y="1510284"/>
                    <a:pt x="833882" y="1486789"/>
                    <a:pt x="791845" y="1439799"/>
                  </a:cubicBezTo>
                  <a:cubicBezTo>
                    <a:pt x="749808" y="1392809"/>
                    <a:pt x="728726" y="1323721"/>
                    <a:pt x="728726" y="1232662"/>
                  </a:cubicBezTo>
                  <a:cubicBezTo>
                    <a:pt x="728726" y="1140079"/>
                    <a:pt x="749173" y="1070864"/>
                    <a:pt x="790194" y="1024890"/>
                  </a:cubicBezTo>
                  <a:cubicBezTo>
                    <a:pt x="831215" y="978916"/>
                    <a:pt x="885190" y="956056"/>
                    <a:pt x="952119" y="956056"/>
                  </a:cubicBezTo>
                  <a:close/>
                  <a:moveTo>
                    <a:pt x="1779651" y="837438"/>
                  </a:moveTo>
                  <a:lnTo>
                    <a:pt x="1942084" y="837438"/>
                  </a:lnTo>
                  <a:lnTo>
                    <a:pt x="1942084" y="1499870"/>
                  </a:lnTo>
                  <a:lnTo>
                    <a:pt x="2345944" y="1499870"/>
                  </a:lnTo>
                  <a:lnTo>
                    <a:pt x="2345944" y="1635379"/>
                  </a:lnTo>
                  <a:lnTo>
                    <a:pt x="1779524" y="1635379"/>
                  </a:lnTo>
                  <a:close/>
                  <a:moveTo>
                    <a:pt x="1465580" y="830834"/>
                  </a:moveTo>
                  <a:lnTo>
                    <a:pt x="1628013" y="830834"/>
                  </a:lnTo>
                  <a:lnTo>
                    <a:pt x="1628013" y="1635379"/>
                  </a:lnTo>
                  <a:lnTo>
                    <a:pt x="1465580" y="1635379"/>
                  </a:lnTo>
                  <a:close/>
                  <a:moveTo>
                    <a:pt x="950341" y="817118"/>
                  </a:moveTo>
                  <a:cubicBezTo>
                    <a:pt x="884809" y="817118"/>
                    <a:pt x="827024" y="827786"/>
                    <a:pt x="776859" y="848995"/>
                  </a:cubicBezTo>
                  <a:cubicBezTo>
                    <a:pt x="739140" y="864743"/>
                    <a:pt x="704469" y="888873"/>
                    <a:pt x="672846" y="921385"/>
                  </a:cubicBezTo>
                  <a:cubicBezTo>
                    <a:pt x="641223" y="953897"/>
                    <a:pt x="616204" y="990727"/>
                    <a:pt x="597916" y="1031748"/>
                  </a:cubicBezTo>
                  <a:cubicBezTo>
                    <a:pt x="573405" y="1087374"/>
                    <a:pt x="561086" y="1156081"/>
                    <a:pt x="561086" y="1238123"/>
                  </a:cubicBezTo>
                  <a:cubicBezTo>
                    <a:pt x="561086" y="1366139"/>
                    <a:pt x="596392" y="1466723"/>
                    <a:pt x="667004" y="1539748"/>
                  </a:cubicBezTo>
                  <a:cubicBezTo>
                    <a:pt x="737616" y="1612773"/>
                    <a:pt x="832739" y="1649222"/>
                    <a:pt x="952373" y="1649222"/>
                  </a:cubicBezTo>
                  <a:cubicBezTo>
                    <a:pt x="1070610" y="1649222"/>
                    <a:pt x="1164971" y="1612519"/>
                    <a:pt x="1235583" y="1539240"/>
                  </a:cubicBezTo>
                  <a:cubicBezTo>
                    <a:pt x="1306195" y="1465961"/>
                    <a:pt x="1341501" y="1364234"/>
                    <a:pt x="1341501" y="1234440"/>
                  </a:cubicBezTo>
                  <a:cubicBezTo>
                    <a:pt x="1341501" y="1103503"/>
                    <a:pt x="1305941" y="1001141"/>
                    <a:pt x="1234821" y="927608"/>
                  </a:cubicBezTo>
                  <a:cubicBezTo>
                    <a:pt x="1163701" y="854075"/>
                    <a:pt x="1068832" y="817118"/>
                    <a:pt x="950341" y="817118"/>
                  </a:cubicBezTo>
                  <a:close/>
                  <a:moveTo>
                    <a:pt x="707898" y="508"/>
                  </a:moveTo>
                  <a:cubicBezTo>
                    <a:pt x="713105" y="1016"/>
                    <a:pt x="718185" y="6096"/>
                    <a:pt x="725297" y="14732"/>
                  </a:cubicBezTo>
                  <a:cubicBezTo>
                    <a:pt x="924560" y="260223"/>
                    <a:pt x="1113282" y="513207"/>
                    <a:pt x="1267079" y="790067"/>
                  </a:cubicBezTo>
                  <a:cubicBezTo>
                    <a:pt x="1305941" y="860171"/>
                    <a:pt x="1339469" y="933323"/>
                    <a:pt x="1369314" y="1007999"/>
                  </a:cubicBezTo>
                  <a:cubicBezTo>
                    <a:pt x="1434211" y="1169162"/>
                    <a:pt x="1423035" y="1328801"/>
                    <a:pt x="1353693" y="1483360"/>
                  </a:cubicBezTo>
                  <a:cubicBezTo>
                    <a:pt x="1246124" y="1721231"/>
                    <a:pt x="1061847" y="1866011"/>
                    <a:pt x="802894" y="1902587"/>
                  </a:cubicBezTo>
                  <a:cubicBezTo>
                    <a:pt x="411099" y="1957832"/>
                    <a:pt x="62738" y="1688465"/>
                    <a:pt x="10414" y="1306449"/>
                  </a:cubicBezTo>
                  <a:cubicBezTo>
                    <a:pt x="5207" y="1278001"/>
                    <a:pt x="4445" y="1248918"/>
                    <a:pt x="2921" y="1219835"/>
                  </a:cubicBezTo>
                  <a:cubicBezTo>
                    <a:pt x="0" y="1119886"/>
                    <a:pt x="32893" y="1028827"/>
                    <a:pt x="70866" y="939292"/>
                  </a:cubicBezTo>
                  <a:cubicBezTo>
                    <a:pt x="148463" y="759460"/>
                    <a:pt x="253619" y="595249"/>
                    <a:pt x="365633" y="435610"/>
                  </a:cubicBezTo>
                  <a:cubicBezTo>
                    <a:pt x="467106" y="290068"/>
                    <a:pt x="576072" y="149860"/>
                    <a:pt x="689483" y="13208"/>
                  </a:cubicBezTo>
                  <a:cubicBezTo>
                    <a:pt x="697357" y="3937"/>
                    <a:pt x="702691" y="0"/>
                    <a:pt x="707898" y="50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3131004" y="8516193"/>
            <a:ext cx="784621" cy="951645"/>
            <a:chOff x="0" y="0"/>
            <a:chExt cx="1046162" cy="1268859"/>
          </a:xfrm>
        </p:grpSpPr>
        <p:sp>
          <p:nvSpPr>
            <p:cNvPr id="31" name="Freeform 31"/>
            <p:cNvSpPr/>
            <p:nvPr/>
          </p:nvSpPr>
          <p:spPr>
            <a:xfrm>
              <a:off x="-127" y="-10160"/>
              <a:ext cx="1046353" cy="1279398"/>
            </a:xfrm>
            <a:custGeom>
              <a:avLst/>
              <a:gdLst/>
              <a:ahLst/>
              <a:cxnLst/>
              <a:rect l="l" t="t" r="r" b="b"/>
              <a:pathLst>
                <a:path w="1046353" h="1279398">
                  <a:moveTo>
                    <a:pt x="381" y="43688"/>
                  </a:moveTo>
                  <a:cubicBezTo>
                    <a:pt x="381" y="10922"/>
                    <a:pt x="31877" y="11684"/>
                    <a:pt x="63754" y="11684"/>
                  </a:cubicBezTo>
                  <a:lnTo>
                    <a:pt x="984250" y="12446"/>
                  </a:lnTo>
                  <a:cubicBezTo>
                    <a:pt x="1016000" y="12446"/>
                    <a:pt x="1046226" y="0"/>
                    <a:pt x="1046226" y="32766"/>
                  </a:cubicBezTo>
                  <a:cubicBezTo>
                    <a:pt x="1046226" y="32766"/>
                    <a:pt x="1045464" y="1191895"/>
                    <a:pt x="1045591" y="1197102"/>
                  </a:cubicBezTo>
                  <a:cubicBezTo>
                    <a:pt x="1046353" y="1208913"/>
                    <a:pt x="1041654" y="1215136"/>
                    <a:pt x="1032002" y="1220470"/>
                  </a:cubicBezTo>
                  <a:cubicBezTo>
                    <a:pt x="1004570" y="1235456"/>
                    <a:pt x="975106" y="1244346"/>
                    <a:pt x="944880" y="1251331"/>
                  </a:cubicBezTo>
                  <a:cubicBezTo>
                    <a:pt x="896620" y="1262380"/>
                    <a:pt x="847852" y="1268476"/>
                    <a:pt x="798703" y="1272413"/>
                  </a:cubicBezTo>
                  <a:cubicBezTo>
                    <a:pt x="758444" y="1275588"/>
                    <a:pt x="718058" y="1278763"/>
                    <a:pt x="677545" y="1278763"/>
                  </a:cubicBezTo>
                  <a:cubicBezTo>
                    <a:pt x="610616" y="1279398"/>
                    <a:pt x="414909" y="1279398"/>
                    <a:pt x="356235" y="1275207"/>
                  </a:cubicBezTo>
                  <a:cubicBezTo>
                    <a:pt x="265557" y="1268857"/>
                    <a:pt x="175641" y="1259459"/>
                    <a:pt x="86995" y="1239266"/>
                  </a:cubicBezTo>
                  <a:cubicBezTo>
                    <a:pt x="57531" y="1232535"/>
                    <a:pt x="28067" y="1225423"/>
                    <a:pt x="0" y="1213739"/>
                  </a:cubicBezTo>
                  <a:cubicBezTo>
                    <a:pt x="381" y="1198118"/>
                    <a:pt x="381" y="43688"/>
                    <a:pt x="381" y="4368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3132486" y="8470217"/>
            <a:ext cx="784770" cy="115581"/>
            <a:chOff x="0" y="0"/>
            <a:chExt cx="1046360" cy="154109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046480" cy="154178"/>
            </a:xfrm>
            <a:custGeom>
              <a:avLst/>
              <a:gdLst/>
              <a:ahLst/>
              <a:cxnLst/>
              <a:rect l="l" t="t" r="r" b="b"/>
              <a:pathLst>
                <a:path w="1046480" h="154178">
                  <a:moveTo>
                    <a:pt x="0" y="77089"/>
                  </a:moveTo>
                  <a:cubicBezTo>
                    <a:pt x="0" y="119634"/>
                    <a:pt x="234188" y="154178"/>
                    <a:pt x="523240" y="154178"/>
                  </a:cubicBezTo>
                  <a:cubicBezTo>
                    <a:pt x="812292" y="154178"/>
                    <a:pt x="1046480" y="119634"/>
                    <a:pt x="1046480" y="77089"/>
                  </a:cubicBezTo>
                  <a:cubicBezTo>
                    <a:pt x="1046480" y="34544"/>
                    <a:pt x="812165" y="0"/>
                    <a:pt x="523240" y="0"/>
                  </a:cubicBezTo>
                  <a:cubicBezTo>
                    <a:pt x="234315" y="0"/>
                    <a:pt x="0" y="34544"/>
                    <a:pt x="0" y="77089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3223766" y="8484886"/>
            <a:ext cx="596282" cy="86242"/>
            <a:chOff x="0" y="0"/>
            <a:chExt cx="795043" cy="114989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795020" cy="115062"/>
            </a:xfrm>
            <a:custGeom>
              <a:avLst/>
              <a:gdLst/>
              <a:ahLst/>
              <a:cxnLst/>
              <a:rect l="l" t="t" r="r" b="b"/>
              <a:pathLst>
                <a:path w="795020" h="115062">
                  <a:moveTo>
                    <a:pt x="0" y="57531"/>
                  </a:moveTo>
                  <a:cubicBezTo>
                    <a:pt x="0" y="89281"/>
                    <a:pt x="177927" y="115062"/>
                    <a:pt x="397510" y="115062"/>
                  </a:cubicBezTo>
                  <a:cubicBezTo>
                    <a:pt x="617093" y="115062"/>
                    <a:pt x="795020" y="89281"/>
                    <a:pt x="795020" y="57531"/>
                  </a:cubicBezTo>
                  <a:cubicBezTo>
                    <a:pt x="795020" y="25781"/>
                    <a:pt x="617093" y="0"/>
                    <a:pt x="397510" y="0"/>
                  </a:cubicBezTo>
                  <a:cubicBezTo>
                    <a:pt x="177927" y="0"/>
                    <a:pt x="0" y="25781"/>
                    <a:pt x="0" y="5753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3132634" y="8795388"/>
            <a:ext cx="339336" cy="814713"/>
            <a:chOff x="0" y="0"/>
            <a:chExt cx="452448" cy="1086284"/>
          </a:xfrm>
        </p:grpSpPr>
        <p:sp>
          <p:nvSpPr>
            <p:cNvPr id="37" name="Freeform 37"/>
            <p:cNvSpPr/>
            <p:nvPr/>
          </p:nvSpPr>
          <p:spPr>
            <a:xfrm>
              <a:off x="0" y="-28194"/>
              <a:ext cx="452501" cy="1114679"/>
            </a:xfrm>
            <a:custGeom>
              <a:avLst/>
              <a:gdLst/>
              <a:ahLst/>
              <a:cxnLst/>
              <a:rect l="l" t="t" r="r" b="b"/>
              <a:pathLst>
                <a:path w="452501" h="1114679">
                  <a:moveTo>
                    <a:pt x="0" y="79883"/>
                  </a:moveTo>
                  <a:cubicBezTo>
                    <a:pt x="0" y="52451"/>
                    <a:pt x="9652" y="58674"/>
                    <a:pt x="27432" y="52959"/>
                  </a:cubicBezTo>
                  <a:cubicBezTo>
                    <a:pt x="27432" y="52959"/>
                    <a:pt x="276352" y="0"/>
                    <a:pt x="424561" y="48768"/>
                  </a:cubicBezTo>
                  <a:cubicBezTo>
                    <a:pt x="437642" y="53086"/>
                    <a:pt x="452374" y="56261"/>
                    <a:pt x="452374" y="70739"/>
                  </a:cubicBezTo>
                  <a:cubicBezTo>
                    <a:pt x="452374" y="70739"/>
                    <a:pt x="451993" y="1041400"/>
                    <a:pt x="452120" y="1045718"/>
                  </a:cubicBezTo>
                  <a:cubicBezTo>
                    <a:pt x="452501" y="1055624"/>
                    <a:pt x="450342" y="1060704"/>
                    <a:pt x="446151" y="1065276"/>
                  </a:cubicBezTo>
                  <a:cubicBezTo>
                    <a:pt x="434340" y="1077722"/>
                    <a:pt x="421513" y="1085215"/>
                    <a:pt x="408432" y="1090930"/>
                  </a:cubicBezTo>
                  <a:cubicBezTo>
                    <a:pt x="387731" y="1100201"/>
                    <a:pt x="366522" y="1105408"/>
                    <a:pt x="345186" y="1108710"/>
                  </a:cubicBezTo>
                  <a:cubicBezTo>
                    <a:pt x="327787" y="1111504"/>
                    <a:pt x="310388" y="1114044"/>
                    <a:pt x="292862" y="1114044"/>
                  </a:cubicBezTo>
                  <a:cubicBezTo>
                    <a:pt x="263779" y="1114679"/>
                    <a:pt x="179197" y="1114679"/>
                    <a:pt x="153924" y="1111123"/>
                  </a:cubicBezTo>
                  <a:cubicBezTo>
                    <a:pt x="114808" y="1105789"/>
                    <a:pt x="75819" y="1097915"/>
                    <a:pt x="37592" y="1080897"/>
                  </a:cubicBezTo>
                  <a:cubicBezTo>
                    <a:pt x="24892" y="1075182"/>
                    <a:pt x="12065" y="1069213"/>
                    <a:pt x="0" y="1059561"/>
                  </a:cubicBezTo>
                  <a:cubicBezTo>
                    <a:pt x="0" y="1046480"/>
                    <a:pt x="0" y="79883"/>
                    <a:pt x="0" y="79883"/>
                  </a:cubicBezTo>
                  <a:close/>
                </a:path>
              </a:pathLst>
            </a:custGeom>
            <a:solidFill>
              <a:srgbClr val="000000">
                <a:alpha val="9804"/>
              </a:srgbClr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3287928" y="9107882"/>
            <a:ext cx="784622" cy="561124"/>
            <a:chOff x="0" y="0"/>
            <a:chExt cx="1046162" cy="748165"/>
          </a:xfrm>
        </p:grpSpPr>
        <p:sp>
          <p:nvSpPr>
            <p:cNvPr id="39" name="Freeform 39"/>
            <p:cNvSpPr/>
            <p:nvPr/>
          </p:nvSpPr>
          <p:spPr>
            <a:xfrm>
              <a:off x="-127" y="-10160"/>
              <a:ext cx="1046226" cy="758190"/>
            </a:xfrm>
            <a:custGeom>
              <a:avLst/>
              <a:gdLst/>
              <a:ahLst/>
              <a:cxnLst/>
              <a:rect l="l" t="t" r="r" b="b"/>
              <a:pathLst>
                <a:path w="1046226" h="758190">
                  <a:moveTo>
                    <a:pt x="381" y="43688"/>
                  </a:moveTo>
                  <a:cubicBezTo>
                    <a:pt x="381" y="10922"/>
                    <a:pt x="31877" y="11684"/>
                    <a:pt x="63754" y="11684"/>
                  </a:cubicBezTo>
                  <a:lnTo>
                    <a:pt x="984250" y="12446"/>
                  </a:lnTo>
                  <a:cubicBezTo>
                    <a:pt x="1016000" y="12446"/>
                    <a:pt x="1046226" y="0"/>
                    <a:pt x="1046226" y="32766"/>
                  </a:cubicBezTo>
                  <a:cubicBezTo>
                    <a:pt x="1046226" y="32766"/>
                    <a:pt x="1045972" y="374777"/>
                    <a:pt x="1045845" y="688086"/>
                  </a:cubicBezTo>
                  <a:cubicBezTo>
                    <a:pt x="1022096" y="727456"/>
                    <a:pt x="795655" y="758190"/>
                    <a:pt x="520065" y="758190"/>
                  </a:cubicBezTo>
                  <a:cubicBezTo>
                    <a:pt x="263652" y="758190"/>
                    <a:pt x="47625" y="730504"/>
                    <a:pt x="0" y="694944"/>
                  </a:cubicBezTo>
                  <a:cubicBezTo>
                    <a:pt x="254" y="695960"/>
                    <a:pt x="254" y="43561"/>
                    <a:pt x="254" y="4356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3289410" y="9061757"/>
            <a:ext cx="784770" cy="115581"/>
            <a:chOff x="0" y="0"/>
            <a:chExt cx="1046360" cy="154109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46480" cy="154178"/>
            </a:xfrm>
            <a:custGeom>
              <a:avLst/>
              <a:gdLst/>
              <a:ahLst/>
              <a:cxnLst/>
              <a:rect l="l" t="t" r="r" b="b"/>
              <a:pathLst>
                <a:path w="1046480" h="154178">
                  <a:moveTo>
                    <a:pt x="0" y="77089"/>
                  </a:moveTo>
                  <a:cubicBezTo>
                    <a:pt x="0" y="119634"/>
                    <a:pt x="234188" y="154178"/>
                    <a:pt x="523240" y="154178"/>
                  </a:cubicBezTo>
                  <a:cubicBezTo>
                    <a:pt x="812292" y="154178"/>
                    <a:pt x="1046480" y="119634"/>
                    <a:pt x="1046480" y="77089"/>
                  </a:cubicBezTo>
                  <a:cubicBezTo>
                    <a:pt x="1046480" y="34544"/>
                    <a:pt x="812165" y="0"/>
                    <a:pt x="523240" y="0"/>
                  </a:cubicBezTo>
                  <a:cubicBezTo>
                    <a:pt x="234315" y="0"/>
                    <a:pt x="0" y="34544"/>
                    <a:pt x="0" y="77089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3380690" y="9076427"/>
            <a:ext cx="596283" cy="86242"/>
            <a:chOff x="0" y="0"/>
            <a:chExt cx="795044" cy="114989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795020" cy="115062"/>
            </a:xfrm>
            <a:custGeom>
              <a:avLst/>
              <a:gdLst/>
              <a:ahLst/>
              <a:cxnLst/>
              <a:rect l="l" t="t" r="r" b="b"/>
              <a:pathLst>
                <a:path w="795020" h="115062">
                  <a:moveTo>
                    <a:pt x="0" y="57531"/>
                  </a:moveTo>
                  <a:cubicBezTo>
                    <a:pt x="0" y="89281"/>
                    <a:pt x="177927" y="115062"/>
                    <a:pt x="397510" y="115062"/>
                  </a:cubicBezTo>
                  <a:cubicBezTo>
                    <a:pt x="617093" y="115062"/>
                    <a:pt x="795020" y="89281"/>
                    <a:pt x="795020" y="57531"/>
                  </a:cubicBezTo>
                  <a:cubicBezTo>
                    <a:pt x="795020" y="25781"/>
                    <a:pt x="617093" y="0"/>
                    <a:pt x="397510" y="0"/>
                  </a:cubicBezTo>
                  <a:cubicBezTo>
                    <a:pt x="177927" y="0"/>
                    <a:pt x="0" y="25781"/>
                    <a:pt x="0" y="5753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3288077" y="9070796"/>
            <a:ext cx="183893" cy="588874"/>
            <a:chOff x="0" y="0"/>
            <a:chExt cx="245191" cy="785165"/>
          </a:xfrm>
        </p:grpSpPr>
        <p:sp>
          <p:nvSpPr>
            <p:cNvPr id="45" name="Freeform 45"/>
            <p:cNvSpPr/>
            <p:nvPr/>
          </p:nvSpPr>
          <p:spPr>
            <a:xfrm>
              <a:off x="-127" y="0"/>
              <a:ext cx="245237" cy="785241"/>
            </a:xfrm>
            <a:custGeom>
              <a:avLst/>
              <a:gdLst/>
              <a:ahLst/>
              <a:cxnLst/>
              <a:rect l="l" t="t" r="r" b="b"/>
              <a:pathLst>
                <a:path w="245237" h="785241">
                  <a:moveTo>
                    <a:pt x="2667" y="68707"/>
                  </a:moveTo>
                  <a:cubicBezTo>
                    <a:pt x="2286" y="67310"/>
                    <a:pt x="1905" y="66040"/>
                    <a:pt x="1905" y="64770"/>
                  </a:cubicBezTo>
                  <a:cubicBezTo>
                    <a:pt x="1905" y="37592"/>
                    <a:pt x="97790" y="13589"/>
                    <a:pt x="242316" y="0"/>
                  </a:cubicBezTo>
                  <a:cubicBezTo>
                    <a:pt x="244094" y="2159"/>
                    <a:pt x="245237" y="5080"/>
                    <a:pt x="245237" y="9144"/>
                  </a:cubicBezTo>
                  <a:cubicBezTo>
                    <a:pt x="245237" y="9144"/>
                    <a:pt x="244475" y="770636"/>
                    <a:pt x="244602" y="773938"/>
                  </a:cubicBezTo>
                  <a:cubicBezTo>
                    <a:pt x="245237" y="778891"/>
                    <a:pt x="243205" y="782447"/>
                    <a:pt x="239268" y="785241"/>
                  </a:cubicBezTo>
                  <a:cubicBezTo>
                    <a:pt x="117348" y="773811"/>
                    <a:pt x="28448" y="755396"/>
                    <a:pt x="0" y="734314"/>
                  </a:cubicBezTo>
                  <a:cubicBezTo>
                    <a:pt x="127" y="735203"/>
                    <a:pt x="127" y="82804"/>
                    <a:pt x="127" y="82804"/>
                  </a:cubicBezTo>
                  <a:cubicBezTo>
                    <a:pt x="127" y="77089"/>
                    <a:pt x="1143" y="72517"/>
                    <a:pt x="2667" y="68834"/>
                  </a:cubicBezTo>
                  <a:close/>
                </a:path>
              </a:pathLst>
            </a:custGeom>
            <a:solidFill>
              <a:srgbClr val="000000">
                <a:alpha val="9804"/>
              </a:srgbClr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2596068" y="8785990"/>
            <a:ext cx="782992" cy="964281"/>
            <a:chOff x="0" y="0"/>
            <a:chExt cx="1043989" cy="1285708"/>
          </a:xfrm>
        </p:grpSpPr>
        <p:sp>
          <p:nvSpPr>
            <p:cNvPr id="47" name="Freeform 47"/>
            <p:cNvSpPr/>
            <p:nvPr/>
          </p:nvSpPr>
          <p:spPr>
            <a:xfrm>
              <a:off x="-254" y="-762"/>
              <a:ext cx="1044321" cy="1286891"/>
            </a:xfrm>
            <a:custGeom>
              <a:avLst/>
              <a:gdLst/>
              <a:ahLst/>
              <a:cxnLst/>
              <a:rect l="l" t="t" r="r" b="b"/>
              <a:pathLst>
                <a:path w="1044321" h="1286891">
                  <a:moveTo>
                    <a:pt x="254" y="33147"/>
                  </a:moveTo>
                  <a:cubicBezTo>
                    <a:pt x="254" y="0"/>
                    <a:pt x="31877" y="762"/>
                    <a:pt x="63627" y="762"/>
                  </a:cubicBezTo>
                  <a:lnTo>
                    <a:pt x="982345" y="1524"/>
                  </a:lnTo>
                  <a:cubicBezTo>
                    <a:pt x="1014095" y="1524"/>
                    <a:pt x="1044194" y="762"/>
                    <a:pt x="1044194" y="38100"/>
                  </a:cubicBezTo>
                  <a:cubicBezTo>
                    <a:pt x="1044194" y="38100"/>
                    <a:pt x="1043432" y="1198626"/>
                    <a:pt x="1043559" y="1203833"/>
                  </a:cubicBezTo>
                  <a:cubicBezTo>
                    <a:pt x="1044321" y="1215644"/>
                    <a:pt x="1039622" y="1221994"/>
                    <a:pt x="1029970" y="1227328"/>
                  </a:cubicBezTo>
                  <a:cubicBezTo>
                    <a:pt x="1002538" y="1242568"/>
                    <a:pt x="973074" y="1251585"/>
                    <a:pt x="942975" y="1258570"/>
                  </a:cubicBezTo>
                  <a:cubicBezTo>
                    <a:pt x="894969" y="1269619"/>
                    <a:pt x="846201" y="1275969"/>
                    <a:pt x="796925" y="1279906"/>
                  </a:cubicBezTo>
                  <a:cubicBezTo>
                    <a:pt x="756793" y="1283208"/>
                    <a:pt x="716534" y="1286383"/>
                    <a:pt x="676148" y="1286256"/>
                  </a:cubicBezTo>
                  <a:cubicBezTo>
                    <a:pt x="609346" y="1286891"/>
                    <a:pt x="414020" y="1286891"/>
                    <a:pt x="355473" y="1282700"/>
                  </a:cubicBezTo>
                  <a:cubicBezTo>
                    <a:pt x="264922" y="1276223"/>
                    <a:pt x="175133" y="1266698"/>
                    <a:pt x="86741" y="1246124"/>
                  </a:cubicBezTo>
                  <a:cubicBezTo>
                    <a:pt x="57277" y="1239266"/>
                    <a:pt x="28067" y="1231900"/>
                    <a:pt x="0" y="1220216"/>
                  </a:cubicBezTo>
                  <a:cubicBezTo>
                    <a:pt x="254" y="1204595"/>
                    <a:pt x="254" y="33147"/>
                    <a:pt x="254" y="3314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2596068" y="8745538"/>
            <a:ext cx="784770" cy="115581"/>
            <a:chOff x="0" y="0"/>
            <a:chExt cx="1046360" cy="154109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046480" cy="154178"/>
            </a:xfrm>
            <a:custGeom>
              <a:avLst/>
              <a:gdLst/>
              <a:ahLst/>
              <a:cxnLst/>
              <a:rect l="l" t="t" r="r" b="b"/>
              <a:pathLst>
                <a:path w="1046480" h="154178">
                  <a:moveTo>
                    <a:pt x="0" y="77089"/>
                  </a:moveTo>
                  <a:cubicBezTo>
                    <a:pt x="0" y="119634"/>
                    <a:pt x="234188" y="154178"/>
                    <a:pt x="523240" y="154178"/>
                  </a:cubicBezTo>
                  <a:cubicBezTo>
                    <a:pt x="812292" y="154178"/>
                    <a:pt x="1046480" y="119634"/>
                    <a:pt x="1046480" y="77089"/>
                  </a:cubicBezTo>
                  <a:cubicBezTo>
                    <a:pt x="1046480" y="34544"/>
                    <a:pt x="812165" y="0"/>
                    <a:pt x="523240" y="0"/>
                  </a:cubicBezTo>
                  <a:cubicBezTo>
                    <a:pt x="234315" y="0"/>
                    <a:pt x="0" y="34544"/>
                    <a:pt x="0" y="77089"/>
                  </a:cubicBezTo>
                  <a:close/>
                </a:path>
              </a:pathLst>
            </a:custGeom>
            <a:solidFill>
              <a:srgbClr val="F7B6B7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2677123" y="8752947"/>
            <a:ext cx="604877" cy="87427"/>
            <a:chOff x="0" y="0"/>
            <a:chExt cx="806503" cy="116569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06450" cy="116586"/>
            </a:xfrm>
            <a:custGeom>
              <a:avLst/>
              <a:gdLst/>
              <a:ahLst/>
              <a:cxnLst/>
              <a:rect l="l" t="t" r="r" b="b"/>
              <a:pathLst>
                <a:path w="806450" h="116586">
                  <a:moveTo>
                    <a:pt x="0" y="58293"/>
                  </a:moveTo>
                  <a:cubicBezTo>
                    <a:pt x="0" y="90424"/>
                    <a:pt x="180594" y="116586"/>
                    <a:pt x="403225" y="116586"/>
                  </a:cubicBezTo>
                  <a:cubicBezTo>
                    <a:pt x="625856" y="116586"/>
                    <a:pt x="806450" y="90424"/>
                    <a:pt x="806450" y="58293"/>
                  </a:cubicBezTo>
                  <a:cubicBezTo>
                    <a:pt x="806450" y="26162"/>
                    <a:pt x="625983" y="0"/>
                    <a:pt x="403225" y="0"/>
                  </a:cubicBezTo>
                  <a:cubicBezTo>
                    <a:pt x="180467" y="0"/>
                    <a:pt x="0" y="26035"/>
                    <a:pt x="0" y="5829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779716" y="8209078"/>
            <a:ext cx="1595692" cy="1595692"/>
            <a:chOff x="0" y="0"/>
            <a:chExt cx="2127590" cy="212759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2127631" cy="2127504"/>
            </a:xfrm>
            <a:custGeom>
              <a:avLst/>
              <a:gdLst/>
              <a:ahLst/>
              <a:cxnLst/>
              <a:rect l="l" t="t" r="r" b="b"/>
              <a:pathLst>
                <a:path w="2127631" h="2127504">
                  <a:moveTo>
                    <a:pt x="762" y="1704975"/>
                  </a:moveTo>
                  <a:cubicBezTo>
                    <a:pt x="112522" y="1829943"/>
                    <a:pt x="348107" y="1880616"/>
                    <a:pt x="526669" y="1886458"/>
                  </a:cubicBezTo>
                  <a:cubicBezTo>
                    <a:pt x="564007" y="1951990"/>
                    <a:pt x="613918" y="2009775"/>
                    <a:pt x="673100" y="2056638"/>
                  </a:cubicBezTo>
                  <a:cubicBezTo>
                    <a:pt x="636270" y="2060956"/>
                    <a:pt x="597281" y="2062607"/>
                    <a:pt x="556514" y="2062099"/>
                  </a:cubicBezTo>
                  <a:cubicBezTo>
                    <a:pt x="340995" y="2064766"/>
                    <a:pt x="110617" y="2006727"/>
                    <a:pt x="3429" y="1872996"/>
                  </a:cubicBezTo>
                  <a:cubicBezTo>
                    <a:pt x="7112" y="1875282"/>
                    <a:pt x="8128" y="1860423"/>
                    <a:pt x="762" y="1704975"/>
                  </a:cubicBezTo>
                  <a:close/>
                  <a:moveTo>
                    <a:pt x="2127504" y="1688846"/>
                  </a:moveTo>
                  <a:cubicBezTo>
                    <a:pt x="2120265" y="1844294"/>
                    <a:pt x="2121154" y="1859153"/>
                    <a:pt x="2124837" y="1856867"/>
                  </a:cubicBezTo>
                  <a:cubicBezTo>
                    <a:pt x="2032127" y="1959864"/>
                    <a:pt x="1847088" y="2049653"/>
                    <a:pt x="1582166" y="2045970"/>
                  </a:cubicBezTo>
                  <a:cubicBezTo>
                    <a:pt x="1542669" y="2046478"/>
                    <a:pt x="1502664" y="2044954"/>
                    <a:pt x="1463040" y="2040636"/>
                  </a:cubicBezTo>
                  <a:cubicBezTo>
                    <a:pt x="1518920" y="1993011"/>
                    <a:pt x="1565529" y="1935226"/>
                    <a:pt x="1600073" y="1870329"/>
                  </a:cubicBezTo>
                  <a:cubicBezTo>
                    <a:pt x="1778762" y="1864614"/>
                    <a:pt x="2015363" y="1814195"/>
                    <a:pt x="2127504" y="1688719"/>
                  </a:cubicBezTo>
                  <a:close/>
                  <a:moveTo>
                    <a:pt x="1112901" y="1654556"/>
                  </a:moveTo>
                  <a:cubicBezTo>
                    <a:pt x="1136269" y="1663192"/>
                    <a:pt x="1151509" y="1677416"/>
                    <a:pt x="1152017" y="1693545"/>
                  </a:cubicBezTo>
                  <a:cubicBezTo>
                    <a:pt x="1152525" y="1710309"/>
                    <a:pt x="1137031" y="1725295"/>
                    <a:pt x="1112901" y="1734312"/>
                  </a:cubicBezTo>
                  <a:close/>
                  <a:moveTo>
                    <a:pt x="762" y="1484122"/>
                  </a:moveTo>
                  <a:cubicBezTo>
                    <a:pt x="97282" y="1592199"/>
                    <a:pt x="286512" y="1644650"/>
                    <a:pt x="451358" y="1660398"/>
                  </a:cubicBezTo>
                  <a:cubicBezTo>
                    <a:pt x="458470" y="1723898"/>
                    <a:pt x="475996" y="1784350"/>
                    <a:pt x="502666" y="1839976"/>
                  </a:cubicBezTo>
                  <a:cubicBezTo>
                    <a:pt x="303657" y="1833880"/>
                    <a:pt x="101727" y="1774952"/>
                    <a:pt x="3429" y="1652270"/>
                  </a:cubicBezTo>
                  <a:cubicBezTo>
                    <a:pt x="7112" y="1654556"/>
                    <a:pt x="8128" y="1639697"/>
                    <a:pt x="762" y="1484249"/>
                  </a:cubicBezTo>
                  <a:close/>
                  <a:moveTo>
                    <a:pt x="2127504" y="1471168"/>
                  </a:moveTo>
                  <a:cubicBezTo>
                    <a:pt x="2120265" y="1626616"/>
                    <a:pt x="2121154" y="1641475"/>
                    <a:pt x="2124837" y="1639189"/>
                  </a:cubicBezTo>
                  <a:cubicBezTo>
                    <a:pt x="2036699" y="1736979"/>
                    <a:pt x="1865376" y="1822958"/>
                    <a:pt x="1621282" y="1827149"/>
                  </a:cubicBezTo>
                  <a:cubicBezTo>
                    <a:pt x="1645793" y="1771523"/>
                    <a:pt x="1661795" y="1711325"/>
                    <a:pt x="1667764" y="1648460"/>
                  </a:cubicBezTo>
                  <a:cubicBezTo>
                    <a:pt x="1834769" y="1633601"/>
                    <a:pt x="2029079" y="1581277"/>
                    <a:pt x="2127504" y="1471168"/>
                  </a:cubicBezTo>
                  <a:close/>
                  <a:moveTo>
                    <a:pt x="997966" y="1437132"/>
                  </a:moveTo>
                  <a:lnTo>
                    <a:pt x="997966" y="1511046"/>
                  </a:lnTo>
                  <a:cubicBezTo>
                    <a:pt x="978408" y="1502410"/>
                    <a:pt x="966089" y="1489456"/>
                    <a:pt x="965581" y="1474851"/>
                  </a:cubicBezTo>
                  <a:cubicBezTo>
                    <a:pt x="965073" y="1459738"/>
                    <a:pt x="977646" y="1446149"/>
                    <a:pt x="997966" y="1437132"/>
                  </a:cubicBezTo>
                  <a:close/>
                  <a:moveTo>
                    <a:pt x="997966" y="1265555"/>
                  </a:moveTo>
                  <a:lnTo>
                    <a:pt x="997966" y="1305941"/>
                  </a:lnTo>
                  <a:cubicBezTo>
                    <a:pt x="844931" y="1320927"/>
                    <a:pt x="730885" y="1392428"/>
                    <a:pt x="733425" y="1476883"/>
                  </a:cubicBezTo>
                  <a:cubicBezTo>
                    <a:pt x="735965" y="1559433"/>
                    <a:pt x="849122" y="1627505"/>
                    <a:pt x="997966" y="1642237"/>
                  </a:cubicBezTo>
                  <a:lnTo>
                    <a:pt x="997966" y="1731391"/>
                  </a:lnTo>
                  <a:cubicBezTo>
                    <a:pt x="979297" y="1723009"/>
                    <a:pt x="966978" y="1710690"/>
                    <a:pt x="965708" y="1696720"/>
                  </a:cubicBezTo>
                  <a:lnTo>
                    <a:pt x="733806" y="1702816"/>
                  </a:lnTo>
                  <a:cubicBezTo>
                    <a:pt x="741426" y="1783334"/>
                    <a:pt x="853440" y="1848231"/>
                    <a:pt x="997966" y="1862582"/>
                  </a:cubicBezTo>
                  <a:lnTo>
                    <a:pt x="997966" y="1904873"/>
                  </a:lnTo>
                  <a:lnTo>
                    <a:pt x="1112901" y="1904873"/>
                  </a:lnTo>
                  <a:lnTo>
                    <a:pt x="1112901" y="1863090"/>
                  </a:lnTo>
                  <a:cubicBezTo>
                    <a:pt x="1269365" y="1849501"/>
                    <a:pt x="1386840" y="1777238"/>
                    <a:pt x="1384173" y="1691513"/>
                  </a:cubicBezTo>
                  <a:cubicBezTo>
                    <a:pt x="1381506" y="1607693"/>
                    <a:pt x="1265047" y="1538859"/>
                    <a:pt x="1112901" y="1525524"/>
                  </a:cubicBezTo>
                  <a:lnTo>
                    <a:pt x="1112901" y="1434211"/>
                  </a:lnTo>
                  <a:cubicBezTo>
                    <a:pt x="1135380" y="1442466"/>
                    <a:pt x="1150493" y="1455928"/>
                    <a:pt x="1151890" y="1471549"/>
                  </a:cubicBezTo>
                  <a:lnTo>
                    <a:pt x="1383792" y="1465453"/>
                  </a:lnTo>
                  <a:cubicBezTo>
                    <a:pt x="1376172" y="1383665"/>
                    <a:pt x="1260602" y="1318006"/>
                    <a:pt x="1112901" y="1304925"/>
                  </a:cubicBezTo>
                  <a:lnTo>
                    <a:pt x="1112901" y="1265555"/>
                  </a:lnTo>
                  <a:close/>
                  <a:moveTo>
                    <a:pt x="762" y="1263396"/>
                  </a:moveTo>
                  <a:cubicBezTo>
                    <a:pt x="100330" y="1374902"/>
                    <a:pt x="298450" y="1427099"/>
                    <a:pt x="466852" y="1441323"/>
                  </a:cubicBezTo>
                  <a:cubicBezTo>
                    <a:pt x="453644" y="1488948"/>
                    <a:pt x="447040" y="1539113"/>
                    <a:pt x="447040" y="1590802"/>
                  </a:cubicBezTo>
                  <a:cubicBezTo>
                    <a:pt x="447040" y="1599311"/>
                    <a:pt x="447167" y="1607693"/>
                    <a:pt x="448310" y="1616075"/>
                  </a:cubicBezTo>
                  <a:cubicBezTo>
                    <a:pt x="267716" y="1601724"/>
                    <a:pt x="92837" y="1542923"/>
                    <a:pt x="3429" y="1431417"/>
                  </a:cubicBezTo>
                  <a:cubicBezTo>
                    <a:pt x="7112" y="1433703"/>
                    <a:pt x="8128" y="1418844"/>
                    <a:pt x="762" y="1263396"/>
                  </a:cubicBezTo>
                  <a:close/>
                  <a:moveTo>
                    <a:pt x="2127504" y="1253490"/>
                  </a:moveTo>
                  <a:cubicBezTo>
                    <a:pt x="2120265" y="1408938"/>
                    <a:pt x="2121154" y="1423797"/>
                    <a:pt x="2124837" y="1421511"/>
                  </a:cubicBezTo>
                  <a:cubicBezTo>
                    <a:pt x="2042668" y="1512697"/>
                    <a:pt x="1888109" y="1593596"/>
                    <a:pt x="1669796" y="1608074"/>
                  </a:cubicBezTo>
                  <a:lnTo>
                    <a:pt x="1670685" y="1590802"/>
                  </a:lnTo>
                  <a:cubicBezTo>
                    <a:pt x="1670685" y="1536065"/>
                    <a:pt x="1663192" y="1483106"/>
                    <a:pt x="1648587" y="1432814"/>
                  </a:cubicBezTo>
                  <a:cubicBezTo>
                    <a:pt x="1819529" y="1419860"/>
                    <a:pt x="2025269" y="1367790"/>
                    <a:pt x="2127504" y="1253490"/>
                  </a:cubicBezTo>
                  <a:close/>
                  <a:moveTo>
                    <a:pt x="1058926" y="1042670"/>
                  </a:moveTo>
                  <a:cubicBezTo>
                    <a:pt x="1364234" y="1042670"/>
                    <a:pt x="1611757" y="1285494"/>
                    <a:pt x="1611757" y="1585087"/>
                  </a:cubicBezTo>
                  <a:cubicBezTo>
                    <a:pt x="1611757" y="1884680"/>
                    <a:pt x="1364234" y="2127504"/>
                    <a:pt x="1058926" y="2127504"/>
                  </a:cubicBezTo>
                  <a:cubicBezTo>
                    <a:pt x="753618" y="2127504"/>
                    <a:pt x="506095" y="1884680"/>
                    <a:pt x="506095" y="1585087"/>
                  </a:cubicBezTo>
                  <a:cubicBezTo>
                    <a:pt x="506095" y="1285494"/>
                    <a:pt x="753618" y="1042670"/>
                    <a:pt x="1058926" y="1042670"/>
                  </a:cubicBezTo>
                  <a:close/>
                  <a:moveTo>
                    <a:pt x="762" y="1042543"/>
                  </a:moveTo>
                  <a:cubicBezTo>
                    <a:pt x="117729" y="1173353"/>
                    <a:pt x="370332" y="1222756"/>
                    <a:pt x="551307" y="1225169"/>
                  </a:cubicBezTo>
                  <a:lnTo>
                    <a:pt x="574929" y="1224280"/>
                  </a:lnTo>
                  <a:cubicBezTo>
                    <a:pt x="533527" y="1275842"/>
                    <a:pt x="501142" y="1334389"/>
                    <a:pt x="479806" y="1398016"/>
                  </a:cubicBezTo>
                  <a:cubicBezTo>
                    <a:pt x="288290" y="1387602"/>
                    <a:pt x="97917" y="1328547"/>
                    <a:pt x="3429" y="1210564"/>
                  </a:cubicBezTo>
                  <a:cubicBezTo>
                    <a:pt x="7112" y="1212850"/>
                    <a:pt x="8128" y="1197991"/>
                    <a:pt x="762" y="1042543"/>
                  </a:cubicBezTo>
                  <a:close/>
                  <a:moveTo>
                    <a:pt x="2127504" y="1035812"/>
                  </a:moveTo>
                  <a:cubicBezTo>
                    <a:pt x="2120265" y="1191260"/>
                    <a:pt x="2121154" y="1206119"/>
                    <a:pt x="2124837" y="1203833"/>
                  </a:cubicBezTo>
                  <a:cubicBezTo>
                    <a:pt x="2038477" y="1299718"/>
                    <a:pt x="1871980" y="1384300"/>
                    <a:pt x="1635506" y="1391412"/>
                  </a:cubicBezTo>
                  <a:cubicBezTo>
                    <a:pt x="1613281" y="1327404"/>
                    <a:pt x="1579626" y="1268476"/>
                    <a:pt x="1537208" y="1216914"/>
                  </a:cubicBezTo>
                  <a:cubicBezTo>
                    <a:pt x="1550797" y="1217930"/>
                    <a:pt x="1564132" y="1218311"/>
                    <a:pt x="1577086" y="1218438"/>
                  </a:cubicBezTo>
                  <a:cubicBezTo>
                    <a:pt x="1757934" y="1216025"/>
                    <a:pt x="2010664" y="1166749"/>
                    <a:pt x="2127631" y="1035812"/>
                  </a:cubicBezTo>
                  <a:close/>
                  <a:moveTo>
                    <a:pt x="1628902" y="937387"/>
                  </a:moveTo>
                  <a:cubicBezTo>
                    <a:pt x="1652270" y="941451"/>
                    <a:pt x="1667510" y="948055"/>
                    <a:pt x="1668018" y="955548"/>
                  </a:cubicBezTo>
                  <a:cubicBezTo>
                    <a:pt x="1668526" y="963295"/>
                    <a:pt x="1653032" y="970280"/>
                    <a:pt x="1628902" y="974598"/>
                  </a:cubicBezTo>
                  <a:close/>
                  <a:moveTo>
                    <a:pt x="1513967" y="836041"/>
                  </a:moveTo>
                  <a:lnTo>
                    <a:pt x="1513967" y="870458"/>
                  </a:lnTo>
                  <a:cubicBezTo>
                    <a:pt x="1494409" y="866394"/>
                    <a:pt x="1482090" y="860425"/>
                    <a:pt x="1481582" y="853567"/>
                  </a:cubicBezTo>
                  <a:cubicBezTo>
                    <a:pt x="1481074" y="846582"/>
                    <a:pt x="1493647" y="840232"/>
                    <a:pt x="1513967" y="836041"/>
                  </a:cubicBezTo>
                  <a:close/>
                  <a:moveTo>
                    <a:pt x="1513967" y="756031"/>
                  </a:moveTo>
                  <a:lnTo>
                    <a:pt x="1513967" y="774827"/>
                  </a:lnTo>
                  <a:cubicBezTo>
                    <a:pt x="1360932" y="781812"/>
                    <a:pt x="1246886" y="815086"/>
                    <a:pt x="1249426" y="854456"/>
                  </a:cubicBezTo>
                  <a:cubicBezTo>
                    <a:pt x="1251966" y="892937"/>
                    <a:pt x="1365123" y="924687"/>
                    <a:pt x="1513967" y="931545"/>
                  </a:cubicBezTo>
                  <a:lnTo>
                    <a:pt x="1513967" y="973074"/>
                  </a:lnTo>
                  <a:cubicBezTo>
                    <a:pt x="1495298" y="969137"/>
                    <a:pt x="1482979" y="963422"/>
                    <a:pt x="1481709" y="956945"/>
                  </a:cubicBezTo>
                  <a:lnTo>
                    <a:pt x="1249807" y="959739"/>
                  </a:lnTo>
                  <a:cubicBezTo>
                    <a:pt x="1257427" y="997204"/>
                    <a:pt x="1369441" y="1027557"/>
                    <a:pt x="1513967" y="1034161"/>
                  </a:cubicBezTo>
                  <a:lnTo>
                    <a:pt x="1513967" y="1054100"/>
                  </a:lnTo>
                  <a:lnTo>
                    <a:pt x="1628902" y="1054100"/>
                  </a:lnTo>
                  <a:lnTo>
                    <a:pt x="1628902" y="1034669"/>
                  </a:lnTo>
                  <a:cubicBezTo>
                    <a:pt x="1785366" y="1028319"/>
                    <a:pt x="1902841" y="994664"/>
                    <a:pt x="1900174" y="954786"/>
                  </a:cubicBezTo>
                  <a:cubicBezTo>
                    <a:pt x="1897507" y="915797"/>
                    <a:pt x="1781048" y="883666"/>
                    <a:pt x="1628902" y="877443"/>
                  </a:cubicBezTo>
                  <a:lnTo>
                    <a:pt x="1628902" y="834771"/>
                  </a:lnTo>
                  <a:cubicBezTo>
                    <a:pt x="1651381" y="838581"/>
                    <a:pt x="1666494" y="844931"/>
                    <a:pt x="1667891" y="852170"/>
                  </a:cubicBezTo>
                  <a:lnTo>
                    <a:pt x="1899793" y="849376"/>
                  </a:lnTo>
                  <a:cubicBezTo>
                    <a:pt x="1892173" y="811276"/>
                    <a:pt x="1776603" y="780669"/>
                    <a:pt x="1628902" y="774573"/>
                  </a:cubicBezTo>
                  <a:lnTo>
                    <a:pt x="1628902" y="756158"/>
                  </a:lnTo>
                  <a:close/>
                  <a:moveTo>
                    <a:pt x="1574800" y="669671"/>
                  </a:moveTo>
                  <a:cubicBezTo>
                    <a:pt x="1880108" y="669671"/>
                    <a:pt x="2127631" y="782447"/>
                    <a:pt x="2127631" y="921512"/>
                  </a:cubicBezTo>
                  <a:cubicBezTo>
                    <a:pt x="2127631" y="1060577"/>
                    <a:pt x="1880108" y="1173353"/>
                    <a:pt x="1574800" y="1173353"/>
                  </a:cubicBezTo>
                  <a:cubicBezTo>
                    <a:pt x="1548003" y="1173353"/>
                    <a:pt x="1521587" y="1172464"/>
                    <a:pt x="1495806" y="1170686"/>
                  </a:cubicBezTo>
                  <a:cubicBezTo>
                    <a:pt x="1384935" y="1059307"/>
                    <a:pt x="1230122" y="990219"/>
                    <a:pt x="1058926" y="990219"/>
                  </a:cubicBezTo>
                  <a:cubicBezTo>
                    <a:pt x="884174" y="990219"/>
                    <a:pt x="726567" y="1062101"/>
                    <a:pt x="615442" y="1177671"/>
                  </a:cubicBezTo>
                  <a:cubicBezTo>
                    <a:pt x="596265" y="1178941"/>
                    <a:pt x="576580" y="1179195"/>
                    <a:pt x="556514" y="1178941"/>
                  </a:cubicBezTo>
                  <a:cubicBezTo>
                    <a:pt x="340995" y="1181608"/>
                    <a:pt x="110617" y="1123569"/>
                    <a:pt x="3429" y="989838"/>
                  </a:cubicBezTo>
                  <a:cubicBezTo>
                    <a:pt x="7112" y="992124"/>
                    <a:pt x="8128" y="977265"/>
                    <a:pt x="762" y="821817"/>
                  </a:cubicBezTo>
                  <a:cubicBezTo>
                    <a:pt x="117729" y="952627"/>
                    <a:pt x="370332" y="1002030"/>
                    <a:pt x="551307" y="1004443"/>
                  </a:cubicBezTo>
                  <a:cubicBezTo>
                    <a:pt x="701040" y="1002411"/>
                    <a:pt x="900049" y="968248"/>
                    <a:pt x="1029843" y="881253"/>
                  </a:cubicBezTo>
                  <a:cubicBezTo>
                    <a:pt x="1071753" y="761238"/>
                    <a:pt x="1299845" y="669798"/>
                    <a:pt x="1574927" y="669798"/>
                  </a:cubicBezTo>
                  <a:close/>
                  <a:moveTo>
                    <a:pt x="762" y="600964"/>
                  </a:moveTo>
                  <a:cubicBezTo>
                    <a:pt x="117729" y="731774"/>
                    <a:pt x="370332" y="781177"/>
                    <a:pt x="551307" y="783590"/>
                  </a:cubicBezTo>
                  <a:cubicBezTo>
                    <a:pt x="732155" y="781177"/>
                    <a:pt x="984885" y="731901"/>
                    <a:pt x="1101852" y="600964"/>
                  </a:cubicBezTo>
                  <a:cubicBezTo>
                    <a:pt x="1094613" y="756412"/>
                    <a:pt x="1095502" y="771271"/>
                    <a:pt x="1099185" y="768985"/>
                  </a:cubicBezTo>
                  <a:cubicBezTo>
                    <a:pt x="1006475" y="871982"/>
                    <a:pt x="821436" y="961771"/>
                    <a:pt x="556514" y="958088"/>
                  </a:cubicBezTo>
                  <a:cubicBezTo>
                    <a:pt x="340995" y="960755"/>
                    <a:pt x="110617" y="902843"/>
                    <a:pt x="3429" y="768985"/>
                  </a:cubicBezTo>
                  <a:cubicBezTo>
                    <a:pt x="7112" y="771271"/>
                    <a:pt x="8128" y="756412"/>
                    <a:pt x="762" y="600964"/>
                  </a:cubicBezTo>
                  <a:close/>
                  <a:moveTo>
                    <a:pt x="762" y="380111"/>
                  </a:moveTo>
                  <a:cubicBezTo>
                    <a:pt x="117729" y="510921"/>
                    <a:pt x="370332" y="560324"/>
                    <a:pt x="551307" y="562737"/>
                  </a:cubicBezTo>
                  <a:cubicBezTo>
                    <a:pt x="732155" y="560324"/>
                    <a:pt x="984885" y="511048"/>
                    <a:pt x="1101852" y="380111"/>
                  </a:cubicBezTo>
                  <a:cubicBezTo>
                    <a:pt x="1094613" y="535559"/>
                    <a:pt x="1095502" y="550418"/>
                    <a:pt x="1099185" y="548132"/>
                  </a:cubicBezTo>
                  <a:cubicBezTo>
                    <a:pt x="1006475" y="651129"/>
                    <a:pt x="821436" y="740918"/>
                    <a:pt x="556514" y="737235"/>
                  </a:cubicBezTo>
                  <a:cubicBezTo>
                    <a:pt x="340995" y="740029"/>
                    <a:pt x="110617" y="681990"/>
                    <a:pt x="3429" y="548132"/>
                  </a:cubicBezTo>
                  <a:cubicBezTo>
                    <a:pt x="7112" y="550418"/>
                    <a:pt x="8128" y="535559"/>
                    <a:pt x="762" y="380111"/>
                  </a:cubicBezTo>
                  <a:close/>
                  <a:moveTo>
                    <a:pt x="606806" y="263525"/>
                  </a:moveTo>
                  <a:cubicBezTo>
                    <a:pt x="630174" y="267589"/>
                    <a:pt x="645414" y="274193"/>
                    <a:pt x="645922" y="281686"/>
                  </a:cubicBezTo>
                  <a:cubicBezTo>
                    <a:pt x="646430" y="289433"/>
                    <a:pt x="630936" y="296418"/>
                    <a:pt x="606806" y="300736"/>
                  </a:cubicBezTo>
                  <a:close/>
                  <a:moveTo>
                    <a:pt x="491871" y="162179"/>
                  </a:moveTo>
                  <a:lnTo>
                    <a:pt x="491871" y="196596"/>
                  </a:lnTo>
                  <a:cubicBezTo>
                    <a:pt x="472313" y="192532"/>
                    <a:pt x="459994" y="186563"/>
                    <a:pt x="459486" y="179705"/>
                  </a:cubicBezTo>
                  <a:cubicBezTo>
                    <a:pt x="458978" y="172720"/>
                    <a:pt x="471551" y="166370"/>
                    <a:pt x="491871" y="162179"/>
                  </a:cubicBezTo>
                  <a:close/>
                  <a:moveTo>
                    <a:pt x="491871" y="82169"/>
                  </a:moveTo>
                  <a:lnTo>
                    <a:pt x="491871" y="101092"/>
                  </a:lnTo>
                  <a:cubicBezTo>
                    <a:pt x="338836" y="108077"/>
                    <a:pt x="224790" y="141351"/>
                    <a:pt x="227330" y="180721"/>
                  </a:cubicBezTo>
                  <a:cubicBezTo>
                    <a:pt x="229870" y="219202"/>
                    <a:pt x="343027" y="250952"/>
                    <a:pt x="491871" y="257810"/>
                  </a:cubicBezTo>
                  <a:lnTo>
                    <a:pt x="491871" y="299339"/>
                  </a:lnTo>
                  <a:cubicBezTo>
                    <a:pt x="473202" y="295402"/>
                    <a:pt x="460883" y="289687"/>
                    <a:pt x="459613" y="283210"/>
                  </a:cubicBezTo>
                  <a:lnTo>
                    <a:pt x="227711" y="286004"/>
                  </a:lnTo>
                  <a:cubicBezTo>
                    <a:pt x="235331" y="323469"/>
                    <a:pt x="347345" y="353822"/>
                    <a:pt x="491871" y="360426"/>
                  </a:cubicBezTo>
                  <a:lnTo>
                    <a:pt x="491871" y="380111"/>
                  </a:lnTo>
                  <a:lnTo>
                    <a:pt x="606806" y="380111"/>
                  </a:lnTo>
                  <a:lnTo>
                    <a:pt x="606806" y="360680"/>
                  </a:lnTo>
                  <a:cubicBezTo>
                    <a:pt x="763270" y="354330"/>
                    <a:pt x="880745" y="320675"/>
                    <a:pt x="878078" y="280797"/>
                  </a:cubicBezTo>
                  <a:cubicBezTo>
                    <a:pt x="875411" y="241808"/>
                    <a:pt x="758952" y="209677"/>
                    <a:pt x="606806" y="203454"/>
                  </a:cubicBezTo>
                  <a:lnTo>
                    <a:pt x="606806" y="160909"/>
                  </a:lnTo>
                  <a:cubicBezTo>
                    <a:pt x="629285" y="164719"/>
                    <a:pt x="644398" y="171069"/>
                    <a:pt x="645795" y="178308"/>
                  </a:cubicBezTo>
                  <a:lnTo>
                    <a:pt x="877697" y="175514"/>
                  </a:lnTo>
                  <a:cubicBezTo>
                    <a:pt x="870077" y="137414"/>
                    <a:pt x="754507" y="106807"/>
                    <a:pt x="606806" y="100711"/>
                  </a:cubicBezTo>
                  <a:lnTo>
                    <a:pt x="606806" y="82296"/>
                  </a:lnTo>
                  <a:close/>
                  <a:moveTo>
                    <a:pt x="552831" y="0"/>
                  </a:moveTo>
                  <a:cubicBezTo>
                    <a:pt x="858012" y="0"/>
                    <a:pt x="1105535" y="112776"/>
                    <a:pt x="1105535" y="251841"/>
                  </a:cubicBezTo>
                  <a:cubicBezTo>
                    <a:pt x="1105535" y="390906"/>
                    <a:pt x="858012" y="503682"/>
                    <a:pt x="552831" y="503682"/>
                  </a:cubicBezTo>
                  <a:cubicBezTo>
                    <a:pt x="247650" y="503682"/>
                    <a:pt x="0" y="390906"/>
                    <a:pt x="0" y="251841"/>
                  </a:cubicBezTo>
                  <a:cubicBezTo>
                    <a:pt x="0" y="112776"/>
                    <a:pt x="247523" y="0"/>
                    <a:pt x="552831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54" name="TextBox 54"/>
          <p:cNvSpPr txBox="1"/>
          <p:nvPr/>
        </p:nvSpPr>
        <p:spPr>
          <a:xfrm>
            <a:off x="957676" y="907279"/>
            <a:ext cx="6971604" cy="630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52"/>
              </a:lnSpc>
            </a:pPr>
            <a:r>
              <a:rPr lang="fa-IR" sz="4400" dirty="0">
                <a:solidFill>
                  <a:srgbClr val="FF0000"/>
                </a:solidFill>
                <a:latin typeface="Raleway"/>
                <a:cs typeface="B Nazanin" pitchFamily="2" charset="-78"/>
              </a:rPr>
              <a:t>منابع</a:t>
            </a:r>
            <a:endParaRPr lang="en-US" sz="4400" dirty="0">
              <a:solidFill>
                <a:srgbClr val="FF0000"/>
              </a:solidFill>
              <a:latin typeface="Raleway"/>
              <a:cs typeface="B Nazanin" pitchFamily="2" charset="-78"/>
            </a:endParaRPr>
          </a:p>
        </p:txBody>
      </p:sp>
      <p:grpSp>
        <p:nvGrpSpPr>
          <p:cNvPr id="55" name="Group 55"/>
          <p:cNvGrpSpPr>
            <a:grpSpLocks noChangeAspect="1"/>
          </p:cNvGrpSpPr>
          <p:nvPr/>
        </p:nvGrpSpPr>
        <p:grpSpPr>
          <a:xfrm>
            <a:off x="6760368" y="1121569"/>
            <a:ext cx="1788320" cy="2507457"/>
            <a:chOff x="0" y="0"/>
            <a:chExt cx="2384426" cy="3343276"/>
          </a:xfrm>
        </p:grpSpPr>
        <p:sp>
          <p:nvSpPr>
            <p:cNvPr id="56" name="Freeform 56"/>
            <p:cNvSpPr/>
            <p:nvPr/>
          </p:nvSpPr>
          <p:spPr>
            <a:xfrm>
              <a:off x="-127" y="0"/>
              <a:ext cx="2384552" cy="3343148"/>
            </a:xfrm>
            <a:custGeom>
              <a:avLst/>
              <a:gdLst/>
              <a:ahLst/>
              <a:cxnLst/>
              <a:rect l="l" t="t" r="r" b="b"/>
              <a:pathLst>
                <a:path w="2384552" h="3343148">
                  <a:moveTo>
                    <a:pt x="1156081" y="0"/>
                  </a:moveTo>
                  <a:cubicBezTo>
                    <a:pt x="1275461" y="179070"/>
                    <a:pt x="1377950" y="345440"/>
                    <a:pt x="1493012" y="507492"/>
                  </a:cubicBezTo>
                  <a:cubicBezTo>
                    <a:pt x="1736090" y="844423"/>
                    <a:pt x="1992122" y="1172718"/>
                    <a:pt x="2175510" y="1548003"/>
                  </a:cubicBezTo>
                  <a:cubicBezTo>
                    <a:pt x="2294890" y="1795399"/>
                    <a:pt x="2384552" y="2055495"/>
                    <a:pt x="2320544" y="2332609"/>
                  </a:cubicBezTo>
                  <a:cubicBezTo>
                    <a:pt x="2209673" y="2818765"/>
                    <a:pt x="1881251" y="3104515"/>
                    <a:pt x="1407668" y="3206750"/>
                  </a:cubicBezTo>
                  <a:cubicBezTo>
                    <a:pt x="767842" y="3343148"/>
                    <a:pt x="204851" y="2972181"/>
                    <a:pt x="51181" y="2341118"/>
                  </a:cubicBezTo>
                  <a:cubicBezTo>
                    <a:pt x="0" y="2127885"/>
                    <a:pt x="42672" y="1923161"/>
                    <a:pt x="102362" y="1722755"/>
                  </a:cubicBezTo>
                  <a:cubicBezTo>
                    <a:pt x="183388" y="1454150"/>
                    <a:pt x="307086" y="1206754"/>
                    <a:pt x="460629" y="980694"/>
                  </a:cubicBezTo>
                  <a:cubicBezTo>
                    <a:pt x="686816" y="643890"/>
                    <a:pt x="930021" y="319786"/>
                    <a:pt x="1156081" y="0"/>
                  </a:cubicBezTo>
                  <a:close/>
                  <a:moveTo>
                    <a:pt x="422402" y="1505331"/>
                  </a:moveTo>
                  <a:cubicBezTo>
                    <a:pt x="145161" y="1876298"/>
                    <a:pt x="166497" y="2507488"/>
                    <a:pt x="622935" y="2869946"/>
                  </a:cubicBezTo>
                  <a:cubicBezTo>
                    <a:pt x="1023874" y="3194050"/>
                    <a:pt x="1616837" y="3066161"/>
                    <a:pt x="1859915" y="2805938"/>
                  </a:cubicBezTo>
                  <a:cubicBezTo>
                    <a:pt x="1360805" y="3023362"/>
                    <a:pt x="1019556" y="3023362"/>
                    <a:pt x="725297" y="2784602"/>
                  </a:cubicBezTo>
                  <a:cubicBezTo>
                    <a:pt x="303022" y="2439162"/>
                    <a:pt x="251841" y="1999996"/>
                    <a:pt x="422402" y="150533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7" name="Group 57"/>
          <p:cNvGrpSpPr>
            <a:grpSpLocks noChangeAspect="1"/>
          </p:cNvGrpSpPr>
          <p:nvPr/>
        </p:nvGrpSpPr>
        <p:grpSpPr>
          <a:xfrm>
            <a:off x="9217820" y="4810125"/>
            <a:ext cx="1995488" cy="2195512"/>
            <a:chOff x="0" y="0"/>
            <a:chExt cx="2660650" cy="292735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660904" cy="2927350"/>
            </a:xfrm>
            <a:custGeom>
              <a:avLst/>
              <a:gdLst/>
              <a:ahLst/>
              <a:cxnLst/>
              <a:rect l="l" t="t" r="r" b="b"/>
              <a:pathLst>
                <a:path w="2660904" h="2927350">
                  <a:moveTo>
                    <a:pt x="1633093" y="1261237"/>
                  </a:moveTo>
                  <a:cubicBezTo>
                    <a:pt x="1633093" y="1738503"/>
                    <a:pt x="1633093" y="2211451"/>
                    <a:pt x="1633093" y="2697226"/>
                  </a:cubicBezTo>
                  <a:cubicBezTo>
                    <a:pt x="1662938" y="2701544"/>
                    <a:pt x="1697101" y="2692908"/>
                    <a:pt x="1718310" y="2710053"/>
                  </a:cubicBezTo>
                  <a:cubicBezTo>
                    <a:pt x="1752473" y="2735580"/>
                    <a:pt x="1790827" y="2773934"/>
                    <a:pt x="1799336" y="2812288"/>
                  </a:cubicBezTo>
                  <a:cubicBezTo>
                    <a:pt x="1812163" y="2867660"/>
                    <a:pt x="1769491" y="2906014"/>
                    <a:pt x="1709801" y="2914523"/>
                  </a:cubicBezTo>
                  <a:cubicBezTo>
                    <a:pt x="1692783" y="2918841"/>
                    <a:pt x="1675638" y="2918841"/>
                    <a:pt x="1658620" y="2918841"/>
                  </a:cubicBezTo>
                  <a:cubicBezTo>
                    <a:pt x="1155446" y="2918841"/>
                    <a:pt x="648081" y="2918841"/>
                    <a:pt x="140716" y="2918841"/>
                  </a:cubicBezTo>
                  <a:cubicBezTo>
                    <a:pt x="123698" y="2918841"/>
                    <a:pt x="93853" y="2927350"/>
                    <a:pt x="85344" y="2914523"/>
                  </a:cubicBezTo>
                  <a:cubicBezTo>
                    <a:pt x="51181" y="2884678"/>
                    <a:pt x="4318" y="2850642"/>
                    <a:pt x="4318" y="2812288"/>
                  </a:cubicBezTo>
                  <a:cubicBezTo>
                    <a:pt x="0" y="2782443"/>
                    <a:pt x="42672" y="2739898"/>
                    <a:pt x="76835" y="2714244"/>
                  </a:cubicBezTo>
                  <a:cubicBezTo>
                    <a:pt x="93853" y="2697226"/>
                    <a:pt x="132207" y="2701417"/>
                    <a:pt x="174879" y="2697226"/>
                  </a:cubicBezTo>
                  <a:cubicBezTo>
                    <a:pt x="174879" y="2667381"/>
                    <a:pt x="174879" y="2633345"/>
                    <a:pt x="174879" y="2603500"/>
                  </a:cubicBezTo>
                  <a:cubicBezTo>
                    <a:pt x="174879" y="1810893"/>
                    <a:pt x="174879" y="1014095"/>
                    <a:pt x="174879" y="217297"/>
                  </a:cubicBezTo>
                  <a:cubicBezTo>
                    <a:pt x="174879" y="46863"/>
                    <a:pt x="221742" y="0"/>
                    <a:pt x="392303" y="0"/>
                  </a:cubicBezTo>
                  <a:cubicBezTo>
                    <a:pt x="733425" y="0"/>
                    <a:pt x="1074547" y="0"/>
                    <a:pt x="1415669" y="0"/>
                  </a:cubicBezTo>
                  <a:cubicBezTo>
                    <a:pt x="1573403" y="0"/>
                    <a:pt x="1628902" y="51181"/>
                    <a:pt x="1628902" y="213106"/>
                  </a:cubicBezTo>
                  <a:cubicBezTo>
                    <a:pt x="1628902" y="485775"/>
                    <a:pt x="1628902" y="754253"/>
                    <a:pt x="1628902" y="1022731"/>
                  </a:cubicBezTo>
                  <a:cubicBezTo>
                    <a:pt x="1633220" y="1052576"/>
                    <a:pt x="1654429" y="1099439"/>
                    <a:pt x="1675765" y="1107948"/>
                  </a:cubicBezTo>
                  <a:cubicBezTo>
                    <a:pt x="1867662" y="1154811"/>
                    <a:pt x="1914525" y="1303909"/>
                    <a:pt x="1923034" y="1470152"/>
                  </a:cubicBezTo>
                  <a:cubicBezTo>
                    <a:pt x="1931543" y="1687449"/>
                    <a:pt x="1931543" y="1909064"/>
                    <a:pt x="1940052" y="2126361"/>
                  </a:cubicBezTo>
                  <a:cubicBezTo>
                    <a:pt x="1944370" y="2194560"/>
                    <a:pt x="1957070" y="2262759"/>
                    <a:pt x="1982724" y="2322322"/>
                  </a:cubicBezTo>
                  <a:cubicBezTo>
                    <a:pt x="2025396" y="2450211"/>
                    <a:pt x="2123440" y="2497074"/>
                    <a:pt x="2276983" y="2471420"/>
                  </a:cubicBezTo>
                  <a:cubicBezTo>
                    <a:pt x="2400681" y="2454402"/>
                    <a:pt x="2490216" y="2364867"/>
                    <a:pt x="2481707" y="2241296"/>
                  </a:cubicBezTo>
                  <a:cubicBezTo>
                    <a:pt x="2477389" y="2117725"/>
                    <a:pt x="2451862" y="1994154"/>
                    <a:pt x="2434844" y="1874901"/>
                  </a:cubicBezTo>
                  <a:cubicBezTo>
                    <a:pt x="2392172" y="1572387"/>
                    <a:pt x="2345309" y="1274064"/>
                    <a:pt x="2298446" y="975868"/>
                  </a:cubicBezTo>
                  <a:cubicBezTo>
                    <a:pt x="2277110" y="852297"/>
                    <a:pt x="2251583" y="724408"/>
                    <a:pt x="2217420" y="605155"/>
                  </a:cubicBezTo>
                  <a:cubicBezTo>
                    <a:pt x="2183257" y="477266"/>
                    <a:pt x="2106549" y="375031"/>
                    <a:pt x="2004187" y="294132"/>
                  </a:cubicBezTo>
                  <a:cubicBezTo>
                    <a:pt x="1957324" y="255778"/>
                    <a:pt x="1910334" y="208915"/>
                    <a:pt x="1871980" y="162052"/>
                  </a:cubicBezTo>
                  <a:cubicBezTo>
                    <a:pt x="1859153" y="140716"/>
                    <a:pt x="1850644" y="85344"/>
                    <a:pt x="1863471" y="72517"/>
                  </a:cubicBezTo>
                  <a:cubicBezTo>
                    <a:pt x="1884807" y="46990"/>
                    <a:pt x="1931670" y="34163"/>
                    <a:pt x="1961515" y="42672"/>
                  </a:cubicBezTo>
                  <a:cubicBezTo>
                    <a:pt x="2012696" y="64008"/>
                    <a:pt x="2059559" y="93853"/>
                    <a:pt x="2102231" y="132207"/>
                  </a:cubicBezTo>
                  <a:cubicBezTo>
                    <a:pt x="2289810" y="289814"/>
                    <a:pt x="2430526" y="485902"/>
                    <a:pt x="2537206" y="703199"/>
                  </a:cubicBezTo>
                  <a:cubicBezTo>
                    <a:pt x="2567051" y="762889"/>
                    <a:pt x="2554224" y="801243"/>
                    <a:pt x="2507361" y="843788"/>
                  </a:cubicBezTo>
                  <a:cubicBezTo>
                    <a:pt x="2477516" y="873633"/>
                    <a:pt x="2456180" y="924687"/>
                    <a:pt x="2451989" y="967359"/>
                  </a:cubicBezTo>
                  <a:cubicBezTo>
                    <a:pt x="2439162" y="1240028"/>
                    <a:pt x="2520188" y="1499997"/>
                    <a:pt x="2579878" y="1759966"/>
                  </a:cubicBezTo>
                  <a:cubicBezTo>
                    <a:pt x="2622550" y="1947418"/>
                    <a:pt x="2660904" y="2134997"/>
                    <a:pt x="2605405" y="2322449"/>
                  </a:cubicBezTo>
                  <a:cubicBezTo>
                    <a:pt x="2515870" y="2629281"/>
                    <a:pt x="2132076" y="2744343"/>
                    <a:pt x="1914652" y="2531237"/>
                  </a:cubicBezTo>
                  <a:cubicBezTo>
                    <a:pt x="1825117" y="2441702"/>
                    <a:pt x="1808099" y="2326767"/>
                    <a:pt x="1803781" y="2207387"/>
                  </a:cubicBezTo>
                  <a:cubicBezTo>
                    <a:pt x="1799463" y="2002917"/>
                    <a:pt x="1808099" y="1798320"/>
                    <a:pt x="1799463" y="1593850"/>
                  </a:cubicBezTo>
                  <a:cubicBezTo>
                    <a:pt x="1799463" y="1521460"/>
                    <a:pt x="1778127" y="1444752"/>
                    <a:pt x="1748282" y="1376553"/>
                  </a:cubicBezTo>
                  <a:cubicBezTo>
                    <a:pt x="1731264" y="1325372"/>
                    <a:pt x="1684274" y="1291336"/>
                    <a:pt x="1650238" y="1248664"/>
                  </a:cubicBezTo>
                  <a:cubicBezTo>
                    <a:pt x="1645920" y="1252982"/>
                    <a:pt x="1637411" y="1257173"/>
                    <a:pt x="1633220" y="1261491"/>
                  </a:cubicBezTo>
                  <a:close/>
                  <a:moveTo>
                    <a:pt x="903986" y="204470"/>
                  </a:moveTo>
                  <a:cubicBezTo>
                    <a:pt x="776097" y="204470"/>
                    <a:pt x="643890" y="200152"/>
                    <a:pt x="511683" y="204470"/>
                  </a:cubicBezTo>
                  <a:cubicBezTo>
                    <a:pt x="405130" y="204470"/>
                    <a:pt x="353949" y="259842"/>
                    <a:pt x="349631" y="366395"/>
                  </a:cubicBezTo>
                  <a:cubicBezTo>
                    <a:pt x="349631" y="541147"/>
                    <a:pt x="349631" y="720090"/>
                    <a:pt x="349631" y="894715"/>
                  </a:cubicBezTo>
                  <a:cubicBezTo>
                    <a:pt x="353949" y="1031113"/>
                    <a:pt x="396494" y="1082167"/>
                    <a:pt x="533019" y="1082167"/>
                  </a:cubicBezTo>
                  <a:cubicBezTo>
                    <a:pt x="780288" y="1086485"/>
                    <a:pt x="1027684" y="1086485"/>
                    <a:pt x="1274953" y="1082167"/>
                  </a:cubicBezTo>
                  <a:cubicBezTo>
                    <a:pt x="1398651" y="1082167"/>
                    <a:pt x="1449832" y="1026795"/>
                    <a:pt x="1449832" y="903224"/>
                  </a:cubicBezTo>
                  <a:cubicBezTo>
                    <a:pt x="1454150" y="728472"/>
                    <a:pt x="1454150" y="553847"/>
                    <a:pt x="1449832" y="374904"/>
                  </a:cubicBezTo>
                  <a:cubicBezTo>
                    <a:pt x="1449832" y="255651"/>
                    <a:pt x="1394460" y="204470"/>
                    <a:pt x="1270762" y="204470"/>
                  </a:cubicBezTo>
                  <a:cubicBezTo>
                    <a:pt x="1147064" y="200152"/>
                    <a:pt x="1027684" y="204470"/>
                    <a:pt x="904113" y="20447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9" name="Group 59"/>
          <p:cNvGrpSpPr>
            <a:grpSpLocks noChangeAspect="1"/>
          </p:cNvGrpSpPr>
          <p:nvPr/>
        </p:nvGrpSpPr>
        <p:grpSpPr>
          <a:xfrm>
            <a:off x="6769893" y="4998244"/>
            <a:ext cx="1895475" cy="1847850"/>
            <a:chOff x="0" y="0"/>
            <a:chExt cx="2527300" cy="2463800"/>
          </a:xfrm>
        </p:grpSpPr>
        <p:sp>
          <p:nvSpPr>
            <p:cNvPr id="60" name="Freeform 60"/>
            <p:cNvSpPr/>
            <p:nvPr/>
          </p:nvSpPr>
          <p:spPr>
            <a:xfrm>
              <a:off x="254" y="0"/>
              <a:ext cx="2527173" cy="2463800"/>
            </a:xfrm>
            <a:custGeom>
              <a:avLst/>
              <a:gdLst/>
              <a:ahLst/>
              <a:cxnLst/>
              <a:rect l="l" t="t" r="r" b="b"/>
              <a:pathLst>
                <a:path w="2527173" h="2463800">
                  <a:moveTo>
                    <a:pt x="1515237" y="1142365"/>
                  </a:moveTo>
                  <a:cubicBezTo>
                    <a:pt x="1613408" y="1227582"/>
                    <a:pt x="1707388" y="1308608"/>
                    <a:pt x="1805559" y="1385316"/>
                  </a:cubicBezTo>
                  <a:cubicBezTo>
                    <a:pt x="1826895" y="1398143"/>
                    <a:pt x="1869567" y="1389634"/>
                    <a:pt x="1899539" y="1380998"/>
                  </a:cubicBezTo>
                  <a:cubicBezTo>
                    <a:pt x="2087372" y="1312799"/>
                    <a:pt x="2283714" y="1402334"/>
                    <a:pt x="2347849" y="1589913"/>
                  </a:cubicBezTo>
                  <a:cubicBezTo>
                    <a:pt x="2407666" y="1777492"/>
                    <a:pt x="2309368" y="1969262"/>
                    <a:pt x="2117344" y="2024761"/>
                  </a:cubicBezTo>
                  <a:cubicBezTo>
                    <a:pt x="1865503" y="2097278"/>
                    <a:pt x="1634998" y="1875536"/>
                    <a:pt x="1690497" y="1611249"/>
                  </a:cubicBezTo>
                  <a:cubicBezTo>
                    <a:pt x="1694815" y="1577086"/>
                    <a:pt x="1686179" y="1530223"/>
                    <a:pt x="1669161" y="1500378"/>
                  </a:cubicBezTo>
                  <a:cubicBezTo>
                    <a:pt x="1600835" y="1393825"/>
                    <a:pt x="1524000" y="1295781"/>
                    <a:pt x="1447165" y="1184910"/>
                  </a:cubicBezTo>
                  <a:cubicBezTo>
                    <a:pt x="1331849" y="1325626"/>
                    <a:pt x="1225169" y="1457706"/>
                    <a:pt x="1122680" y="1589913"/>
                  </a:cubicBezTo>
                  <a:cubicBezTo>
                    <a:pt x="1109853" y="1606931"/>
                    <a:pt x="1118362" y="1649603"/>
                    <a:pt x="1126998" y="1675130"/>
                  </a:cubicBezTo>
                  <a:cubicBezTo>
                    <a:pt x="1203833" y="1884045"/>
                    <a:pt x="1156843" y="2109978"/>
                    <a:pt x="994664" y="2263394"/>
                  </a:cubicBezTo>
                  <a:cubicBezTo>
                    <a:pt x="828167" y="2421128"/>
                    <a:pt x="606171" y="2463800"/>
                    <a:pt x="397002" y="2369947"/>
                  </a:cubicBezTo>
                  <a:cubicBezTo>
                    <a:pt x="128016" y="2250567"/>
                    <a:pt x="0" y="1909572"/>
                    <a:pt x="128016" y="1653794"/>
                  </a:cubicBezTo>
                  <a:cubicBezTo>
                    <a:pt x="273177" y="1363980"/>
                    <a:pt x="606171" y="1248791"/>
                    <a:pt x="879348" y="1406525"/>
                  </a:cubicBezTo>
                  <a:cubicBezTo>
                    <a:pt x="960501" y="1453388"/>
                    <a:pt x="1011682" y="1449197"/>
                    <a:pt x="1084326" y="1389507"/>
                  </a:cubicBezTo>
                  <a:cubicBezTo>
                    <a:pt x="1186815" y="1299972"/>
                    <a:pt x="1297813" y="1223264"/>
                    <a:pt x="1417320" y="1133729"/>
                  </a:cubicBezTo>
                  <a:cubicBezTo>
                    <a:pt x="1220724" y="950595"/>
                    <a:pt x="1028573" y="771525"/>
                    <a:pt x="836549" y="588264"/>
                  </a:cubicBezTo>
                  <a:cubicBezTo>
                    <a:pt x="781050" y="532892"/>
                    <a:pt x="734060" y="494538"/>
                    <a:pt x="640207" y="511556"/>
                  </a:cubicBezTo>
                  <a:cubicBezTo>
                    <a:pt x="503555" y="528574"/>
                    <a:pt x="375539" y="392176"/>
                    <a:pt x="379730" y="251587"/>
                  </a:cubicBezTo>
                  <a:cubicBezTo>
                    <a:pt x="383921" y="106553"/>
                    <a:pt x="503555" y="0"/>
                    <a:pt x="652907" y="4318"/>
                  </a:cubicBezTo>
                  <a:cubicBezTo>
                    <a:pt x="798068" y="12827"/>
                    <a:pt x="909066" y="136398"/>
                    <a:pt x="887730" y="281432"/>
                  </a:cubicBezTo>
                  <a:cubicBezTo>
                    <a:pt x="874903" y="353949"/>
                    <a:pt x="896239" y="400812"/>
                    <a:pt x="943229" y="451993"/>
                  </a:cubicBezTo>
                  <a:cubicBezTo>
                    <a:pt x="1118235" y="660908"/>
                    <a:pt x="1289050" y="869696"/>
                    <a:pt x="1464056" y="1082802"/>
                  </a:cubicBezTo>
                  <a:cubicBezTo>
                    <a:pt x="1583563" y="963422"/>
                    <a:pt x="1703070" y="848360"/>
                    <a:pt x="1822704" y="728980"/>
                  </a:cubicBezTo>
                  <a:cubicBezTo>
                    <a:pt x="1835531" y="716153"/>
                    <a:pt x="1831213" y="677799"/>
                    <a:pt x="1827022" y="656463"/>
                  </a:cubicBezTo>
                  <a:cubicBezTo>
                    <a:pt x="1775841" y="503047"/>
                    <a:pt x="1822704" y="345313"/>
                    <a:pt x="1942338" y="255778"/>
                  </a:cubicBezTo>
                  <a:cubicBezTo>
                    <a:pt x="2061972" y="166243"/>
                    <a:pt x="2224151" y="166243"/>
                    <a:pt x="2352167" y="260096"/>
                  </a:cubicBezTo>
                  <a:cubicBezTo>
                    <a:pt x="2484501" y="358140"/>
                    <a:pt x="2527173" y="545719"/>
                    <a:pt x="2446147" y="694944"/>
                  </a:cubicBezTo>
                  <a:cubicBezTo>
                    <a:pt x="2369312" y="839851"/>
                    <a:pt x="2181479" y="916559"/>
                    <a:pt x="2032000" y="852678"/>
                  </a:cubicBezTo>
                  <a:cubicBezTo>
                    <a:pt x="1980819" y="827151"/>
                    <a:pt x="1946656" y="831342"/>
                    <a:pt x="1903984" y="865505"/>
                  </a:cubicBezTo>
                  <a:cubicBezTo>
                    <a:pt x="1780159" y="959231"/>
                    <a:pt x="1652143" y="1044575"/>
                    <a:pt x="1515491" y="114261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1" name="Group 61"/>
          <p:cNvGrpSpPr>
            <a:grpSpLocks noChangeAspect="1"/>
          </p:cNvGrpSpPr>
          <p:nvPr/>
        </p:nvGrpSpPr>
        <p:grpSpPr>
          <a:xfrm>
            <a:off x="12044362" y="5660232"/>
            <a:ext cx="1554957" cy="738188"/>
            <a:chOff x="0" y="0"/>
            <a:chExt cx="2073276" cy="98425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073275" cy="984250"/>
            </a:xfrm>
            <a:custGeom>
              <a:avLst/>
              <a:gdLst/>
              <a:ahLst/>
              <a:cxnLst/>
              <a:rect l="l" t="t" r="r" b="b"/>
              <a:pathLst>
                <a:path w="2073275" h="984250">
                  <a:moveTo>
                    <a:pt x="1958086" y="0"/>
                  </a:moveTo>
                  <a:cubicBezTo>
                    <a:pt x="1958086" y="204470"/>
                    <a:pt x="1958086" y="409067"/>
                    <a:pt x="1958086" y="617855"/>
                  </a:cubicBezTo>
                  <a:cubicBezTo>
                    <a:pt x="1958086" y="677545"/>
                    <a:pt x="1945259" y="732917"/>
                    <a:pt x="2022094" y="771271"/>
                  </a:cubicBezTo>
                  <a:cubicBezTo>
                    <a:pt x="2073275" y="796798"/>
                    <a:pt x="2030603" y="839470"/>
                    <a:pt x="1992249" y="847979"/>
                  </a:cubicBezTo>
                  <a:cubicBezTo>
                    <a:pt x="1889887" y="877824"/>
                    <a:pt x="1783207" y="911860"/>
                    <a:pt x="1672336" y="928878"/>
                  </a:cubicBezTo>
                  <a:cubicBezTo>
                    <a:pt x="1215771" y="984250"/>
                    <a:pt x="755142" y="984250"/>
                    <a:pt x="298577" y="911860"/>
                  </a:cubicBezTo>
                  <a:cubicBezTo>
                    <a:pt x="213233" y="899033"/>
                    <a:pt x="132207" y="873506"/>
                    <a:pt x="51181" y="843661"/>
                  </a:cubicBezTo>
                  <a:cubicBezTo>
                    <a:pt x="0" y="826643"/>
                    <a:pt x="0" y="796798"/>
                    <a:pt x="42672" y="758444"/>
                  </a:cubicBezTo>
                  <a:cubicBezTo>
                    <a:pt x="68326" y="737108"/>
                    <a:pt x="89535" y="703072"/>
                    <a:pt x="89535" y="673227"/>
                  </a:cubicBezTo>
                  <a:cubicBezTo>
                    <a:pt x="93853" y="477266"/>
                    <a:pt x="89535" y="285496"/>
                    <a:pt x="89535" y="93726"/>
                  </a:cubicBezTo>
                  <a:cubicBezTo>
                    <a:pt x="89535" y="63881"/>
                    <a:pt x="89535" y="29845"/>
                    <a:pt x="89535" y="0"/>
                  </a:cubicBezTo>
                  <a:cubicBezTo>
                    <a:pt x="716661" y="115062"/>
                    <a:pt x="1335151" y="115062"/>
                    <a:pt x="1958086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3" name="Group 63"/>
          <p:cNvGrpSpPr>
            <a:grpSpLocks noChangeAspect="1"/>
          </p:cNvGrpSpPr>
          <p:nvPr/>
        </p:nvGrpSpPr>
        <p:grpSpPr>
          <a:xfrm>
            <a:off x="12039600" y="4950620"/>
            <a:ext cx="1559720" cy="731045"/>
            <a:chOff x="0" y="0"/>
            <a:chExt cx="2079626" cy="974726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079625" cy="974725"/>
            </a:xfrm>
            <a:custGeom>
              <a:avLst/>
              <a:gdLst/>
              <a:ahLst/>
              <a:cxnLst/>
              <a:rect l="l" t="t" r="r" b="b"/>
              <a:pathLst>
                <a:path w="2079625" h="974725">
                  <a:moveTo>
                    <a:pt x="98044" y="0"/>
                  </a:moveTo>
                  <a:cubicBezTo>
                    <a:pt x="724408" y="114935"/>
                    <a:pt x="1342390" y="119126"/>
                    <a:pt x="1964563" y="0"/>
                  </a:cubicBezTo>
                  <a:cubicBezTo>
                    <a:pt x="1964563" y="217043"/>
                    <a:pt x="1964563" y="434213"/>
                    <a:pt x="1964563" y="651256"/>
                  </a:cubicBezTo>
                  <a:cubicBezTo>
                    <a:pt x="1964563" y="698119"/>
                    <a:pt x="1960245" y="732155"/>
                    <a:pt x="2015744" y="761873"/>
                  </a:cubicBezTo>
                  <a:cubicBezTo>
                    <a:pt x="2079625" y="791718"/>
                    <a:pt x="2045589" y="838454"/>
                    <a:pt x="1998726" y="846963"/>
                  </a:cubicBezTo>
                  <a:cubicBezTo>
                    <a:pt x="1866646" y="880999"/>
                    <a:pt x="1734566" y="919353"/>
                    <a:pt x="1602359" y="936371"/>
                  </a:cubicBezTo>
                  <a:cubicBezTo>
                    <a:pt x="1218819" y="974725"/>
                    <a:pt x="835279" y="974725"/>
                    <a:pt x="456057" y="936371"/>
                  </a:cubicBezTo>
                  <a:cubicBezTo>
                    <a:pt x="328168" y="923544"/>
                    <a:pt x="204597" y="889508"/>
                    <a:pt x="81026" y="855472"/>
                  </a:cubicBezTo>
                  <a:cubicBezTo>
                    <a:pt x="0" y="829945"/>
                    <a:pt x="0" y="800227"/>
                    <a:pt x="63881" y="749173"/>
                  </a:cubicBezTo>
                  <a:cubicBezTo>
                    <a:pt x="80899" y="732155"/>
                    <a:pt x="97917" y="698119"/>
                    <a:pt x="97917" y="672592"/>
                  </a:cubicBezTo>
                  <a:cubicBezTo>
                    <a:pt x="97917" y="481076"/>
                    <a:pt x="97917" y="285242"/>
                    <a:pt x="97917" y="93726"/>
                  </a:cubicBezTo>
                  <a:cubicBezTo>
                    <a:pt x="97917" y="63881"/>
                    <a:pt x="97917" y="34163"/>
                    <a:pt x="97917" y="12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5" name="Group 65"/>
          <p:cNvGrpSpPr>
            <a:grpSpLocks noChangeAspect="1"/>
          </p:cNvGrpSpPr>
          <p:nvPr/>
        </p:nvGrpSpPr>
        <p:grpSpPr>
          <a:xfrm>
            <a:off x="12039600" y="6369844"/>
            <a:ext cx="1557338" cy="738188"/>
            <a:chOff x="0" y="0"/>
            <a:chExt cx="2076450" cy="98425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2076450" cy="984123"/>
            </a:xfrm>
            <a:custGeom>
              <a:avLst/>
              <a:gdLst/>
              <a:ahLst/>
              <a:cxnLst/>
              <a:rect l="l" t="t" r="r" b="b"/>
              <a:pathLst>
                <a:path w="2076450" h="984123">
                  <a:moveTo>
                    <a:pt x="98044" y="0"/>
                  </a:moveTo>
                  <a:cubicBezTo>
                    <a:pt x="720598" y="115062"/>
                    <a:pt x="1338834" y="119253"/>
                    <a:pt x="1961261" y="0"/>
                  </a:cubicBezTo>
                  <a:cubicBezTo>
                    <a:pt x="1961261" y="21336"/>
                    <a:pt x="1965579" y="46863"/>
                    <a:pt x="1965579" y="68199"/>
                  </a:cubicBezTo>
                  <a:cubicBezTo>
                    <a:pt x="1965579" y="251460"/>
                    <a:pt x="1965579" y="434594"/>
                    <a:pt x="1965579" y="613537"/>
                  </a:cubicBezTo>
                  <a:cubicBezTo>
                    <a:pt x="1965579" y="673227"/>
                    <a:pt x="1952752" y="732790"/>
                    <a:pt x="2029587" y="771144"/>
                  </a:cubicBezTo>
                  <a:cubicBezTo>
                    <a:pt x="2076450" y="796671"/>
                    <a:pt x="2042414" y="835025"/>
                    <a:pt x="2012569" y="847852"/>
                  </a:cubicBezTo>
                  <a:cubicBezTo>
                    <a:pt x="1952879" y="869188"/>
                    <a:pt x="1888871" y="894715"/>
                    <a:pt x="1824990" y="903224"/>
                  </a:cubicBezTo>
                  <a:cubicBezTo>
                    <a:pt x="1296289" y="984123"/>
                    <a:pt x="767588" y="984123"/>
                    <a:pt x="238887" y="903224"/>
                  </a:cubicBezTo>
                  <a:cubicBezTo>
                    <a:pt x="179197" y="894715"/>
                    <a:pt x="119507" y="873379"/>
                    <a:pt x="64135" y="847852"/>
                  </a:cubicBezTo>
                  <a:cubicBezTo>
                    <a:pt x="12827" y="830834"/>
                    <a:pt x="0" y="796798"/>
                    <a:pt x="51181" y="754126"/>
                  </a:cubicBezTo>
                  <a:cubicBezTo>
                    <a:pt x="72517" y="737108"/>
                    <a:pt x="93853" y="698754"/>
                    <a:pt x="93853" y="668909"/>
                  </a:cubicBezTo>
                  <a:cubicBezTo>
                    <a:pt x="98171" y="447294"/>
                    <a:pt x="98171" y="221488"/>
                    <a:pt x="98171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7" name="Group 67"/>
          <p:cNvGrpSpPr>
            <a:grpSpLocks noChangeAspect="1"/>
          </p:cNvGrpSpPr>
          <p:nvPr/>
        </p:nvGrpSpPr>
        <p:grpSpPr>
          <a:xfrm>
            <a:off x="12053888" y="4702970"/>
            <a:ext cx="1524000" cy="273845"/>
            <a:chOff x="0" y="0"/>
            <a:chExt cx="2032000" cy="365126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2032000" cy="365252"/>
            </a:xfrm>
            <a:custGeom>
              <a:avLst/>
              <a:gdLst/>
              <a:ahLst/>
              <a:cxnLst/>
              <a:rect l="l" t="t" r="r" b="b"/>
              <a:pathLst>
                <a:path w="2032000" h="365252">
                  <a:moveTo>
                    <a:pt x="1003173" y="0"/>
                  </a:moveTo>
                  <a:cubicBezTo>
                    <a:pt x="1289177" y="30099"/>
                    <a:pt x="1570990" y="60198"/>
                    <a:pt x="1856994" y="94488"/>
                  </a:cubicBezTo>
                  <a:cubicBezTo>
                    <a:pt x="1895475" y="98806"/>
                    <a:pt x="1933829" y="111633"/>
                    <a:pt x="1967992" y="128905"/>
                  </a:cubicBezTo>
                  <a:cubicBezTo>
                    <a:pt x="1993646" y="141732"/>
                    <a:pt x="2010664" y="163322"/>
                    <a:pt x="2032000" y="180467"/>
                  </a:cubicBezTo>
                  <a:cubicBezTo>
                    <a:pt x="2010664" y="201930"/>
                    <a:pt x="1993519" y="236347"/>
                    <a:pt x="1967992" y="240665"/>
                  </a:cubicBezTo>
                  <a:cubicBezTo>
                    <a:pt x="1861312" y="270764"/>
                    <a:pt x="1754505" y="300863"/>
                    <a:pt x="1643507" y="313690"/>
                  </a:cubicBezTo>
                  <a:cubicBezTo>
                    <a:pt x="1225169" y="365252"/>
                    <a:pt x="806831" y="365252"/>
                    <a:pt x="384175" y="313690"/>
                  </a:cubicBezTo>
                  <a:cubicBezTo>
                    <a:pt x="286004" y="300863"/>
                    <a:pt x="183515" y="279273"/>
                    <a:pt x="85344" y="253492"/>
                  </a:cubicBezTo>
                  <a:cubicBezTo>
                    <a:pt x="51181" y="244856"/>
                    <a:pt x="25527" y="206248"/>
                    <a:pt x="0" y="184785"/>
                  </a:cubicBezTo>
                  <a:cubicBezTo>
                    <a:pt x="25654" y="159004"/>
                    <a:pt x="55499" y="124587"/>
                    <a:pt x="89662" y="116078"/>
                  </a:cubicBezTo>
                  <a:cubicBezTo>
                    <a:pt x="221996" y="85852"/>
                    <a:pt x="354330" y="55880"/>
                    <a:pt x="490982" y="42926"/>
                  </a:cubicBezTo>
                  <a:cubicBezTo>
                    <a:pt x="657479" y="25781"/>
                    <a:pt x="828167" y="25781"/>
                    <a:pt x="998982" y="17145"/>
                  </a:cubicBezTo>
                  <a:cubicBezTo>
                    <a:pt x="998982" y="12827"/>
                    <a:pt x="1003300" y="4318"/>
                    <a:pt x="1003300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9" name="Group 69"/>
          <p:cNvGrpSpPr>
            <a:grpSpLocks noChangeAspect="1"/>
          </p:cNvGrpSpPr>
          <p:nvPr/>
        </p:nvGrpSpPr>
        <p:grpSpPr>
          <a:xfrm>
            <a:off x="14978064" y="1438275"/>
            <a:ext cx="2767012" cy="2721770"/>
            <a:chOff x="0" y="0"/>
            <a:chExt cx="3689350" cy="3629026"/>
          </a:xfrm>
        </p:grpSpPr>
        <p:sp>
          <p:nvSpPr>
            <p:cNvPr id="70" name="Freeform 70"/>
            <p:cNvSpPr/>
            <p:nvPr/>
          </p:nvSpPr>
          <p:spPr>
            <a:xfrm>
              <a:off x="0" y="381"/>
              <a:ext cx="3689477" cy="3629025"/>
            </a:xfrm>
            <a:custGeom>
              <a:avLst/>
              <a:gdLst/>
              <a:ahLst/>
              <a:cxnLst/>
              <a:rect l="l" t="t" r="r" b="b"/>
              <a:pathLst>
                <a:path w="3689477" h="3629025">
                  <a:moveTo>
                    <a:pt x="3689350" y="3628644"/>
                  </a:moveTo>
                  <a:cubicBezTo>
                    <a:pt x="2458085" y="3628644"/>
                    <a:pt x="1231265" y="3628644"/>
                    <a:pt x="0" y="3628644"/>
                  </a:cubicBezTo>
                  <a:cubicBezTo>
                    <a:pt x="0" y="3085719"/>
                    <a:pt x="0" y="2538095"/>
                    <a:pt x="0" y="1981200"/>
                  </a:cubicBezTo>
                  <a:cubicBezTo>
                    <a:pt x="337947" y="1981200"/>
                    <a:pt x="680466" y="1981200"/>
                    <a:pt x="1032256" y="1981200"/>
                  </a:cubicBezTo>
                  <a:cubicBezTo>
                    <a:pt x="1032256" y="2055495"/>
                    <a:pt x="1032256" y="2125091"/>
                    <a:pt x="1032256" y="2203958"/>
                  </a:cubicBezTo>
                  <a:cubicBezTo>
                    <a:pt x="1226693" y="2138934"/>
                    <a:pt x="1411859" y="2078609"/>
                    <a:pt x="1592326" y="2013712"/>
                  </a:cubicBezTo>
                  <a:cubicBezTo>
                    <a:pt x="1615440" y="2004441"/>
                    <a:pt x="1633982" y="1958086"/>
                    <a:pt x="1633982" y="1925574"/>
                  </a:cubicBezTo>
                  <a:cubicBezTo>
                    <a:pt x="1643253" y="1535811"/>
                    <a:pt x="1652524" y="1141349"/>
                    <a:pt x="1657096" y="746887"/>
                  </a:cubicBezTo>
                  <a:cubicBezTo>
                    <a:pt x="1657096" y="672592"/>
                    <a:pt x="1680210" y="649478"/>
                    <a:pt x="1758950" y="649478"/>
                  </a:cubicBezTo>
                  <a:cubicBezTo>
                    <a:pt x="1893189" y="658749"/>
                    <a:pt x="2027428" y="654177"/>
                    <a:pt x="2184781" y="654177"/>
                  </a:cubicBezTo>
                  <a:cubicBezTo>
                    <a:pt x="2184781" y="1039368"/>
                    <a:pt x="2184781" y="1410589"/>
                    <a:pt x="2184781" y="1795780"/>
                  </a:cubicBezTo>
                  <a:cubicBezTo>
                    <a:pt x="2254250" y="1777238"/>
                    <a:pt x="2305177" y="1763268"/>
                    <a:pt x="2365375" y="1749425"/>
                  </a:cubicBezTo>
                  <a:cubicBezTo>
                    <a:pt x="2365375" y="1902587"/>
                    <a:pt x="2365375" y="2046478"/>
                    <a:pt x="2365375" y="2208911"/>
                  </a:cubicBezTo>
                  <a:cubicBezTo>
                    <a:pt x="2536698" y="2148586"/>
                    <a:pt x="2698623" y="2092833"/>
                    <a:pt x="2856103" y="2027936"/>
                  </a:cubicBezTo>
                  <a:cubicBezTo>
                    <a:pt x="2874645" y="2023237"/>
                    <a:pt x="2883916" y="1986153"/>
                    <a:pt x="2883916" y="1958340"/>
                  </a:cubicBezTo>
                  <a:cubicBezTo>
                    <a:pt x="2897759" y="1373632"/>
                    <a:pt x="2911729" y="793496"/>
                    <a:pt x="2925572" y="208788"/>
                  </a:cubicBezTo>
                  <a:cubicBezTo>
                    <a:pt x="2925572" y="139192"/>
                    <a:pt x="2930144" y="74168"/>
                    <a:pt x="2934843" y="0"/>
                  </a:cubicBezTo>
                  <a:cubicBezTo>
                    <a:pt x="3101467" y="0"/>
                    <a:pt x="3263519" y="0"/>
                    <a:pt x="3439414" y="0"/>
                  </a:cubicBezTo>
                  <a:cubicBezTo>
                    <a:pt x="3453257" y="598678"/>
                    <a:pt x="3462528" y="1201928"/>
                    <a:pt x="3476498" y="1814576"/>
                  </a:cubicBezTo>
                  <a:cubicBezTo>
                    <a:pt x="3550539" y="1791335"/>
                    <a:pt x="3615309" y="1772794"/>
                    <a:pt x="3689477" y="1749552"/>
                  </a:cubicBezTo>
                  <a:cubicBezTo>
                    <a:pt x="3689477" y="2376044"/>
                    <a:pt x="3689477" y="2997963"/>
                    <a:pt x="3689477" y="3629025"/>
                  </a:cubicBezTo>
                  <a:close/>
                  <a:moveTo>
                    <a:pt x="546227" y="2644775"/>
                  </a:moveTo>
                  <a:cubicBezTo>
                    <a:pt x="546227" y="2848991"/>
                    <a:pt x="546227" y="3039237"/>
                    <a:pt x="546227" y="3234182"/>
                  </a:cubicBezTo>
                  <a:cubicBezTo>
                    <a:pt x="745236" y="3234182"/>
                    <a:pt x="939673" y="3234182"/>
                    <a:pt x="1134110" y="3234182"/>
                  </a:cubicBezTo>
                  <a:cubicBezTo>
                    <a:pt x="1134110" y="3039237"/>
                    <a:pt x="1134110" y="2844419"/>
                    <a:pt x="1134110" y="2644775"/>
                  </a:cubicBezTo>
                  <a:cubicBezTo>
                    <a:pt x="939673" y="2644775"/>
                    <a:pt x="749935" y="2644775"/>
                    <a:pt x="546227" y="2644775"/>
                  </a:cubicBezTo>
                  <a:close/>
                  <a:moveTo>
                    <a:pt x="2138680" y="2649474"/>
                  </a:moveTo>
                  <a:cubicBezTo>
                    <a:pt x="1939671" y="2649474"/>
                    <a:pt x="1745234" y="2649474"/>
                    <a:pt x="1550797" y="2649474"/>
                  </a:cubicBezTo>
                  <a:cubicBezTo>
                    <a:pt x="1550797" y="2848991"/>
                    <a:pt x="1550797" y="3043936"/>
                    <a:pt x="1550797" y="3234182"/>
                  </a:cubicBezTo>
                  <a:cubicBezTo>
                    <a:pt x="1754505" y="3234182"/>
                    <a:pt x="1944243" y="3234182"/>
                    <a:pt x="2138680" y="3234182"/>
                  </a:cubicBezTo>
                  <a:cubicBezTo>
                    <a:pt x="2138680" y="3039237"/>
                    <a:pt x="2138680" y="2848991"/>
                    <a:pt x="2138680" y="2649474"/>
                  </a:cubicBezTo>
                  <a:close/>
                  <a:moveTo>
                    <a:pt x="3143123" y="3238881"/>
                  </a:moveTo>
                  <a:cubicBezTo>
                    <a:pt x="3143123" y="3034665"/>
                    <a:pt x="3143123" y="2844419"/>
                    <a:pt x="3143123" y="2649474"/>
                  </a:cubicBezTo>
                  <a:cubicBezTo>
                    <a:pt x="2944114" y="2649474"/>
                    <a:pt x="2749677" y="2649474"/>
                    <a:pt x="2555240" y="2649474"/>
                  </a:cubicBezTo>
                  <a:cubicBezTo>
                    <a:pt x="2555240" y="2853690"/>
                    <a:pt x="2555240" y="3043936"/>
                    <a:pt x="2555240" y="3238881"/>
                  </a:cubicBezTo>
                  <a:cubicBezTo>
                    <a:pt x="2754249" y="3238881"/>
                    <a:pt x="2944114" y="3238881"/>
                    <a:pt x="3143123" y="323888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1" name="Group 71"/>
          <p:cNvGrpSpPr>
            <a:grpSpLocks noChangeAspect="1"/>
          </p:cNvGrpSpPr>
          <p:nvPr/>
        </p:nvGrpSpPr>
        <p:grpSpPr>
          <a:xfrm>
            <a:off x="12758739" y="2138362"/>
            <a:ext cx="1897857" cy="2026445"/>
            <a:chOff x="0" y="0"/>
            <a:chExt cx="2530476" cy="2701926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2530475" cy="2701925"/>
            </a:xfrm>
            <a:custGeom>
              <a:avLst/>
              <a:gdLst/>
              <a:ahLst/>
              <a:cxnLst/>
              <a:rect l="l" t="t" r="r" b="b"/>
              <a:pathLst>
                <a:path w="2530475" h="2701925">
                  <a:moveTo>
                    <a:pt x="1942973" y="352806"/>
                  </a:moveTo>
                  <a:cubicBezTo>
                    <a:pt x="2104898" y="116078"/>
                    <a:pt x="2317750" y="204216"/>
                    <a:pt x="2530475" y="250698"/>
                  </a:cubicBezTo>
                  <a:cubicBezTo>
                    <a:pt x="2525903" y="278511"/>
                    <a:pt x="2521204" y="301752"/>
                    <a:pt x="2516632" y="334264"/>
                  </a:cubicBezTo>
                  <a:cubicBezTo>
                    <a:pt x="2424049" y="320294"/>
                    <a:pt x="2331593" y="306451"/>
                    <a:pt x="2243709" y="287782"/>
                  </a:cubicBezTo>
                  <a:cubicBezTo>
                    <a:pt x="2132711" y="269240"/>
                    <a:pt x="2077212" y="348107"/>
                    <a:pt x="2007743" y="417830"/>
                  </a:cubicBezTo>
                  <a:cubicBezTo>
                    <a:pt x="2072513" y="473583"/>
                    <a:pt x="2100326" y="524637"/>
                    <a:pt x="2044700" y="598932"/>
                  </a:cubicBezTo>
                  <a:cubicBezTo>
                    <a:pt x="2026158" y="622173"/>
                    <a:pt x="2040128" y="668528"/>
                    <a:pt x="2040128" y="701040"/>
                  </a:cubicBezTo>
                  <a:cubicBezTo>
                    <a:pt x="2040128" y="1313815"/>
                    <a:pt x="2040128" y="1926717"/>
                    <a:pt x="2040128" y="2539492"/>
                  </a:cubicBezTo>
                  <a:cubicBezTo>
                    <a:pt x="2040128" y="2655570"/>
                    <a:pt x="2003171" y="2701925"/>
                    <a:pt x="1882902" y="2701925"/>
                  </a:cubicBezTo>
                  <a:cubicBezTo>
                    <a:pt x="1309243" y="2701925"/>
                    <a:pt x="731012" y="2701925"/>
                    <a:pt x="152781" y="2701925"/>
                  </a:cubicBezTo>
                  <a:cubicBezTo>
                    <a:pt x="46228" y="2701925"/>
                    <a:pt x="0" y="2660142"/>
                    <a:pt x="0" y="2548763"/>
                  </a:cubicBezTo>
                  <a:cubicBezTo>
                    <a:pt x="0" y="1750187"/>
                    <a:pt x="0" y="951738"/>
                    <a:pt x="4572" y="153162"/>
                  </a:cubicBezTo>
                  <a:cubicBezTo>
                    <a:pt x="4572" y="46482"/>
                    <a:pt x="46228" y="4699"/>
                    <a:pt x="157226" y="4699"/>
                  </a:cubicBezTo>
                  <a:cubicBezTo>
                    <a:pt x="457962" y="4699"/>
                    <a:pt x="758571" y="13970"/>
                    <a:pt x="1063879" y="4699"/>
                  </a:cubicBezTo>
                  <a:cubicBezTo>
                    <a:pt x="1202817" y="0"/>
                    <a:pt x="1290701" y="69596"/>
                    <a:pt x="1355471" y="176403"/>
                  </a:cubicBezTo>
                  <a:cubicBezTo>
                    <a:pt x="1406398" y="255270"/>
                    <a:pt x="1466469" y="278511"/>
                    <a:pt x="1554353" y="273939"/>
                  </a:cubicBezTo>
                  <a:cubicBezTo>
                    <a:pt x="1605280" y="269240"/>
                    <a:pt x="1660779" y="283210"/>
                    <a:pt x="1716278" y="287909"/>
                  </a:cubicBezTo>
                  <a:cubicBezTo>
                    <a:pt x="1730121" y="287909"/>
                    <a:pt x="1744091" y="297180"/>
                    <a:pt x="1748663" y="292608"/>
                  </a:cubicBezTo>
                  <a:cubicBezTo>
                    <a:pt x="1831975" y="232283"/>
                    <a:pt x="1882775" y="287909"/>
                    <a:pt x="1942973" y="352933"/>
                  </a:cubicBezTo>
                  <a:close/>
                  <a:moveTo>
                    <a:pt x="1147318" y="1587754"/>
                  </a:moveTo>
                  <a:cubicBezTo>
                    <a:pt x="1318514" y="1388110"/>
                    <a:pt x="1480439" y="1193165"/>
                    <a:pt x="1646936" y="998220"/>
                  </a:cubicBezTo>
                  <a:cubicBezTo>
                    <a:pt x="1683893" y="951738"/>
                    <a:pt x="1716278" y="900684"/>
                    <a:pt x="1651508" y="854329"/>
                  </a:cubicBezTo>
                  <a:cubicBezTo>
                    <a:pt x="1596009" y="812546"/>
                    <a:pt x="1568196" y="859028"/>
                    <a:pt x="1531239" y="900811"/>
                  </a:cubicBezTo>
                  <a:cubicBezTo>
                    <a:pt x="1374013" y="1091184"/>
                    <a:pt x="1212088" y="1276858"/>
                    <a:pt x="1045464" y="1471803"/>
                  </a:cubicBezTo>
                  <a:cubicBezTo>
                    <a:pt x="1026922" y="1448562"/>
                    <a:pt x="1008507" y="1430020"/>
                    <a:pt x="994537" y="1411478"/>
                  </a:cubicBezTo>
                  <a:cubicBezTo>
                    <a:pt x="842010" y="1234948"/>
                    <a:pt x="693928" y="1058545"/>
                    <a:pt x="541274" y="886714"/>
                  </a:cubicBezTo>
                  <a:cubicBezTo>
                    <a:pt x="522732" y="863473"/>
                    <a:pt x="471932" y="863473"/>
                    <a:pt x="434848" y="854202"/>
                  </a:cubicBezTo>
                  <a:cubicBezTo>
                    <a:pt x="434848" y="895985"/>
                    <a:pt x="430276" y="937768"/>
                    <a:pt x="430276" y="979551"/>
                  </a:cubicBezTo>
                  <a:cubicBezTo>
                    <a:pt x="430276" y="993521"/>
                    <a:pt x="448818" y="1002792"/>
                    <a:pt x="458089" y="1016635"/>
                  </a:cubicBezTo>
                  <a:cubicBezTo>
                    <a:pt x="620014" y="1207008"/>
                    <a:pt x="781939" y="1397381"/>
                    <a:pt x="948436" y="1592326"/>
                  </a:cubicBezTo>
                  <a:cubicBezTo>
                    <a:pt x="786511" y="1778000"/>
                    <a:pt x="629285" y="1959102"/>
                    <a:pt x="476631" y="2144776"/>
                  </a:cubicBezTo>
                  <a:cubicBezTo>
                    <a:pt x="453517" y="2168017"/>
                    <a:pt x="421132" y="2195830"/>
                    <a:pt x="416433" y="2223643"/>
                  </a:cubicBezTo>
                  <a:cubicBezTo>
                    <a:pt x="411861" y="2256155"/>
                    <a:pt x="416433" y="2302510"/>
                    <a:pt x="439547" y="2321179"/>
                  </a:cubicBezTo>
                  <a:cubicBezTo>
                    <a:pt x="458089" y="2335149"/>
                    <a:pt x="508889" y="2325878"/>
                    <a:pt x="532130" y="2307209"/>
                  </a:cubicBezTo>
                  <a:cubicBezTo>
                    <a:pt x="559943" y="2293239"/>
                    <a:pt x="578358" y="2256155"/>
                    <a:pt x="601472" y="2232914"/>
                  </a:cubicBezTo>
                  <a:cubicBezTo>
                    <a:pt x="749554" y="2056511"/>
                    <a:pt x="897509" y="1884680"/>
                    <a:pt x="1045591" y="1708277"/>
                  </a:cubicBezTo>
                  <a:cubicBezTo>
                    <a:pt x="1064133" y="1726819"/>
                    <a:pt x="1073404" y="1736090"/>
                    <a:pt x="1082548" y="1750060"/>
                  </a:cubicBezTo>
                  <a:cubicBezTo>
                    <a:pt x="1230630" y="1921891"/>
                    <a:pt x="1374013" y="2093595"/>
                    <a:pt x="1521968" y="2265426"/>
                  </a:cubicBezTo>
                  <a:cubicBezTo>
                    <a:pt x="1554353" y="2307209"/>
                    <a:pt x="1586738" y="2376805"/>
                    <a:pt x="1656080" y="2321179"/>
                  </a:cubicBezTo>
                  <a:cubicBezTo>
                    <a:pt x="1720850" y="2265426"/>
                    <a:pt x="1674622" y="2214372"/>
                    <a:pt x="1637538" y="2168017"/>
                  </a:cubicBezTo>
                  <a:cubicBezTo>
                    <a:pt x="1600581" y="2130933"/>
                    <a:pt x="1568196" y="2089150"/>
                    <a:pt x="1535811" y="2051939"/>
                  </a:cubicBezTo>
                  <a:cubicBezTo>
                    <a:pt x="1406271" y="1898777"/>
                    <a:pt x="1276731" y="1745488"/>
                    <a:pt x="1147191" y="1587754"/>
                  </a:cubicBezTo>
                  <a:close/>
                  <a:moveTo>
                    <a:pt x="721614" y="431800"/>
                  </a:moveTo>
                  <a:cubicBezTo>
                    <a:pt x="846582" y="431800"/>
                    <a:pt x="971423" y="431800"/>
                    <a:pt x="1091692" y="431800"/>
                  </a:cubicBezTo>
                  <a:cubicBezTo>
                    <a:pt x="1175004" y="431800"/>
                    <a:pt x="1230503" y="385318"/>
                    <a:pt x="1225804" y="320421"/>
                  </a:cubicBezTo>
                  <a:cubicBezTo>
                    <a:pt x="1216533" y="241554"/>
                    <a:pt x="1161034" y="222885"/>
                    <a:pt x="1096264" y="222885"/>
                  </a:cubicBezTo>
                  <a:cubicBezTo>
                    <a:pt x="851027" y="222885"/>
                    <a:pt x="605917" y="222885"/>
                    <a:pt x="365379" y="222885"/>
                  </a:cubicBezTo>
                  <a:cubicBezTo>
                    <a:pt x="291338" y="222885"/>
                    <a:pt x="231267" y="246126"/>
                    <a:pt x="231267" y="324993"/>
                  </a:cubicBezTo>
                  <a:cubicBezTo>
                    <a:pt x="231267" y="408559"/>
                    <a:pt x="291465" y="431800"/>
                    <a:pt x="365379" y="431800"/>
                  </a:cubicBezTo>
                  <a:cubicBezTo>
                    <a:pt x="485648" y="431800"/>
                    <a:pt x="605917" y="431800"/>
                    <a:pt x="721614" y="4318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3" name="Group 73"/>
          <p:cNvGrpSpPr>
            <a:grpSpLocks noChangeAspect="1"/>
          </p:cNvGrpSpPr>
          <p:nvPr/>
        </p:nvGrpSpPr>
        <p:grpSpPr>
          <a:xfrm>
            <a:off x="9058276" y="1090612"/>
            <a:ext cx="2914650" cy="3069432"/>
            <a:chOff x="0" y="0"/>
            <a:chExt cx="3886200" cy="4092576"/>
          </a:xfrm>
        </p:grpSpPr>
        <p:sp>
          <p:nvSpPr>
            <p:cNvPr id="74" name="Freeform 74"/>
            <p:cNvSpPr/>
            <p:nvPr/>
          </p:nvSpPr>
          <p:spPr>
            <a:xfrm>
              <a:off x="-128" y="0"/>
              <a:ext cx="3886200" cy="4092575"/>
            </a:xfrm>
            <a:custGeom>
              <a:avLst/>
              <a:gdLst/>
              <a:ahLst/>
              <a:cxnLst/>
              <a:rect l="l" t="t" r="r" b="b"/>
              <a:pathLst>
                <a:path w="3886200" h="4092575">
                  <a:moveTo>
                    <a:pt x="128" y="4092575"/>
                  </a:moveTo>
                  <a:cubicBezTo>
                    <a:pt x="128" y="4036949"/>
                    <a:pt x="128" y="3990467"/>
                    <a:pt x="128" y="3930142"/>
                  </a:cubicBezTo>
                  <a:cubicBezTo>
                    <a:pt x="175896" y="3930142"/>
                    <a:pt x="351791" y="3930142"/>
                    <a:pt x="541402" y="3930142"/>
                  </a:cubicBezTo>
                  <a:cubicBezTo>
                    <a:pt x="541402" y="3888359"/>
                    <a:pt x="545974" y="3855847"/>
                    <a:pt x="545974" y="3823462"/>
                  </a:cubicBezTo>
                  <a:cubicBezTo>
                    <a:pt x="545974" y="2890774"/>
                    <a:pt x="545974" y="1958086"/>
                    <a:pt x="545974" y="1025525"/>
                  </a:cubicBezTo>
                  <a:cubicBezTo>
                    <a:pt x="545974" y="969899"/>
                    <a:pt x="536703" y="932688"/>
                    <a:pt x="481204" y="923417"/>
                  </a:cubicBezTo>
                  <a:cubicBezTo>
                    <a:pt x="425705" y="909447"/>
                    <a:pt x="416434" y="877062"/>
                    <a:pt x="421006" y="826008"/>
                  </a:cubicBezTo>
                  <a:cubicBezTo>
                    <a:pt x="453518" y="515112"/>
                    <a:pt x="573787" y="236601"/>
                    <a:pt x="772796" y="0"/>
                  </a:cubicBezTo>
                  <a:cubicBezTo>
                    <a:pt x="1073405" y="102108"/>
                    <a:pt x="1017906" y="60325"/>
                    <a:pt x="1004063" y="283083"/>
                  </a:cubicBezTo>
                  <a:cubicBezTo>
                    <a:pt x="1031876" y="292354"/>
                    <a:pt x="1059562" y="306324"/>
                    <a:pt x="1096646" y="320167"/>
                  </a:cubicBezTo>
                  <a:cubicBezTo>
                    <a:pt x="1110489" y="287655"/>
                    <a:pt x="1124459" y="264541"/>
                    <a:pt x="1142874" y="227330"/>
                  </a:cubicBezTo>
                  <a:cubicBezTo>
                    <a:pt x="1378840" y="324739"/>
                    <a:pt x="1614806" y="417576"/>
                    <a:pt x="1850772" y="514985"/>
                  </a:cubicBezTo>
                  <a:cubicBezTo>
                    <a:pt x="1841501" y="552069"/>
                    <a:pt x="1836929" y="580009"/>
                    <a:pt x="1827658" y="621665"/>
                  </a:cubicBezTo>
                  <a:cubicBezTo>
                    <a:pt x="2012697" y="695960"/>
                    <a:pt x="2197736" y="770128"/>
                    <a:pt x="2387474" y="844423"/>
                  </a:cubicBezTo>
                  <a:cubicBezTo>
                    <a:pt x="2406016" y="811911"/>
                    <a:pt x="2415287" y="784098"/>
                    <a:pt x="2433702" y="751586"/>
                  </a:cubicBezTo>
                  <a:cubicBezTo>
                    <a:pt x="2669668" y="848995"/>
                    <a:pt x="2905634" y="941832"/>
                    <a:pt x="3146172" y="1039241"/>
                  </a:cubicBezTo>
                  <a:cubicBezTo>
                    <a:pt x="3136901" y="1076325"/>
                    <a:pt x="3127630" y="1104265"/>
                    <a:pt x="3118359" y="1141349"/>
                  </a:cubicBezTo>
                  <a:cubicBezTo>
                    <a:pt x="3354325" y="1238758"/>
                    <a:pt x="3590291" y="1336294"/>
                    <a:pt x="3826257" y="1433703"/>
                  </a:cubicBezTo>
                  <a:cubicBezTo>
                    <a:pt x="3798444" y="1494028"/>
                    <a:pt x="3775330" y="1554353"/>
                    <a:pt x="3747644" y="1619250"/>
                  </a:cubicBezTo>
                  <a:cubicBezTo>
                    <a:pt x="3724530" y="1614551"/>
                    <a:pt x="3696717" y="1609979"/>
                    <a:pt x="3664332" y="1605280"/>
                  </a:cubicBezTo>
                  <a:cubicBezTo>
                    <a:pt x="3645790" y="1642364"/>
                    <a:pt x="3631947" y="1684147"/>
                    <a:pt x="3608833" y="1730502"/>
                  </a:cubicBezTo>
                  <a:cubicBezTo>
                    <a:pt x="3669031" y="1753743"/>
                    <a:pt x="3719831" y="1776857"/>
                    <a:pt x="3784601" y="1804797"/>
                  </a:cubicBezTo>
                  <a:cubicBezTo>
                    <a:pt x="3650489" y="2009013"/>
                    <a:pt x="3705988" y="2227072"/>
                    <a:pt x="3701289" y="2440432"/>
                  </a:cubicBezTo>
                  <a:cubicBezTo>
                    <a:pt x="3696717" y="2765298"/>
                    <a:pt x="3701289" y="3090037"/>
                    <a:pt x="3701289" y="3414903"/>
                  </a:cubicBezTo>
                  <a:cubicBezTo>
                    <a:pt x="3696717" y="3498469"/>
                    <a:pt x="3705861" y="3581908"/>
                    <a:pt x="3770631" y="3642233"/>
                  </a:cubicBezTo>
                  <a:cubicBezTo>
                    <a:pt x="3858515" y="3716528"/>
                    <a:pt x="3853943" y="3795395"/>
                    <a:pt x="3784474" y="3878834"/>
                  </a:cubicBezTo>
                  <a:cubicBezTo>
                    <a:pt x="3779902" y="3888105"/>
                    <a:pt x="3775203" y="3897376"/>
                    <a:pt x="3775203" y="3902075"/>
                  </a:cubicBezTo>
                  <a:cubicBezTo>
                    <a:pt x="3770631" y="3906774"/>
                    <a:pt x="3775203" y="3911346"/>
                    <a:pt x="3775203" y="3920617"/>
                  </a:cubicBezTo>
                  <a:cubicBezTo>
                    <a:pt x="3807587" y="3925316"/>
                    <a:pt x="3844545" y="3925316"/>
                    <a:pt x="3886200" y="3929888"/>
                  </a:cubicBezTo>
                  <a:cubicBezTo>
                    <a:pt x="3886200" y="3985514"/>
                    <a:pt x="3886200" y="4036568"/>
                    <a:pt x="3886200" y="4092321"/>
                  </a:cubicBezTo>
                  <a:cubicBezTo>
                    <a:pt x="2590800" y="4092321"/>
                    <a:pt x="1299972" y="4092321"/>
                    <a:pt x="0" y="4092321"/>
                  </a:cubicBezTo>
                  <a:close/>
                  <a:moveTo>
                    <a:pt x="606172" y="3930142"/>
                  </a:moveTo>
                  <a:cubicBezTo>
                    <a:pt x="855981" y="3930142"/>
                    <a:pt x="1096519" y="3930142"/>
                    <a:pt x="1332485" y="3925443"/>
                  </a:cubicBezTo>
                  <a:cubicBezTo>
                    <a:pt x="1351027" y="3925443"/>
                    <a:pt x="1383412" y="3902202"/>
                    <a:pt x="1387984" y="3883660"/>
                  </a:cubicBezTo>
                  <a:cubicBezTo>
                    <a:pt x="1397255" y="3823335"/>
                    <a:pt x="1397255" y="3767709"/>
                    <a:pt x="1401827" y="3707384"/>
                  </a:cubicBezTo>
                  <a:cubicBezTo>
                    <a:pt x="1443483" y="3331591"/>
                    <a:pt x="1485139" y="2960370"/>
                    <a:pt x="1522096" y="2584450"/>
                  </a:cubicBezTo>
                  <a:cubicBezTo>
                    <a:pt x="1545210" y="2366391"/>
                    <a:pt x="1568324" y="2148332"/>
                    <a:pt x="1591438" y="1920875"/>
                  </a:cubicBezTo>
                  <a:cubicBezTo>
                    <a:pt x="1642365" y="1920875"/>
                    <a:pt x="1702436" y="1920875"/>
                    <a:pt x="1757935" y="1920875"/>
                  </a:cubicBezTo>
                  <a:cubicBezTo>
                    <a:pt x="1808862" y="1842008"/>
                    <a:pt x="1707008" y="1721358"/>
                    <a:pt x="1813434" y="1688846"/>
                  </a:cubicBezTo>
                  <a:cubicBezTo>
                    <a:pt x="1831976" y="1619250"/>
                    <a:pt x="1850391" y="1558925"/>
                    <a:pt x="1864361" y="1498600"/>
                  </a:cubicBezTo>
                  <a:cubicBezTo>
                    <a:pt x="1873632" y="1461516"/>
                    <a:pt x="1892174" y="1419733"/>
                    <a:pt x="1887475" y="1377950"/>
                  </a:cubicBezTo>
                  <a:cubicBezTo>
                    <a:pt x="1878204" y="1206246"/>
                    <a:pt x="1771778" y="1043813"/>
                    <a:pt x="1859662" y="862838"/>
                  </a:cubicBezTo>
                  <a:cubicBezTo>
                    <a:pt x="1549655" y="737616"/>
                    <a:pt x="1248919" y="616966"/>
                    <a:pt x="962153" y="496316"/>
                  </a:cubicBezTo>
                  <a:cubicBezTo>
                    <a:pt x="878841" y="644779"/>
                    <a:pt x="800228" y="783971"/>
                    <a:pt x="716916" y="918591"/>
                  </a:cubicBezTo>
                  <a:cubicBezTo>
                    <a:pt x="693802" y="955675"/>
                    <a:pt x="652146" y="974217"/>
                    <a:pt x="605918" y="1011428"/>
                  </a:cubicBezTo>
                  <a:cubicBezTo>
                    <a:pt x="605918" y="1967230"/>
                    <a:pt x="605918" y="2941701"/>
                    <a:pt x="605918" y="3930015"/>
                  </a:cubicBezTo>
                  <a:close/>
                  <a:moveTo>
                    <a:pt x="2859279" y="3925443"/>
                  </a:moveTo>
                  <a:cubicBezTo>
                    <a:pt x="2882393" y="3814064"/>
                    <a:pt x="2905507" y="3707384"/>
                    <a:pt x="2924049" y="3600577"/>
                  </a:cubicBezTo>
                  <a:cubicBezTo>
                    <a:pt x="2937892" y="3507740"/>
                    <a:pt x="2970277" y="3433572"/>
                    <a:pt x="3072131" y="3401060"/>
                  </a:cubicBezTo>
                  <a:cubicBezTo>
                    <a:pt x="3155443" y="3377819"/>
                    <a:pt x="3169286" y="3312922"/>
                    <a:pt x="3169286" y="3229356"/>
                  </a:cubicBezTo>
                  <a:cubicBezTo>
                    <a:pt x="3169286" y="2760726"/>
                    <a:pt x="3169286" y="2292096"/>
                    <a:pt x="3169286" y="1823466"/>
                  </a:cubicBezTo>
                  <a:cubicBezTo>
                    <a:pt x="3169286" y="1781683"/>
                    <a:pt x="3136901" y="1739900"/>
                    <a:pt x="3123058" y="1702816"/>
                  </a:cubicBezTo>
                  <a:cubicBezTo>
                    <a:pt x="3113787" y="1702816"/>
                    <a:pt x="3104516" y="1702816"/>
                    <a:pt x="3099944" y="1702816"/>
                  </a:cubicBezTo>
                  <a:cubicBezTo>
                    <a:pt x="3118486" y="1656461"/>
                    <a:pt x="3141600" y="1605407"/>
                    <a:pt x="3164714" y="1554353"/>
                  </a:cubicBezTo>
                  <a:cubicBezTo>
                    <a:pt x="3224912" y="1572895"/>
                    <a:pt x="3275712" y="1596136"/>
                    <a:pt x="3331211" y="1614678"/>
                  </a:cubicBezTo>
                  <a:cubicBezTo>
                    <a:pt x="3349753" y="1563624"/>
                    <a:pt x="3363596" y="1526540"/>
                    <a:pt x="3382138" y="1480058"/>
                  </a:cubicBezTo>
                  <a:cubicBezTo>
                    <a:pt x="3113787" y="1373378"/>
                    <a:pt x="2850135" y="1266571"/>
                    <a:pt x="2618741" y="1169162"/>
                  </a:cubicBezTo>
                  <a:cubicBezTo>
                    <a:pt x="2540128" y="1243457"/>
                    <a:pt x="2484629" y="1308354"/>
                    <a:pt x="2419859" y="1354709"/>
                  </a:cubicBezTo>
                  <a:cubicBezTo>
                    <a:pt x="2350517" y="1415034"/>
                    <a:pt x="2267205" y="1456817"/>
                    <a:pt x="2193164" y="1512443"/>
                  </a:cubicBezTo>
                  <a:cubicBezTo>
                    <a:pt x="2170050" y="1530985"/>
                    <a:pt x="2146936" y="1572768"/>
                    <a:pt x="2146936" y="1600581"/>
                  </a:cubicBezTo>
                  <a:cubicBezTo>
                    <a:pt x="2151508" y="1684147"/>
                    <a:pt x="2165478" y="1772285"/>
                    <a:pt x="2179321" y="1855724"/>
                  </a:cubicBezTo>
                  <a:cubicBezTo>
                    <a:pt x="2179321" y="1878965"/>
                    <a:pt x="2183893" y="1897507"/>
                    <a:pt x="2188592" y="1925320"/>
                  </a:cubicBezTo>
                  <a:cubicBezTo>
                    <a:pt x="2257934" y="1925320"/>
                    <a:pt x="2318132" y="1925320"/>
                    <a:pt x="2364360" y="1925320"/>
                  </a:cubicBezTo>
                  <a:cubicBezTo>
                    <a:pt x="2359788" y="1985645"/>
                    <a:pt x="2350517" y="2036699"/>
                    <a:pt x="2355089" y="2083054"/>
                  </a:cubicBezTo>
                  <a:cubicBezTo>
                    <a:pt x="2392046" y="2458847"/>
                    <a:pt x="2433702" y="2839339"/>
                    <a:pt x="2475358" y="3215259"/>
                  </a:cubicBezTo>
                  <a:cubicBezTo>
                    <a:pt x="2503171" y="3451860"/>
                    <a:pt x="2530857" y="3683889"/>
                    <a:pt x="2553971" y="3925189"/>
                  </a:cubicBezTo>
                  <a:cubicBezTo>
                    <a:pt x="2660397" y="3925189"/>
                    <a:pt x="2752853" y="3925189"/>
                    <a:pt x="2859279" y="3925189"/>
                  </a:cubicBezTo>
                  <a:close/>
                  <a:moveTo>
                    <a:pt x="3650362" y="3512439"/>
                  </a:moveTo>
                  <a:cubicBezTo>
                    <a:pt x="3650362" y="2983484"/>
                    <a:pt x="3650362" y="2482342"/>
                    <a:pt x="3645790" y="1976501"/>
                  </a:cubicBezTo>
                  <a:cubicBezTo>
                    <a:pt x="3645790" y="1962531"/>
                    <a:pt x="3631947" y="1934718"/>
                    <a:pt x="3617977" y="1930146"/>
                  </a:cubicBezTo>
                  <a:cubicBezTo>
                    <a:pt x="3493009" y="1874520"/>
                    <a:pt x="3363469" y="1823466"/>
                    <a:pt x="3229357" y="1772412"/>
                  </a:cubicBezTo>
                  <a:cubicBezTo>
                    <a:pt x="3229357" y="2287524"/>
                    <a:pt x="3229357" y="2788539"/>
                    <a:pt x="3229357" y="3298952"/>
                  </a:cubicBezTo>
                  <a:cubicBezTo>
                    <a:pt x="3331084" y="3261868"/>
                    <a:pt x="3331084" y="3261868"/>
                    <a:pt x="3419095" y="3331464"/>
                  </a:cubicBezTo>
                  <a:cubicBezTo>
                    <a:pt x="3488437" y="3387090"/>
                    <a:pt x="3557906" y="3442843"/>
                    <a:pt x="3650362" y="3512439"/>
                  </a:cubicBezTo>
                  <a:close/>
                  <a:moveTo>
                    <a:pt x="2415160" y="3930015"/>
                  </a:moveTo>
                  <a:cubicBezTo>
                    <a:pt x="2392046" y="3702685"/>
                    <a:pt x="2368932" y="3493897"/>
                    <a:pt x="2345818" y="3280410"/>
                  </a:cubicBezTo>
                  <a:cubicBezTo>
                    <a:pt x="2091310" y="3391789"/>
                    <a:pt x="1850772" y="3498469"/>
                    <a:pt x="1591692" y="3614547"/>
                  </a:cubicBezTo>
                  <a:cubicBezTo>
                    <a:pt x="1836929" y="3721227"/>
                    <a:pt x="2058925" y="3818763"/>
                    <a:pt x="2285620" y="3916172"/>
                  </a:cubicBezTo>
                  <a:cubicBezTo>
                    <a:pt x="2322577" y="3930142"/>
                    <a:pt x="2364233" y="3925443"/>
                    <a:pt x="2415160" y="3930142"/>
                  </a:cubicBezTo>
                  <a:close/>
                  <a:moveTo>
                    <a:pt x="1559307" y="3572764"/>
                  </a:moveTo>
                  <a:cubicBezTo>
                    <a:pt x="1822959" y="3456813"/>
                    <a:pt x="2058925" y="3350006"/>
                    <a:pt x="2313433" y="3238627"/>
                  </a:cubicBezTo>
                  <a:cubicBezTo>
                    <a:pt x="2077467" y="3131947"/>
                    <a:pt x="1864615" y="3039110"/>
                    <a:pt x="1628776" y="2937002"/>
                  </a:cubicBezTo>
                  <a:cubicBezTo>
                    <a:pt x="1605662" y="3150489"/>
                    <a:pt x="1582548" y="3350006"/>
                    <a:pt x="1559434" y="3572637"/>
                  </a:cubicBezTo>
                  <a:close/>
                  <a:moveTo>
                    <a:pt x="2336547" y="3196971"/>
                  </a:moveTo>
                  <a:cubicBezTo>
                    <a:pt x="2318005" y="3011424"/>
                    <a:pt x="2299590" y="2844292"/>
                    <a:pt x="2281048" y="2668016"/>
                  </a:cubicBezTo>
                  <a:cubicBezTo>
                    <a:pt x="2082166" y="2756154"/>
                    <a:pt x="1910970" y="2835021"/>
                    <a:pt x="1716660" y="2918587"/>
                  </a:cubicBezTo>
                  <a:cubicBezTo>
                    <a:pt x="1924813" y="3011424"/>
                    <a:pt x="2119123" y="3099562"/>
                    <a:pt x="2336547" y="3196971"/>
                  </a:cubicBezTo>
                  <a:close/>
                  <a:moveTo>
                    <a:pt x="2253235" y="2626233"/>
                  </a:moveTo>
                  <a:cubicBezTo>
                    <a:pt x="2049654" y="2538095"/>
                    <a:pt x="1873886" y="2459228"/>
                    <a:pt x="1688847" y="2375662"/>
                  </a:cubicBezTo>
                  <a:cubicBezTo>
                    <a:pt x="1670305" y="2556637"/>
                    <a:pt x="1651890" y="2719070"/>
                    <a:pt x="1633348" y="2900045"/>
                  </a:cubicBezTo>
                  <a:cubicBezTo>
                    <a:pt x="1846200" y="2807208"/>
                    <a:pt x="2035811" y="2723769"/>
                    <a:pt x="2253235" y="2626233"/>
                  </a:cubicBezTo>
                  <a:close/>
                  <a:moveTo>
                    <a:pt x="1711961" y="2333879"/>
                  </a:moveTo>
                  <a:cubicBezTo>
                    <a:pt x="1906271" y="2417445"/>
                    <a:pt x="2082039" y="2496312"/>
                    <a:pt x="2267078" y="2575179"/>
                  </a:cubicBezTo>
                  <a:cubicBezTo>
                    <a:pt x="2248536" y="2412746"/>
                    <a:pt x="2234693" y="2268982"/>
                    <a:pt x="2216151" y="2111121"/>
                  </a:cubicBezTo>
                  <a:cubicBezTo>
                    <a:pt x="2049654" y="2185416"/>
                    <a:pt x="1887729" y="2255012"/>
                    <a:pt x="1711834" y="2333879"/>
                  </a:cubicBezTo>
                  <a:close/>
                  <a:moveTo>
                    <a:pt x="1735075" y="1967357"/>
                  </a:moveTo>
                  <a:cubicBezTo>
                    <a:pt x="1721232" y="2074037"/>
                    <a:pt x="1711961" y="2171573"/>
                    <a:pt x="1698118" y="2287524"/>
                  </a:cubicBezTo>
                  <a:cubicBezTo>
                    <a:pt x="1864615" y="2208657"/>
                    <a:pt x="2021968" y="2143633"/>
                    <a:pt x="2179321" y="2069465"/>
                  </a:cubicBezTo>
                  <a:cubicBezTo>
                    <a:pt x="2193164" y="2064766"/>
                    <a:pt x="2211706" y="2032381"/>
                    <a:pt x="2207134" y="2013839"/>
                  </a:cubicBezTo>
                  <a:cubicBezTo>
                    <a:pt x="2197863" y="1995297"/>
                    <a:pt x="2174749" y="1967484"/>
                    <a:pt x="2156207" y="1967484"/>
                  </a:cubicBezTo>
                  <a:cubicBezTo>
                    <a:pt x="2017396" y="1967484"/>
                    <a:pt x="1878585" y="1967484"/>
                    <a:pt x="1735202" y="1967484"/>
                  </a:cubicBezTo>
                  <a:close/>
                  <a:moveTo>
                    <a:pt x="2137538" y="3920871"/>
                  </a:moveTo>
                  <a:cubicBezTo>
                    <a:pt x="2137538" y="3916172"/>
                    <a:pt x="2142110" y="3911600"/>
                    <a:pt x="2142110" y="3906901"/>
                  </a:cubicBezTo>
                  <a:cubicBezTo>
                    <a:pt x="1947800" y="3823335"/>
                    <a:pt x="1753490" y="3735197"/>
                    <a:pt x="1549909" y="3647059"/>
                  </a:cubicBezTo>
                  <a:cubicBezTo>
                    <a:pt x="1540638" y="3744468"/>
                    <a:pt x="1531367" y="3832606"/>
                    <a:pt x="1522096" y="3920871"/>
                  </a:cubicBezTo>
                  <a:cubicBezTo>
                    <a:pt x="1730249" y="3920871"/>
                    <a:pt x="1933830" y="3920871"/>
                    <a:pt x="2137411" y="3920871"/>
                  </a:cubicBezTo>
                  <a:close/>
                  <a:moveTo>
                    <a:pt x="1425068" y="3920871"/>
                  </a:moveTo>
                  <a:cubicBezTo>
                    <a:pt x="1438911" y="3920871"/>
                    <a:pt x="1457453" y="3925570"/>
                    <a:pt x="1471296" y="3925570"/>
                  </a:cubicBezTo>
                  <a:cubicBezTo>
                    <a:pt x="1540638" y="3275965"/>
                    <a:pt x="1610107" y="2626360"/>
                    <a:pt x="1684148" y="1972056"/>
                  </a:cubicBezTo>
                  <a:cubicBezTo>
                    <a:pt x="1670305" y="1972056"/>
                    <a:pt x="1656335" y="1972056"/>
                    <a:pt x="1642492" y="1967357"/>
                  </a:cubicBezTo>
                  <a:cubicBezTo>
                    <a:pt x="1568451" y="2616962"/>
                    <a:pt x="1499109" y="3271266"/>
                    <a:pt x="1425068" y="3920871"/>
                  </a:cubicBezTo>
                  <a:close/>
                  <a:moveTo>
                    <a:pt x="2465960" y="3920871"/>
                  </a:moveTo>
                  <a:cubicBezTo>
                    <a:pt x="2479803" y="3920871"/>
                    <a:pt x="2489074" y="3920871"/>
                    <a:pt x="2502917" y="3916172"/>
                  </a:cubicBezTo>
                  <a:cubicBezTo>
                    <a:pt x="2433575" y="3266567"/>
                    <a:pt x="2364106" y="2616962"/>
                    <a:pt x="2290065" y="1967357"/>
                  </a:cubicBezTo>
                  <a:cubicBezTo>
                    <a:pt x="2280794" y="1967357"/>
                    <a:pt x="2266951" y="1972056"/>
                    <a:pt x="2253108" y="1972056"/>
                  </a:cubicBezTo>
                  <a:cubicBezTo>
                    <a:pt x="2322450" y="2621661"/>
                    <a:pt x="2396491" y="3271266"/>
                    <a:pt x="2465960" y="392087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5" name="Group 75"/>
          <p:cNvGrpSpPr>
            <a:grpSpLocks noChangeAspect="1"/>
          </p:cNvGrpSpPr>
          <p:nvPr/>
        </p:nvGrpSpPr>
        <p:grpSpPr>
          <a:xfrm>
            <a:off x="15363826" y="4955382"/>
            <a:ext cx="1676400" cy="2395538"/>
            <a:chOff x="0" y="0"/>
            <a:chExt cx="2235200" cy="3194050"/>
          </a:xfrm>
        </p:grpSpPr>
        <p:sp>
          <p:nvSpPr>
            <p:cNvPr id="76" name="Freeform 76"/>
            <p:cNvSpPr/>
            <p:nvPr/>
          </p:nvSpPr>
          <p:spPr>
            <a:xfrm>
              <a:off x="127" y="-127"/>
              <a:ext cx="2235200" cy="3194304"/>
            </a:xfrm>
            <a:custGeom>
              <a:avLst/>
              <a:gdLst/>
              <a:ahLst/>
              <a:cxnLst/>
              <a:rect l="l" t="t" r="r" b="b"/>
              <a:pathLst>
                <a:path w="2235200" h="3194304">
                  <a:moveTo>
                    <a:pt x="689737" y="266700"/>
                  </a:moveTo>
                  <a:cubicBezTo>
                    <a:pt x="689737" y="246380"/>
                    <a:pt x="689737" y="231140"/>
                    <a:pt x="689737" y="213360"/>
                  </a:cubicBezTo>
                  <a:cubicBezTo>
                    <a:pt x="768604" y="213360"/>
                    <a:pt x="842518" y="213360"/>
                    <a:pt x="921385" y="213360"/>
                  </a:cubicBezTo>
                  <a:cubicBezTo>
                    <a:pt x="921385" y="165100"/>
                    <a:pt x="921385" y="119380"/>
                    <a:pt x="921385" y="68580"/>
                  </a:cubicBezTo>
                  <a:cubicBezTo>
                    <a:pt x="974852" y="68580"/>
                    <a:pt x="1023239" y="68580"/>
                    <a:pt x="1071626" y="68580"/>
                  </a:cubicBezTo>
                  <a:cubicBezTo>
                    <a:pt x="1074166" y="40640"/>
                    <a:pt x="1076706" y="22860"/>
                    <a:pt x="1079246" y="0"/>
                  </a:cubicBezTo>
                  <a:cubicBezTo>
                    <a:pt x="1130173" y="127"/>
                    <a:pt x="1183640" y="127"/>
                    <a:pt x="1237107" y="127"/>
                  </a:cubicBezTo>
                  <a:cubicBezTo>
                    <a:pt x="1237107" y="20447"/>
                    <a:pt x="1239647" y="38227"/>
                    <a:pt x="1242187" y="63627"/>
                  </a:cubicBezTo>
                  <a:cubicBezTo>
                    <a:pt x="1290574" y="63627"/>
                    <a:pt x="1338961" y="63627"/>
                    <a:pt x="1389888" y="63627"/>
                  </a:cubicBezTo>
                  <a:cubicBezTo>
                    <a:pt x="1389888" y="114427"/>
                    <a:pt x="1389888" y="160147"/>
                    <a:pt x="1389888" y="210947"/>
                  </a:cubicBezTo>
                  <a:cubicBezTo>
                    <a:pt x="1471295" y="210947"/>
                    <a:pt x="1545209" y="210947"/>
                    <a:pt x="1624076" y="210947"/>
                  </a:cubicBezTo>
                  <a:cubicBezTo>
                    <a:pt x="1624076" y="231267"/>
                    <a:pt x="1624076" y="246507"/>
                    <a:pt x="1624076" y="266827"/>
                  </a:cubicBezTo>
                  <a:cubicBezTo>
                    <a:pt x="1568069" y="266827"/>
                    <a:pt x="1512062" y="266827"/>
                    <a:pt x="1453515" y="266827"/>
                  </a:cubicBezTo>
                  <a:cubicBezTo>
                    <a:pt x="1463675" y="363347"/>
                    <a:pt x="1471295" y="454660"/>
                    <a:pt x="1484122" y="543560"/>
                  </a:cubicBezTo>
                  <a:cubicBezTo>
                    <a:pt x="1506982" y="723773"/>
                    <a:pt x="1529969" y="901573"/>
                    <a:pt x="1552829" y="1081786"/>
                  </a:cubicBezTo>
                  <a:cubicBezTo>
                    <a:pt x="1580896" y="1310259"/>
                    <a:pt x="1608836" y="1538859"/>
                    <a:pt x="1639443" y="1764792"/>
                  </a:cubicBezTo>
                  <a:cubicBezTo>
                    <a:pt x="1672590" y="2028825"/>
                    <a:pt x="1705610" y="2292858"/>
                    <a:pt x="1736217" y="2554478"/>
                  </a:cubicBezTo>
                  <a:cubicBezTo>
                    <a:pt x="1753997" y="2691638"/>
                    <a:pt x="1771904" y="2831211"/>
                    <a:pt x="1787144" y="2968371"/>
                  </a:cubicBezTo>
                  <a:cubicBezTo>
                    <a:pt x="1792224" y="3001391"/>
                    <a:pt x="1812544" y="2998851"/>
                    <a:pt x="1835531" y="2998851"/>
                  </a:cubicBezTo>
                  <a:cubicBezTo>
                    <a:pt x="1950085" y="2998851"/>
                    <a:pt x="2067179" y="2998851"/>
                    <a:pt x="2181733" y="2998851"/>
                  </a:cubicBezTo>
                  <a:cubicBezTo>
                    <a:pt x="2196973" y="2998851"/>
                    <a:pt x="2214880" y="2998851"/>
                    <a:pt x="2235200" y="2998851"/>
                  </a:cubicBezTo>
                  <a:cubicBezTo>
                    <a:pt x="2235200" y="3064891"/>
                    <a:pt x="2235200" y="3128391"/>
                    <a:pt x="2235200" y="3194304"/>
                  </a:cubicBezTo>
                  <a:cubicBezTo>
                    <a:pt x="1491869" y="3194304"/>
                    <a:pt x="748411" y="3194304"/>
                    <a:pt x="0" y="3194304"/>
                  </a:cubicBezTo>
                  <a:cubicBezTo>
                    <a:pt x="0" y="3133344"/>
                    <a:pt x="0" y="3069844"/>
                    <a:pt x="0" y="2998851"/>
                  </a:cubicBezTo>
                  <a:cubicBezTo>
                    <a:pt x="173101" y="2998851"/>
                    <a:pt x="346202" y="2998851"/>
                    <a:pt x="524383" y="2998851"/>
                  </a:cubicBezTo>
                  <a:cubicBezTo>
                    <a:pt x="636270" y="2087118"/>
                    <a:pt x="750824" y="1180719"/>
                    <a:pt x="865378" y="266700"/>
                  </a:cubicBezTo>
                  <a:cubicBezTo>
                    <a:pt x="801751" y="266700"/>
                    <a:pt x="748284" y="266700"/>
                    <a:pt x="689737" y="266700"/>
                  </a:cubicBezTo>
                  <a:close/>
                  <a:moveTo>
                    <a:pt x="1127633" y="2549271"/>
                  </a:moveTo>
                  <a:cubicBezTo>
                    <a:pt x="1127633" y="2427351"/>
                    <a:pt x="1127633" y="2310638"/>
                    <a:pt x="1127633" y="2188718"/>
                  </a:cubicBezTo>
                  <a:cubicBezTo>
                    <a:pt x="967232" y="2249678"/>
                    <a:pt x="811911" y="2305558"/>
                    <a:pt x="656717" y="2363851"/>
                  </a:cubicBezTo>
                  <a:cubicBezTo>
                    <a:pt x="659257" y="2368931"/>
                    <a:pt x="659257" y="2371471"/>
                    <a:pt x="659257" y="2376551"/>
                  </a:cubicBezTo>
                  <a:cubicBezTo>
                    <a:pt x="812038" y="2434971"/>
                    <a:pt x="967359" y="2490851"/>
                    <a:pt x="1127633" y="2549144"/>
                  </a:cubicBezTo>
                  <a:close/>
                  <a:moveTo>
                    <a:pt x="1659763" y="2369058"/>
                  </a:moveTo>
                  <a:cubicBezTo>
                    <a:pt x="1494282" y="2310638"/>
                    <a:pt x="1344041" y="2254758"/>
                    <a:pt x="1188847" y="2196465"/>
                  </a:cubicBezTo>
                  <a:cubicBezTo>
                    <a:pt x="1188847" y="2315845"/>
                    <a:pt x="1188847" y="2424938"/>
                    <a:pt x="1188847" y="2541778"/>
                  </a:cubicBezTo>
                  <a:cubicBezTo>
                    <a:pt x="1344168" y="2485898"/>
                    <a:pt x="1496949" y="2430018"/>
                    <a:pt x="1659763" y="2369185"/>
                  </a:cubicBezTo>
                  <a:close/>
                  <a:moveTo>
                    <a:pt x="1130173" y="1343279"/>
                  </a:moveTo>
                  <a:cubicBezTo>
                    <a:pt x="1018159" y="1391539"/>
                    <a:pt x="913765" y="1437259"/>
                    <a:pt x="809371" y="1480439"/>
                  </a:cubicBezTo>
                  <a:cubicBezTo>
                    <a:pt x="771144" y="1498219"/>
                    <a:pt x="755904" y="1521079"/>
                    <a:pt x="763524" y="1566799"/>
                  </a:cubicBezTo>
                  <a:cubicBezTo>
                    <a:pt x="883158" y="1609979"/>
                    <a:pt x="1002792" y="1655699"/>
                    <a:pt x="1130173" y="1701419"/>
                  </a:cubicBezTo>
                  <a:cubicBezTo>
                    <a:pt x="1130173" y="1579499"/>
                    <a:pt x="1130173" y="1462786"/>
                    <a:pt x="1130173" y="1343406"/>
                  </a:cubicBezTo>
                  <a:close/>
                  <a:moveTo>
                    <a:pt x="1130173" y="2625471"/>
                  </a:moveTo>
                  <a:cubicBezTo>
                    <a:pt x="977392" y="2681351"/>
                    <a:pt x="829818" y="2737231"/>
                    <a:pt x="671957" y="2795524"/>
                  </a:cubicBezTo>
                  <a:cubicBezTo>
                    <a:pt x="832358" y="2853944"/>
                    <a:pt x="977392" y="2907284"/>
                    <a:pt x="1130173" y="2963037"/>
                  </a:cubicBezTo>
                  <a:cubicBezTo>
                    <a:pt x="1130173" y="2848737"/>
                    <a:pt x="1130173" y="2739644"/>
                    <a:pt x="1130173" y="2625344"/>
                  </a:cubicBezTo>
                  <a:close/>
                  <a:moveTo>
                    <a:pt x="1130173" y="1774952"/>
                  </a:moveTo>
                  <a:cubicBezTo>
                    <a:pt x="1091946" y="1790192"/>
                    <a:pt x="1058926" y="1802892"/>
                    <a:pt x="1025779" y="1815592"/>
                  </a:cubicBezTo>
                  <a:cubicBezTo>
                    <a:pt x="931545" y="1848612"/>
                    <a:pt x="839978" y="1884172"/>
                    <a:pt x="745744" y="1917192"/>
                  </a:cubicBezTo>
                  <a:cubicBezTo>
                    <a:pt x="733044" y="1922272"/>
                    <a:pt x="722884" y="1937512"/>
                    <a:pt x="710057" y="1947672"/>
                  </a:cubicBezTo>
                  <a:cubicBezTo>
                    <a:pt x="720217" y="1955292"/>
                    <a:pt x="730377" y="1967992"/>
                    <a:pt x="743204" y="1973072"/>
                  </a:cubicBezTo>
                  <a:cubicBezTo>
                    <a:pt x="796671" y="1993392"/>
                    <a:pt x="850138" y="2011172"/>
                    <a:pt x="906145" y="2031492"/>
                  </a:cubicBezTo>
                  <a:cubicBezTo>
                    <a:pt x="977392" y="2056892"/>
                    <a:pt x="1051306" y="2084832"/>
                    <a:pt x="1130173" y="2115312"/>
                  </a:cubicBezTo>
                  <a:cubicBezTo>
                    <a:pt x="1130173" y="2001012"/>
                    <a:pt x="1130173" y="1891919"/>
                    <a:pt x="1130173" y="1775079"/>
                  </a:cubicBezTo>
                  <a:close/>
                  <a:moveTo>
                    <a:pt x="1664843" y="2427478"/>
                  </a:moveTo>
                  <a:cubicBezTo>
                    <a:pt x="1522222" y="2480818"/>
                    <a:pt x="1384808" y="2531618"/>
                    <a:pt x="1232027" y="2587371"/>
                  </a:cubicBezTo>
                  <a:cubicBezTo>
                    <a:pt x="1397508" y="2650871"/>
                    <a:pt x="1550289" y="2706751"/>
                    <a:pt x="1710690" y="2765044"/>
                  </a:cubicBezTo>
                  <a:cubicBezTo>
                    <a:pt x="1692910" y="2645664"/>
                    <a:pt x="1680083" y="2539111"/>
                    <a:pt x="1664843" y="2427351"/>
                  </a:cubicBezTo>
                  <a:close/>
                  <a:moveTo>
                    <a:pt x="1188720" y="1350899"/>
                  </a:moveTo>
                  <a:cubicBezTo>
                    <a:pt x="1188720" y="1470279"/>
                    <a:pt x="1188720" y="1579372"/>
                    <a:pt x="1188720" y="1693672"/>
                  </a:cubicBezTo>
                  <a:cubicBezTo>
                    <a:pt x="1305814" y="1650492"/>
                    <a:pt x="1415288" y="1612392"/>
                    <a:pt x="1524762" y="1569212"/>
                  </a:cubicBezTo>
                  <a:cubicBezTo>
                    <a:pt x="1537462" y="1564132"/>
                    <a:pt x="1552829" y="1551432"/>
                    <a:pt x="1552829" y="1541272"/>
                  </a:cubicBezTo>
                  <a:cubicBezTo>
                    <a:pt x="1550289" y="1528572"/>
                    <a:pt x="1540129" y="1508252"/>
                    <a:pt x="1529969" y="1503172"/>
                  </a:cubicBezTo>
                  <a:cubicBezTo>
                    <a:pt x="1417955" y="1452372"/>
                    <a:pt x="1305941" y="1401572"/>
                    <a:pt x="1188847" y="1350772"/>
                  </a:cubicBezTo>
                  <a:close/>
                  <a:moveTo>
                    <a:pt x="1188720" y="2107565"/>
                  </a:moveTo>
                  <a:cubicBezTo>
                    <a:pt x="1331341" y="2054225"/>
                    <a:pt x="1468755" y="2003425"/>
                    <a:pt x="1606169" y="1952625"/>
                  </a:cubicBezTo>
                  <a:cubicBezTo>
                    <a:pt x="1606169" y="1947545"/>
                    <a:pt x="1606169" y="1942465"/>
                    <a:pt x="1606169" y="1937385"/>
                  </a:cubicBezTo>
                  <a:cubicBezTo>
                    <a:pt x="1468755" y="1886585"/>
                    <a:pt x="1331214" y="1835785"/>
                    <a:pt x="1188720" y="1784985"/>
                  </a:cubicBezTo>
                  <a:cubicBezTo>
                    <a:pt x="1188720" y="1894205"/>
                    <a:pt x="1188720" y="1995678"/>
                    <a:pt x="1188720" y="2107438"/>
                  </a:cubicBezTo>
                  <a:close/>
                  <a:moveTo>
                    <a:pt x="1188720" y="2633091"/>
                  </a:moveTo>
                  <a:cubicBezTo>
                    <a:pt x="1188720" y="2744851"/>
                    <a:pt x="1188720" y="2848864"/>
                    <a:pt x="1188720" y="2955544"/>
                  </a:cubicBezTo>
                  <a:cubicBezTo>
                    <a:pt x="1333881" y="2902204"/>
                    <a:pt x="1473835" y="2851404"/>
                    <a:pt x="1626616" y="2795651"/>
                  </a:cubicBezTo>
                  <a:cubicBezTo>
                    <a:pt x="1473835" y="2739771"/>
                    <a:pt x="1333881" y="2686431"/>
                    <a:pt x="1188720" y="2633218"/>
                  </a:cubicBezTo>
                  <a:close/>
                  <a:moveTo>
                    <a:pt x="608330" y="2757551"/>
                  </a:moveTo>
                  <a:cubicBezTo>
                    <a:pt x="763651" y="2701671"/>
                    <a:pt x="908685" y="2645791"/>
                    <a:pt x="1066546" y="2587498"/>
                  </a:cubicBezTo>
                  <a:cubicBezTo>
                    <a:pt x="918845" y="2534158"/>
                    <a:pt x="786511" y="2483358"/>
                    <a:pt x="651637" y="2432558"/>
                  </a:cubicBezTo>
                  <a:cubicBezTo>
                    <a:pt x="636397" y="2541778"/>
                    <a:pt x="623570" y="2645791"/>
                    <a:pt x="608330" y="2757551"/>
                  </a:cubicBezTo>
                  <a:close/>
                  <a:moveTo>
                    <a:pt x="1127633" y="850646"/>
                  </a:moveTo>
                  <a:cubicBezTo>
                    <a:pt x="1127633" y="728726"/>
                    <a:pt x="1127633" y="614553"/>
                    <a:pt x="1127633" y="495173"/>
                  </a:cubicBezTo>
                  <a:cubicBezTo>
                    <a:pt x="1071626" y="518033"/>
                    <a:pt x="1023239" y="545973"/>
                    <a:pt x="969772" y="561213"/>
                  </a:cubicBezTo>
                  <a:cubicBezTo>
                    <a:pt x="893445" y="581533"/>
                    <a:pt x="860298" y="627253"/>
                    <a:pt x="865378" y="705993"/>
                  </a:cubicBezTo>
                  <a:cubicBezTo>
                    <a:pt x="867918" y="718693"/>
                    <a:pt x="872998" y="736473"/>
                    <a:pt x="880618" y="741553"/>
                  </a:cubicBezTo>
                  <a:cubicBezTo>
                    <a:pt x="962025" y="779653"/>
                    <a:pt x="1043559" y="812673"/>
                    <a:pt x="1127506" y="850773"/>
                  </a:cubicBezTo>
                  <a:close/>
                  <a:moveTo>
                    <a:pt x="1127633" y="1264539"/>
                  </a:moveTo>
                  <a:cubicBezTo>
                    <a:pt x="1127633" y="1147699"/>
                    <a:pt x="1127633" y="1041146"/>
                    <a:pt x="1127633" y="929386"/>
                  </a:cubicBezTo>
                  <a:cubicBezTo>
                    <a:pt x="1028319" y="972566"/>
                    <a:pt x="934212" y="1013206"/>
                    <a:pt x="842518" y="1058926"/>
                  </a:cubicBezTo>
                  <a:cubicBezTo>
                    <a:pt x="829818" y="1064006"/>
                    <a:pt x="822198" y="1086866"/>
                    <a:pt x="819658" y="1102106"/>
                  </a:cubicBezTo>
                  <a:cubicBezTo>
                    <a:pt x="819658" y="1112266"/>
                    <a:pt x="829818" y="1130046"/>
                    <a:pt x="839978" y="1135126"/>
                  </a:cubicBezTo>
                  <a:cubicBezTo>
                    <a:pt x="931672" y="1178306"/>
                    <a:pt x="1025779" y="1218946"/>
                    <a:pt x="1127633" y="1264666"/>
                  </a:cubicBezTo>
                  <a:close/>
                  <a:moveTo>
                    <a:pt x="1186180" y="843026"/>
                  </a:moveTo>
                  <a:cubicBezTo>
                    <a:pt x="1267587" y="807466"/>
                    <a:pt x="1341501" y="774446"/>
                    <a:pt x="1415288" y="741426"/>
                  </a:cubicBezTo>
                  <a:cubicBezTo>
                    <a:pt x="1453515" y="723646"/>
                    <a:pt x="1463675" y="627126"/>
                    <a:pt x="1427988" y="609346"/>
                  </a:cubicBezTo>
                  <a:cubicBezTo>
                    <a:pt x="1351661" y="571246"/>
                    <a:pt x="1270127" y="538226"/>
                    <a:pt x="1186180" y="502666"/>
                  </a:cubicBezTo>
                  <a:cubicBezTo>
                    <a:pt x="1186180" y="619506"/>
                    <a:pt x="1186180" y="726059"/>
                    <a:pt x="1186180" y="842899"/>
                  </a:cubicBezTo>
                  <a:close/>
                  <a:moveTo>
                    <a:pt x="1247267" y="2145538"/>
                  </a:moveTo>
                  <a:cubicBezTo>
                    <a:pt x="1247267" y="2150618"/>
                    <a:pt x="1247267" y="2153158"/>
                    <a:pt x="1247267" y="2158238"/>
                  </a:cubicBezTo>
                  <a:cubicBezTo>
                    <a:pt x="1379601" y="2206498"/>
                    <a:pt x="1509522" y="2254758"/>
                    <a:pt x="1649476" y="2305558"/>
                  </a:cubicBezTo>
                  <a:cubicBezTo>
                    <a:pt x="1636776" y="2203958"/>
                    <a:pt x="1626616" y="2110105"/>
                    <a:pt x="1613789" y="2011045"/>
                  </a:cubicBezTo>
                  <a:cubicBezTo>
                    <a:pt x="1489075" y="2056765"/>
                    <a:pt x="1366901" y="2102485"/>
                    <a:pt x="1247140" y="2145665"/>
                  </a:cubicBezTo>
                  <a:close/>
                  <a:moveTo>
                    <a:pt x="1188720" y="1254379"/>
                  </a:moveTo>
                  <a:cubicBezTo>
                    <a:pt x="1293114" y="1208659"/>
                    <a:pt x="1389888" y="1168019"/>
                    <a:pt x="1486535" y="1122299"/>
                  </a:cubicBezTo>
                  <a:cubicBezTo>
                    <a:pt x="1494155" y="1119759"/>
                    <a:pt x="1491615" y="1074039"/>
                    <a:pt x="1483995" y="1071499"/>
                  </a:cubicBezTo>
                  <a:cubicBezTo>
                    <a:pt x="1387221" y="1025779"/>
                    <a:pt x="1290574" y="982599"/>
                    <a:pt x="1188720" y="936879"/>
                  </a:cubicBezTo>
                  <a:cubicBezTo>
                    <a:pt x="1188720" y="1046099"/>
                    <a:pt x="1188720" y="1145032"/>
                    <a:pt x="1188720" y="1254252"/>
                  </a:cubicBezTo>
                  <a:close/>
                  <a:moveTo>
                    <a:pt x="1051306" y="2158238"/>
                  </a:moveTo>
                  <a:cubicBezTo>
                    <a:pt x="1051306" y="2153158"/>
                    <a:pt x="1051306" y="2150618"/>
                    <a:pt x="1051306" y="2145538"/>
                  </a:cubicBezTo>
                  <a:cubicBezTo>
                    <a:pt x="934212" y="2102358"/>
                    <a:pt x="819658" y="2061718"/>
                    <a:pt x="702564" y="2015998"/>
                  </a:cubicBezTo>
                  <a:cubicBezTo>
                    <a:pt x="689864" y="2115058"/>
                    <a:pt x="679704" y="2203831"/>
                    <a:pt x="666877" y="2300351"/>
                  </a:cubicBezTo>
                  <a:cubicBezTo>
                    <a:pt x="801751" y="2249551"/>
                    <a:pt x="926592" y="2203831"/>
                    <a:pt x="1051306" y="2158111"/>
                  </a:cubicBezTo>
                  <a:close/>
                  <a:moveTo>
                    <a:pt x="1232027" y="1739265"/>
                  </a:moveTo>
                  <a:cubicBezTo>
                    <a:pt x="1356741" y="1784985"/>
                    <a:pt x="1473835" y="1828165"/>
                    <a:pt x="1598676" y="1876425"/>
                  </a:cubicBezTo>
                  <a:cubicBezTo>
                    <a:pt x="1585976" y="1782445"/>
                    <a:pt x="1575816" y="1701292"/>
                    <a:pt x="1565529" y="1614932"/>
                  </a:cubicBezTo>
                  <a:cubicBezTo>
                    <a:pt x="1453515" y="1658112"/>
                    <a:pt x="1346581" y="1696212"/>
                    <a:pt x="1232027" y="1739392"/>
                  </a:cubicBezTo>
                  <a:close/>
                  <a:moveTo>
                    <a:pt x="1715770" y="2820924"/>
                  </a:moveTo>
                  <a:cubicBezTo>
                    <a:pt x="1562989" y="2879344"/>
                    <a:pt x="1415415" y="2932684"/>
                    <a:pt x="1267714" y="2985897"/>
                  </a:cubicBezTo>
                  <a:cubicBezTo>
                    <a:pt x="1267714" y="2988437"/>
                    <a:pt x="1267714" y="2990977"/>
                    <a:pt x="1270254" y="2993517"/>
                  </a:cubicBezTo>
                  <a:cubicBezTo>
                    <a:pt x="1425575" y="2993517"/>
                    <a:pt x="1580896" y="2993517"/>
                    <a:pt x="1738630" y="2993517"/>
                  </a:cubicBezTo>
                  <a:cubicBezTo>
                    <a:pt x="1731010" y="2935097"/>
                    <a:pt x="1723390" y="2881757"/>
                    <a:pt x="1715770" y="2820924"/>
                  </a:cubicBezTo>
                  <a:close/>
                  <a:moveTo>
                    <a:pt x="1219327" y="1302639"/>
                  </a:moveTo>
                  <a:cubicBezTo>
                    <a:pt x="1331341" y="1353439"/>
                    <a:pt x="1433195" y="1399159"/>
                    <a:pt x="1542669" y="1447419"/>
                  </a:cubicBezTo>
                  <a:cubicBezTo>
                    <a:pt x="1529969" y="1353439"/>
                    <a:pt x="1519809" y="1267206"/>
                    <a:pt x="1509522" y="1175766"/>
                  </a:cubicBezTo>
                  <a:cubicBezTo>
                    <a:pt x="1412748" y="1216406"/>
                    <a:pt x="1321181" y="1257046"/>
                    <a:pt x="1219327" y="1302766"/>
                  </a:cubicBezTo>
                  <a:close/>
                  <a:moveTo>
                    <a:pt x="1064006" y="1739392"/>
                  </a:moveTo>
                  <a:cubicBezTo>
                    <a:pt x="957072" y="1698752"/>
                    <a:pt x="857758" y="1660652"/>
                    <a:pt x="750824" y="1620012"/>
                  </a:cubicBezTo>
                  <a:cubicBezTo>
                    <a:pt x="740664" y="1703832"/>
                    <a:pt x="730504" y="1782445"/>
                    <a:pt x="720217" y="1866265"/>
                  </a:cubicBezTo>
                  <a:cubicBezTo>
                    <a:pt x="839851" y="1823085"/>
                    <a:pt x="946785" y="1782445"/>
                    <a:pt x="1063879" y="1739265"/>
                  </a:cubicBezTo>
                  <a:close/>
                  <a:moveTo>
                    <a:pt x="1033399" y="2996184"/>
                  </a:moveTo>
                  <a:cubicBezTo>
                    <a:pt x="1033399" y="2993644"/>
                    <a:pt x="1033399" y="2991104"/>
                    <a:pt x="1035939" y="2988564"/>
                  </a:cubicBezTo>
                  <a:cubicBezTo>
                    <a:pt x="890778" y="2935224"/>
                    <a:pt x="748284" y="2881884"/>
                    <a:pt x="598043" y="2828671"/>
                  </a:cubicBezTo>
                  <a:cubicBezTo>
                    <a:pt x="592963" y="2889631"/>
                    <a:pt x="585343" y="2940431"/>
                    <a:pt x="580263" y="2996184"/>
                  </a:cubicBezTo>
                  <a:cubicBezTo>
                    <a:pt x="733044" y="2996184"/>
                    <a:pt x="883158" y="2996184"/>
                    <a:pt x="1033399" y="2996184"/>
                  </a:cubicBezTo>
                  <a:close/>
                  <a:moveTo>
                    <a:pt x="806831" y="1183259"/>
                  </a:moveTo>
                  <a:cubicBezTo>
                    <a:pt x="796671" y="1269619"/>
                    <a:pt x="786511" y="1348232"/>
                    <a:pt x="776224" y="1437132"/>
                  </a:cubicBezTo>
                  <a:cubicBezTo>
                    <a:pt x="883158" y="1388872"/>
                    <a:pt x="977392" y="1348232"/>
                    <a:pt x="1079119" y="1302512"/>
                  </a:cubicBezTo>
                  <a:cubicBezTo>
                    <a:pt x="987425" y="1261872"/>
                    <a:pt x="900938" y="1223772"/>
                    <a:pt x="806704" y="1183132"/>
                  </a:cubicBezTo>
                  <a:close/>
                  <a:moveTo>
                    <a:pt x="1461135" y="784606"/>
                  </a:moveTo>
                  <a:cubicBezTo>
                    <a:pt x="1377061" y="820166"/>
                    <a:pt x="1303274" y="853186"/>
                    <a:pt x="1216787" y="891286"/>
                  </a:cubicBezTo>
                  <a:cubicBezTo>
                    <a:pt x="1311021" y="931926"/>
                    <a:pt x="1394968" y="967486"/>
                    <a:pt x="1489202" y="1008126"/>
                  </a:cubicBezTo>
                  <a:cubicBezTo>
                    <a:pt x="1479042" y="929386"/>
                    <a:pt x="1468882" y="860806"/>
                    <a:pt x="1461135" y="784733"/>
                  </a:cubicBezTo>
                  <a:close/>
                  <a:moveTo>
                    <a:pt x="1081786" y="888746"/>
                  </a:moveTo>
                  <a:cubicBezTo>
                    <a:pt x="1000379" y="855726"/>
                    <a:pt x="929005" y="825246"/>
                    <a:pt x="855218" y="792226"/>
                  </a:cubicBezTo>
                  <a:cubicBezTo>
                    <a:pt x="845058" y="863346"/>
                    <a:pt x="837438" y="926846"/>
                    <a:pt x="829818" y="1000379"/>
                  </a:cubicBezTo>
                  <a:cubicBezTo>
                    <a:pt x="913892" y="962279"/>
                    <a:pt x="992759" y="929259"/>
                    <a:pt x="1081913" y="888619"/>
                  </a:cubicBezTo>
                  <a:close/>
                  <a:moveTo>
                    <a:pt x="916305" y="266700"/>
                  </a:moveTo>
                  <a:cubicBezTo>
                    <a:pt x="921385" y="292100"/>
                    <a:pt x="918845" y="320040"/>
                    <a:pt x="926465" y="325120"/>
                  </a:cubicBezTo>
                  <a:cubicBezTo>
                    <a:pt x="992632" y="355600"/>
                    <a:pt x="1058799" y="383540"/>
                    <a:pt x="1132713" y="416560"/>
                  </a:cubicBezTo>
                  <a:cubicBezTo>
                    <a:pt x="1132713" y="368300"/>
                    <a:pt x="1135253" y="332740"/>
                    <a:pt x="1132713" y="299720"/>
                  </a:cubicBezTo>
                  <a:cubicBezTo>
                    <a:pt x="1130173" y="287020"/>
                    <a:pt x="1114933" y="269240"/>
                    <a:pt x="1104646" y="269240"/>
                  </a:cubicBezTo>
                  <a:cubicBezTo>
                    <a:pt x="1046099" y="266700"/>
                    <a:pt x="985012" y="266700"/>
                    <a:pt x="916305" y="266700"/>
                  </a:cubicBezTo>
                  <a:close/>
                  <a:moveTo>
                    <a:pt x="1188720" y="266700"/>
                  </a:moveTo>
                  <a:cubicBezTo>
                    <a:pt x="1188720" y="314960"/>
                    <a:pt x="1188720" y="358140"/>
                    <a:pt x="1188720" y="406400"/>
                  </a:cubicBezTo>
                  <a:cubicBezTo>
                    <a:pt x="1254887" y="378460"/>
                    <a:pt x="1315974" y="353060"/>
                    <a:pt x="1374521" y="325120"/>
                  </a:cubicBezTo>
                  <a:cubicBezTo>
                    <a:pt x="1384681" y="320040"/>
                    <a:pt x="1389761" y="299720"/>
                    <a:pt x="1399921" y="287020"/>
                  </a:cubicBezTo>
                  <a:cubicBezTo>
                    <a:pt x="1384681" y="281940"/>
                    <a:pt x="1371854" y="269240"/>
                    <a:pt x="1359154" y="269240"/>
                  </a:cubicBezTo>
                  <a:cubicBezTo>
                    <a:pt x="1303147" y="266700"/>
                    <a:pt x="1247140" y="266700"/>
                    <a:pt x="1188593" y="266700"/>
                  </a:cubicBezTo>
                  <a:close/>
                  <a:moveTo>
                    <a:pt x="1216787" y="454533"/>
                  </a:moveTo>
                  <a:cubicBezTo>
                    <a:pt x="1293114" y="487553"/>
                    <a:pt x="1359408" y="515493"/>
                    <a:pt x="1430655" y="548513"/>
                  </a:cubicBezTo>
                  <a:cubicBezTo>
                    <a:pt x="1423035" y="485013"/>
                    <a:pt x="1415415" y="431673"/>
                    <a:pt x="1407795" y="370840"/>
                  </a:cubicBezTo>
                  <a:cubicBezTo>
                    <a:pt x="1344168" y="398780"/>
                    <a:pt x="1288161" y="424180"/>
                    <a:pt x="1216914" y="454660"/>
                  </a:cubicBezTo>
                  <a:close/>
                  <a:moveTo>
                    <a:pt x="908685" y="378333"/>
                  </a:moveTo>
                  <a:cubicBezTo>
                    <a:pt x="901065" y="434213"/>
                    <a:pt x="895985" y="482473"/>
                    <a:pt x="888365" y="540766"/>
                  </a:cubicBezTo>
                  <a:cubicBezTo>
                    <a:pt x="954532" y="510286"/>
                    <a:pt x="1013079" y="482346"/>
                    <a:pt x="1079246" y="454406"/>
                  </a:cubicBezTo>
                  <a:cubicBezTo>
                    <a:pt x="1020699" y="426466"/>
                    <a:pt x="969772" y="406146"/>
                    <a:pt x="908685" y="3782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7" name="Group 77"/>
          <p:cNvGrpSpPr>
            <a:grpSpLocks noChangeAspect="1"/>
          </p:cNvGrpSpPr>
          <p:nvPr/>
        </p:nvGrpSpPr>
        <p:grpSpPr>
          <a:xfrm>
            <a:off x="16125826" y="4491039"/>
            <a:ext cx="214312" cy="378619"/>
            <a:chOff x="0" y="0"/>
            <a:chExt cx="285750" cy="504826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285750" cy="504825"/>
            </a:xfrm>
            <a:custGeom>
              <a:avLst/>
              <a:gdLst/>
              <a:ahLst/>
              <a:cxnLst/>
              <a:rect l="l" t="t" r="r" b="b"/>
              <a:pathLst>
                <a:path w="285750" h="504825">
                  <a:moveTo>
                    <a:pt x="140335" y="497205"/>
                  </a:moveTo>
                  <a:cubicBezTo>
                    <a:pt x="96901" y="413512"/>
                    <a:pt x="51054" y="332359"/>
                    <a:pt x="15367" y="243586"/>
                  </a:cubicBezTo>
                  <a:cubicBezTo>
                    <a:pt x="0" y="208026"/>
                    <a:pt x="0" y="157226"/>
                    <a:pt x="10160" y="116713"/>
                  </a:cubicBezTo>
                  <a:cubicBezTo>
                    <a:pt x="28067" y="45720"/>
                    <a:pt x="96901" y="0"/>
                    <a:pt x="160782" y="5080"/>
                  </a:cubicBezTo>
                  <a:cubicBezTo>
                    <a:pt x="219456" y="12700"/>
                    <a:pt x="275590" y="76073"/>
                    <a:pt x="283210" y="149733"/>
                  </a:cubicBezTo>
                  <a:cubicBezTo>
                    <a:pt x="285750" y="177673"/>
                    <a:pt x="285750" y="210566"/>
                    <a:pt x="275590" y="238506"/>
                  </a:cubicBezTo>
                  <a:cubicBezTo>
                    <a:pt x="239903" y="327279"/>
                    <a:pt x="196469" y="416052"/>
                    <a:pt x="158242" y="504825"/>
                  </a:cubicBezTo>
                  <a:cubicBezTo>
                    <a:pt x="150622" y="502285"/>
                    <a:pt x="145542" y="499745"/>
                    <a:pt x="140335" y="49720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79" name="Group 79"/>
          <p:cNvGrpSpPr>
            <a:grpSpLocks noChangeAspect="1"/>
          </p:cNvGrpSpPr>
          <p:nvPr/>
        </p:nvGrpSpPr>
        <p:grpSpPr>
          <a:xfrm>
            <a:off x="16313944" y="4679157"/>
            <a:ext cx="290512" cy="209550"/>
            <a:chOff x="0" y="0"/>
            <a:chExt cx="387350" cy="2794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387350" cy="279400"/>
            </a:xfrm>
            <a:custGeom>
              <a:avLst/>
              <a:gdLst/>
              <a:ahLst/>
              <a:cxnLst/>
              <a:rect l="l" t="t" r="r" b="b"/>
              <a:pathLst>
                <a:path w="387350" h="279400">
                  <a:moveTo>
                    <a:pt x="0" y="279400"/>
                  </a:moveTo>
                  <a:cubicBezTo>
                    <a:pt x="7620" y="190500"/>
                    <a:pt x="45593" y="111760"/>
                    <a:pt x="116459" y="53340"/>
                  </a:cubicBezTo>
                  <a:cubicBezTo>
                    <a:pt x="182245" y="0"/>
                    <a:pt x="288671" y="10160"/>
                    <a:pt x="339217" y="73660"/>
                  </a:cubicBezTo>
                  <a:cubicBezTo>
                    <a:pt x="387350" y="137160"/>
                    <a:pt x="372110" y="210820"/>
                    <a:pt x="301244" y="243840"/>
                  </a:cubicBezTo>
                  <a:cubicBezTo>
                    <a:pt x="270891" y="256540"/>
                    <a:pt x="230378" y="259080"/>
                    <a:pt x="194945" y="264160"/>
                  </a:cubicBezTo>
                  <a:cubicBezTo>
                    <a:pt x="131699" y="271780"/>
                    <a:pt x="68326" y="274320"/>
                    <a:pt x="0" y="2794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1" name="Group 81"/>
          <p:cNvGrpSpPr>
            <a:grpSpLocks noChangeAspect="1"/>
          </p:cNvGrpSpPr>
          <p:nvPr/>
        </p:nvGrpSpPr>
        <p:grpSpPr>
          <a:xfrm>
            <a:off x="15866270" y="4679157"/>
            <a:ext cx="285750" cy="209550"/>
            <a:chOff x="0" y="0"/>
            <a:chExt cx="381000" cy="27940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381000" cy="279400"/>
            </a:xfrm>
            <a:custGeom>
              <a:avLst/>
              <a:gdLst/>
              <a:ahLst/>
              <a:cxnLst/>
              <a:rect l="l" t="t" r="r" b="b"/>
              <a:pathLst>
                <a:path w="381000" h="279400">
                  <a:moveTo>
                    <a:pt x="381000" y="279400"/>
                  </a:moveTo>
                  <a:cubicBezTo>
                    <a:pt x="312420" y="274320"/>
                    <a:pt x="241300" y="274320"/>
                    <a:pt x="172720" y="261620"/>
                  </a:cubicBezTo>
                  <a:cubicBezTo>
                    <a:pt x="129540" y="256540"/>
                    <a:pt x="83820" y="243840"/>
                    <a:pt x="48260" y="218440"/>
                  </a:cubicBezTo>
                  <a:cubicBezTo>
                    <a:pt x="0" y="182880"/>
                    <a:pt x="2540" y="116840"/>
                    <a:pt x="43180" y="71120"/>
                  </a:cubicBezTo>
                  <a:cubicBezTo>
                    <a:pt x="101600" y="5080"/>
                    <a:pt x="213360" y="0"/>
                    <a:pt x="279400" y="66040"/>
                  </a:cubicBezTo>
                  <a:cubicBezTo>
                    <a:pt x="340360" y="127000"/>
                    <a:pt x="375920" y="203200"/>
                    <a:pt x="381000" y="27940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02306" y="2048090"/>
            <a:ext cx="1634809" cy="2513223"/>
            <a:chOff x="0" y="0"/>
            <a:chExt cx="2179745" cy="335096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79828" cy="3351022"/>
            </a:xfrm>
            <a:custGeom>
              <a:avLst/>
              <a:gdLst/>
              <a:ahLst/>
              <a:cxnLst/>
              <a:rect l="l" t="t" r="r" b="b"/>
              <a:pathLst>
                <a:path w="2179828" h="3351022">
                  <a:moveTo>
                    <a:pt x="1464818" y="0"/>
                  </a:moveTo>
                  <a:lnTo>
                    <a:pt x="1975739" y="0"/>
                  </a:lnTo>
                  <a:lnTo>
                    <a:pt x="1975739" y="160020"/>
                  </a:lnTo>
                  <a:lnTo>
                    <a:pt x="2179828" y="160020"/>
                  </a:lnTo>
                  <a:lnTo>
                    <a:pt x="2179828" y="3351022"/>
                  </a:lnTo>
                  <a:lnTo>
                    <a:pt x="0" y="3351022"/>
                  </a:lnTo>
                  <a:lnTo>
                    <a:pt x="0" y="160020"/>
                  </a:lnTo>
                  <a:lnTo>
                    <a:pt x="1464818" y="16002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62611" y="2048090"/>
            <a:ext cx="1174504" cy="2513223"/>
            <a:chOff x="0" y="0"/>
            <a:chExt cx="1566006" cy="33509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66037" cy="3351022"/>
            </a:xfrm>
            <a:custGeom>
              <a:avLst/>
              <a:gdLst/>
              <a:ahLst/>
              <a:cxnLst/>
              <a:rect l="l" t="t" r="r" b="b"/>
              <a:pathLst>
                <a:path w="1566037" h="3351022">
                  <a:moveTo>
                    <a:pt x="848360" y="0"/>
                  </a:moveTo>
                  <a:lnTo>
                    <a:pt x="1361186" y="0"/>
                  </a:lnTo>
                  <a:lnTo>
                    <a:pt x="1361186" y="160020"/>
                  </a:lnTo>
                  <a:lnTo>
                    <a:pt x="1566037" y="160020"/>
                  </a:lnTo>
                  <a:lnTo>
                    <a:pt x="1566037" y="3351022"/>
                  </a:lnTo>
                  <a:lnTo>
                    <a:pt x="0" y="3351022"/>
                  </a:lnTo>
                  <a:lnTo>
                    <a:pt x="0" y="160020"/>
                  </a:lnTo>
                  <a:lnTo>
                    <a:pt x="848360" y="160020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811255" y="2040426"/>
            <a:ext cx="272798" cy="2520887"/>
            <a:chOff x="0" y="0"/>
            <a:chExt cx="363730" cy="336118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63728" cy="3361182"/>
            </a:xfrm>
            <a:custGeom>
              <a:avLst/>
              <a:gdLst/>
              <a:ahLst/>
              <a:cxnLst/>
              <a:rect l="l" t="t" r="r" b="b"/>
              <a:pathLst>
                <a:path w="363728" h="3361182">
                  <a:moveTo>
                    <a:pt x="0" y="0"/>
                  </a:moveTo>
                  <a:lnTo>
                    <a:pt x="363728" y="0"/>
                  </a:lnTo>
                  <a:lnTo>
                    <a:pt x="363728" y="3361182"/>
                  </a:lnTo>
                  <a:lnTo>
                    <a:pt x="0" y="3361182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478115" y="2162021"/>
            <a:ext cx="1885714" cy="168290"/>
            <a:chOff x="0" y="0"/>
            <a:chExt cx="2514286" cy="22438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514219" cy="224409"/>
            </a:xfrm>
            <a:custGeom>
              <a:avLst/>
              <a:gdLst/>
              <a:ahLst/>
              <a:cxnLst/>
              <a:rect l="l" t="t" r="r" b="b"/>
              <a:pathLst>
                <a:path w="2514219" h="224409">
                  <a:moveTo>
                    <a:pt x="0" y="112141"/>
                  </a:moveTo>
                  <a:cubicBezTo>
                    <a:pt x="0" y="50292"/>
                    <a:pt x="50292" y="0"/>
                    <a:pt x="112141" y="0"/>
                  </a:cubicBezTo>
                  <a:lnTo>
                    <a:pt x="2402078" y="0"/>
                  </a:lnTo>
                  <a:cubicBezTo>
                    <a:pt x="2464054" y="0"/>
                    <a:pt x="2514219" y="50292"/>
                    <a:pt x="2514219" y="112141"/>
                  </a:cubicBezTo>
                  <a:cubicBezTo>
                    <a:pt x="2514219" y="173990"/>
                    <a:pt x="2463927" y="224282"/>
                    <a:pt x="2402078" y="224282"/>
                  </a:cubicBezTo>
                  <a:lnTo>
                    <a:pt x="112141" y="224282"/>
                  </a:lnTo>
                  <a:cubicBezTo>
                    <a:pt x="50292" y="224409"/>
                    <a:pt x="0" y="174117"/>
                    <a:pt x="0" y="1121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478115" y="2905977"/>
            <a:ext cx="1885714" cy="168290"/>
            <a:chOff x="0" y="0"/>
            <a:chExt cx="2514286" cy="22438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514219" cy="224409"/>
            </a:xfrm>
            <a:custGeom>
              <a:avLst/>
              <a:gdLst/>
              <a:ahLst/>
              <a:cxnLst/>
              <a:rect l="l" t="t" r="r" b="b"/>
              <a:pathLst>
                <a:path w="2514219" h="224409">
                  <a:moveTo>
                    <a:pt x="0" y="112141"/>
                  </a:moveTo>
                  <a:cubicBezTo>
                    <a:pt x="0" y="50292"/>
                    <a:pt x="50292" y="0"/>
                    <a:pt x="112141" y="0"/>
                  </a:cubicBezTo>
                  <a:lnTo>
                    <a:pt x="2402078" y="0"/>
                  </a:lnTo>
                  <a:cubicBezTo>
                    <a:pt x="2464054" y="0"/>
                    <a:pt x="2514219" y="50292"/>
                    <a:pt x="2514219" y="112141"/>
                  </a:cubicBezTo>
                  <a:cubicBezTo>
                    <a:pt x="2514219" y="173990"/>
                    <a:pt x="2463927" y="224282"/>
                    <a:pt x="2402078" y="224282"/>
                  </a:cubicBezTo>
                  <a:lnTo>
                    <a:pt x="112141" y="224282"/>
                  </a:lnTo>
                  <a:cubicBezTo>
                    <a:pt x="50292" y="224409"/>
                    <a:pt x="0" y="174117"/>
                    <a:pt x="0" y="1121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478115" y="3649645"/>
            <a:ext cx="1885714" cy="168290"/>
            <a:chOff x="0" y="0"/>
            <a:chExt cx="2514286" cy="22438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514219" cy="224409"/>
            </a:xfrm>
            <a:custGeom>
              <a:avLst/>
              <a:gdLst/>
              <a:ahLst/>
              <a:cxnLst/>
              <a:rect l="l" t="t" r="r" b="b"/>
              <a:pathLst>
                <a:path w="2514219" h="224409">
                  <a:moveTo>
                    <a:pt x="0" y="112141"/>
                  </a:moveTo>
                  <a:cubicBezTo>
                    <a:pt x="0" y="50292"/>
                    <a:pt x="50292" y="0"/>
                    <a:pt x="112141" y="0"/>
                  </a:cubicBezTo>
                  <a:lnTo>
                    <a:pt x="2402078" y="0"/>
                  </a:lnTo>
                  <a:cubicBezTo>
                    <a:pt x="2464054" y="0"/>
                    <a:pt x="2514219" y="50292"/>
                    <a:pt x="2514219" y="112141"/>
                  </a:cubicBezTo>
                  <a:cubicBezTo>
                    <a:pt x="2514219" y="173990"/>
                    <a:pt x="2463927" y="224282"/>
                    <a:pt x="2402078" y="224282"/>
                  </a:cubicBezTo>
                  <a:lnTo>
                    <a:pt x="112141" y="224282"/>
                  </a:lnTo>
                  <a:cubicBezTo>
                    <a:pt x="50292" y="224409"/>
                    <a:pt x="0" y="174117"/>
                    <a:pt x="0" y="1121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478115" y="4393312"/>
            <a:ext cx="1885714" cy="168290"/>
            <a:chOff x="0" y="0"/>
            <a:chExt cx="2514286" cy="22438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514219" cy="224409"/>
            </a:xfrm>
            <a:custGeom>
              <a:avLst/>
              <a:gdLst/>
              <a:ahLst/>
              <a:cxnLst/>
              <a:rect l="l" t="t" r="r" b="b"/>
              <a:pathLst>
                <a:path w="2514219" h="224409">
                  <a:moveTo>
                    <a:pt x="0" y="112141"/>
                  </a:moveTo>
                  <a:cubicBezTo>
                    <a:pt x="0" y="50292"/>
                    <a:pt x="50292" y="0"/>
                    <a:pt x="112141" y="0"/>
                  </a:cubicBezTo>
                  <a:lnTo>
                    <a:pt x="2402078" y="0"/>
                  </a:lnTo>
                  <a:cubicBezTo>
                    <a:pt x="2464054" y="0"/>
                    <a:pt x="2514219" y="50292"/>
                    <a:pt x="2514219" y="112141"/>
                  </a:cubicBezTo>
                  <a:cubicBezTo>
                    <a:pt x="2514219" y="173990"/>
                    <a:pt x="2463927" y="224282"/>
                    <a:pt x="2402078" y="224282"/>
                  </a:cubicBezTo>
                  <a:lnTo>
                    <a:pt x="112141" y="224282"/>
                  </a:lnTo>
                  <a:cubicBezTo>
                    <a:pt x="50292" y="224409"/>
                    <a:pt x="0" y="174117"/>
                    <a:pt x="0" y="11214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808363" y="2162021"/>
            <a:ext cx="1098246" cy="2399292"/>
            <a:chOff x="0" y="0"/>
            <a:chExt cx="1464328" cy="319905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464183" cy="3199003"/>
            </a:xfrm>
            <a:custGeom>
              <a:avLst/>
              <a:gdLst/>
              <a:ahLst/>
              <a:cxnLst/>
              <a:rect l="l" t="t" r="r" b="b"/>
              <a:pathLst>
                <a:path w="1464183" h="3199003">
                  <a:moveTo>
                    <a:pt x="112141" y="2974721"/>
                  </a:moveTo>
                  <a:lnTo>
                    <a:pt x="1352042" y="2974721"/>
                  </a:lnTo>
                  <a:cubicBezTo>
                    <a:pt x="1414018" y="2974721"/>
                    <a:pt x="1464183" y="3025013"/>
                    <a:pt x="1464183" y="3086862"/>
                  </a:cubicBezTo>
                  <a:cubicBezTo>
                    <a:pt x="1464183" y="3148711"/>
                    <a:pt x="1413891" y="3199003"/>
                    <a:pt x="1352042" y="3199003"/>
                  </a:cubicBezTo>
                  <a:lnTo>
                    <a:pt x="112141" y="3199003"/>
                  </a:lnTo>
                  <a:cubicBezTo>
                    <a:pt x="50165" y="3199003"/>
                    <a:pt x="0" y="3148711"/>
                    <a:pt x="0" y="3086862"/>
                  </a:cubicBezTo>
                  <a:cubicBezTo>
                    <a:pt x="0" y="3025013"/>
                    <a:pt x="50292" y="2974721"/>
                    <a:pt x="112141" y="2974721"/>
                  </a:cubicBezTo>
                  <a:close/>
                  <a:moveTo>
                    <a:pt x="112141" y="1983105"/>
                  </a:moveTo>
                  <a:lnTo>
                    <a:pt x="1352042" y="1983105"/>
                  </a:lnTo>
                  <a:cubicBezTo>
                    <a:pt x="1414018" y="1983105"/>
                    <a:pt x="1464183" y="2033397"/>
                    <a:pt x="1464183" y="2095246"/>
                  </a:cubicBezTo>
                  <a:cubicBezTo>
                    <a:pt x="1464183" y="2157095"/>
                    <a:pt x="1413891" y="2207387"/>
                    <a:pt x="1352042" y="2207387"/>
                  </a:cubicBezTo>
                  <a:lnTo>
                    <a:pt x="112141" y="2207387"/>
                  </a:lnTo>
                  <a:cubicBezTo>
                    <a:pt x="50165" y="2207387"/>
                    <a:pt x="0" y="2157095"/>
                    <a:pt x="0" y="2095246"/>
                  </a:cubicBezTo>
                  <a:cubicBezTo>
                    <a:pt x="0" y="2033397"/>
                    <a:pt x="50292" y="1983105"/>
                    <a:pt x="112141" y="1983105"/>
                  </a:cubicBezTo>
                  <a:close/>
                  <a:moveTo>
                    <a:pt x="112141" y="991489"/>
                  </a:moveTo>
                  <a:lnTo>
                    <a:pt x="1352042" y="991489"/>
                  </a:lnTo>
                  <a:cubicBezTo>
                    <a:pt x="1414018" y="991489"/>
                    <a:pt x="1464183" y="1041781"/>
                    <a:pt x="1464183" y="1103630"/>
                  </a:cubicBezTo>
                  <a:cubicBezTo>
                    <a:pt x="1464183" y="1165479"/>
                    <a:pt x="1413891" y="1215771"/>
                    <a:pt x="1352042" y="1215771"/>
                  </a:cubicBezTo>
                  <a:lnTo>
                    <a:pt x="112141" y="1215771"/>
                  </a:lnTo>
                  <a:cubicBezTo>
                    <a:pt x="50292" y="1215898"/>
                    <a:pt x="0" y="1165733"/>
                    <a:pt x="0" y="1103757"/>
                  </a:cubicBezTo>
                  <a:cubicBezTo>
                    <a:pt x="0" y="1041781"/>
                    <a:pt x="50292" y="991616"/>
                    <a:pt x="112141" y="991616"/>
                  </a:cubicBezTo>
                  <a:close/>
                  <a:moveTo>
                    <a:pt x="112141" y="0"/>
                  </a:moveTo>
                  <a:lnTo>
                    <a:pt x="1352042" y="0"/>
                  </a:lnTo>
                  <a:cubicBezTo>
                    <a:pt x="1414018" y="0"/>
                    <a:pt x="1464183" y="50292"/>
                    <a:pt x="1464183" y="112141"/>
                  </a:cubicBezTo>
                  <a:cubicBezTo>
                    <a:pt x="1464183" y="173990"/>
                    <a:pt x="1413891" y="224282"/>
                    <a:pt x="1352042" y="224282"/>
                  </a:cubicBezTo>
                  <a:lnTo>
                    <a:pt x="112141" y="224282"/>
                  </a:lnTo>
                  <a:cubicBezTo>
                    <a:pt x="50292" y="224409"/>
                    <a:pt x="0" y="174117"/>
                    <a:pt x="0" y="112141"/>
                  </a:cubicBezTo>
                  <a:cubicBezTo>
                    <a:pt x="0" y="50165"/>
                    <a:pt x="50292" y="0"/>
                    <a:pt x="112141" y="0"/>
                  </a:cubicBez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1818618" y="2162021"/>
            <a:ext cx="307036" cy="2399292"/>
            <a:chOff x="0" y="0"/>
            <a:chExt cx="409381" cy="319905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409321" cy="3199003"/>
            </a:xfrm>
            <a:custGeom>
              <a:avLst/>
              <a:gdLst/>
              <a:ahLst/>
              <a:cxnLst/>
              <a:rect l="l" t="t" r="r" b="b"/>
              <a:pathLst>
                <a:path w="409321" h="3199003">
                  <a:moveTo>
                    <a:pt x="0" y="2974721"/>
                  </a:moveTo>
                  <a:lnTo>
                    <a:pt x="297180" y="2974721"/>
                  </a:lnTo>
                  <a:cubicBezTo>
                    <a:pt x="359156" y="2974721"/>
                    <a:pt x="409321" y="3025013"/>
                    <a:pt x="409321" y="3086862"/>
                  </a:cubicBezTo>
                  <a:cubicBezTo>
                    <a:pt x="409321" y="3148711"/>
                    <a:pt x="359029" y="3199003"/>
                    <a:pt x="297180" y="3199003"/>
                  </a:cubicBezTo>
                  <a:lnTo>
                    <a:pt x="0" y="3199003"/>
                  </a:lnTo>
                  <a:cubicBezTo>
                    <a:pt x="61976" y="3199003"/>
                    <a:pt x="112141" y="3148711"/>
                    <a:pt x="112141" y="3086862"/>
                  </a:cubicBezTo>
                  <a:cubicBezTo>
                    <a:pt x="112141" y="3025013"/>
                    <a:pt x="61976" y="2974721"/>
                    <a:pt x="0" y="2974721"/>
                  </a:cubicBezTo>
                  <a:close/>
                  <a:moveTo>
                    <a:pt x="0" y="1983105"/>
                  </a:moveTo>
                  <a:lnTo>
                    <a:pt x="297180" y="1983105"/>
                  </a:lnTo>
                  <a:cubicBezTo>
                    <a:pt x="359156" y="1983105"/>
                    <a:pt x="409321" y="2033397"/>
                    <a:pt x="409321" y="2095246"/>
                  </a:cubicBezTo>
                  <a:cubicBezTo>
                    <a:pt x="409321" y="2157095"/>
                    <a:pt x="359029" y="2207387"/>
                    <a:pt x="297180" y="2207387"/>
                  </a:cubicBezTo>
                  <a:lnTo>
                    <a:pt x="0" y="2207387"/>
                  </a:lnTo>
                  <a:cubicBezTo>
                    <a:pt x="61976" y="2207387"/>
                    <a:pt x="112141" y="2157095"/>
                    <a:pt x="112141" y="2095246"/>
                  </a:cubicBezTo>
                  <a:cubicBezTo>
                    <a:pt x="112141" y="2033397"/>
                    <a:pt x="61976" y="1983105"/>
                    <a:pt x="0" y="1983105"/>
                  </a:cubicBezTo>
                  <a:close/>
                  <a:moveTo>
                    <a:pt x="0" y="991616"/>
                  </a:moveTo>
                  <a:lnTo>
                    <a:pt x="297180" y="991616"/>
                  </a:lnTo>
                  <a:cubicBezTo>
                    <a:pt x="359156" y="991616"/>
                    <a:pt x="409321" y="1041908"/>
                    <a:pt x="409321" y="1103757"/>
                  </a:cubicBezTo>
                  <a:cubicBezTo>
                    <a:pt x="409321" y="1165606"/>
                    <a:pt x="359029" y="1215898"/>
                    <a:pt x="297180" y="1215898"/>
                  </a:cubicBezTo>
                  <a:lnTo>
                    <a:pt x="0" y="1215898"/>
                  </a:lnTo>
                  <a:cubicBezTo>
                    <a:pt x="61976" y="1215898"/>
                    <a:pt x="112141" y="1165606"/>
                    <a:pt x="112141" y="1103757"/>
                  </a:cubicBezTo>
                  <a:cubicBezTo>
                    <a:pt x="112141" y="1041908"/>
                    <a:pt x="61976" y="991616"/>
                    <a:pt x="0" y="991616"/>
                  </a:cubicBezTo>
                  <a:close/>
                  <a:moveTo>
                    <a:pt x="0" y="0"/>
                  </a:moveTo>
                  <a:lnTo>
                    <a:pt x="297180" y="0"/>
                  </a:lnTo>
                  <a:cubicBezTo>
                    <a:pt x="359156" y="0"/>
                    <a:pt x="409321" y="50292"/>
                    <a:pt x="409321" y="112141"/>
                  </a:cubicBezTo>
                  <a:cubicBezTo>
                    <a:pt x="409321" y="173990"/>
                    <a:pt x="359029" y="224282"/>
                    <a:pt x="297180" y="224282"/>
                  </a:cubicBezTo>
                  <a:lnTo>
                    <a:pt x="0" y="224282"/>
                  </a:lnTo>
                  <a:cubicBezTo>
                    <a:pt x="61976" y="224282"/>
                    <a:pt x="112141" y="173990"/>
                    <a:pt x="112141" y="112141"/>
                  </a:cubicBezTo>
                  <a:cubicBezTo>
                    <a:pt x="112141" y="50292"/>
                    <a:pt x="61976" y="0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1256058" y="3125924"/>
            <a:ext cx="329828" cy="446778"/>
            <a:chOff x="0" y="0"/>
            <a:chExt cx="439771" cy="595704"/>
          </a:xfrm>
        </p:grpSpPr>
        <p:sp>
          <p:nvSpPr>
            <p:cNvPr id="21" name="Freeform 21"/>
            <p:cNvSpPr/>
            <p:nvPr/>
          </p:nvSpPr>
          <p:spPr>
            <a:xfrm>
              <a:off x="-889" y="-1905"/>
              <a:ext cx="447421" cy="612648"/>
            </a:xfrm>
            <a:custGeom>
              <a:avLst/>
              <a:gdLst/>
              <a:ahLst/>
              <a:cxnLst/>
              <a:rect l="l" t="t" r="r" b="b"/>
              <a:pathLst>
                <a:path w="447421" h="612648">
                  <a:moveTo>
                    <a:pt x="889" y="382397"/>
                  </a:moveTo>
                  <a:cubicBezTo>
                    <a:pt x="0" y="351155"/>
                    <a:pt x="10160" y="322834"/>
                    <a:pt x="22098" y="294894"/>
                  </a:cubicBezTo>
                  <a:cubicBezTo>
                    <a:pt x="46355" y="238760"/>
                    <a:pt x="79121" y="187579"/>
                    <a:pt x="114046" y="137795"/>
                  </a:cubicBezTo>
                  <a:cubicBezTo>
                    <a:pt x="145796" y="92202"/>
                    <a:pt x="179705" y="48514"/>
                    <a:pt x="215138" y="5842"/>
                  </a:cubicBezTo>
                  <a:cubicBezTo>
                    <a:pt x="219964" y="0"/>
                    <a:pt x="221869" y="1016"/>
                    <a:pt x="226314" y="6350"/>
                  </a:cubicBezTo>
                  <a:cubicBezTo>
                    <a:pt x="288417" y="82931"/>
                    <a:pt x="347345" y="161925"/>
                    <a:pt x="395351" y="248285"/>
                  </a:cubicBezTo>
                  <a:cubicBezTo>
                    <a:pt x="407416" y="270129"/>
                    <a:pt x="417957" y="292989"/>
                    <a:pt x="427228" y="316230"/>
                  </a:cubicBezTo>
                  <a:cubicBezTo>
                    <a:pt x="447421" y="366522"/>
                    <a:pt x="443992" y="416306"/>
                    <a:pt x="422402" y="464566"/>
                  </a:cubicBezTo>
                  <a:cubicBezTo>
                    <a:pt x="388874" y="538861"/>
                    <a:pt x="331343" y="583946"/>
                    <a:pt x="250571" y="595376"/>
                  </a:cubicBezTo>
                  <a:cubicBezTo>
                    <a:pt x="128270" y="612648"/>
                    <a:pt x="19558" y="528574"/>
                    <a:pt x="3302" y="409321"/>
                  </a:cubicBezTo>
                  <a:cubicBezTo>
                    <a:pt x="1651" y="400558"/>
                    <a:pt x="1397" y="391414"/>
                    <a:pt x="889" y="3823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4500606" y="4993040"/>
            <a:ext cx="1049641" cy="1054895"/>
            <a:chOff x="0" y="0"/>
            <a:chExt cx="1399521" cy="1406527"/>
          </a:xfrm>
        </p:grpSpPr>
        <p:sp>
          <p:nvSpPr>
            <p:cNvPr id="23" name="Freeform 23"/>
            <p:cNvSpPr/>
            <p:nvPr/>
          </p:nvSpPr>
          <p:spPr>
            <a:xfrm>
              <a:off x="127" y="0"/>
              <a:ext cx="1421511" cy="1419225"/>
            </a:xfrm>
            <a:custGeom>
              <a:avLst/>
              <a:gdLst/>
              <a:ahLst/>
              <a:cxnLst/>
              <a:rect l="l" t="t" r="r" b="b"/>
              <a:pathLst>
                <a:path w="1421511" h="1419225">
                  <a:moveTo>
                    <a:pt x="684657" y="1009015"/>
                  </a:moveTo>
                  <a:cubicBezTo>
                    <a:pt x="673735" y="1065403"/>
                    <a:pt x="663067" y="1120902"/>
                    <a:pt x="652272" y="1176909"/>
                  </a:cubicBezTo>
                  <a:lnTo>
                    <a:pt x="935228" y="1176909"/>
                  </a:lnTo>
                  <a:cubicBezTo>
                    <a:pt x="935355" y="1176655"/>
                    <a:pt x="935609" y="1176274"/>
                    <a:pt x="935736" y="1176020"/>
                  </a:cubicBezTo>
                  <a:lnTo>
                    <a:pt x="684657" y="1009015"/>
                  </a:lnTo>
                  <a:close/>
                  <a:moveTo>
                    <a:pt x="717042" y="1005459"/>
                  </a:moveTo>
                  <a:cubicBezTo>
                    <a:pt x="716661" y="1005459"/>
                    <a:pt x="716153" y="1005586"/>
                    <a:pt x="715772" y="1005586"/>
                  </a:cubicBezTo>
                  <a:cubicBezTo>
                    <a:pt x="715518" y="1005967"/>
                    <a:pt x="715391" y="1006221"/>
                    <a:pt x="715264" y="1006602"/>
                  </a:cubicBezTo>
                  <a:lnTo>
                    <a:pt x="964438" y="1172210"/>
                  </a:lnTo>
                  <a:cubicBezTo>
                    <a:pt x="964692" y="1171956"/>
                    <a:pt x="964946" y="1171829"/>
                    <a:pt x="965200" y="1171575"/>
                  </a:cubicBezTo>
                  <a:cubicBezTo>
                    <a:pt x="963422" y="1161288"/>
                    <a:pt x="961644" y="1151001"/>
                    <a:pt x="959993" y="1140841"/>
                  </a:cubicBezTo>
                  <a:cubicBezTo>
                    <a:pt x="952246" y="1096772"/>
                    <a:pt x="944499" y="1052576"/>
                    <a:pt x="936879" y="1008507"/>
                  </a:cubicBezTo>
                  <a:cubicBezTo>
                    <a:pt x="936498" y="1006221"/>
                    <a:pt x="935736" y="1005459"/>
                    <a:pt x="933450" y="1005459"/>
                  </a:cubicBezTo>
                  <a:lnTo>
                    <a:pt x="717042" y="1005459"/>
                  </a:lnTo>
                  <a:close/>
                  <a:moveTo>
                    <a:pt x="313055" y="1005205"/>
                  </a:moveTo>
                  <a:cubicBezTo>
                    <a:pt x="304292" y="1005205"/>
                    <a:pt x="298196" y="1011047"/>
                    <a:pt x="298196" y="1019683"/>
                  </a:cubicBezTo>
                  <a:cubicBezTo>
                    <a:pt x="298196" y="1027811"/>
                    <a:pt x="304419" y="1033780"/>
                    <a:pt x="313055" y="1033780"/>
                  </a:cubicBezTo>
                  <a:cubicBezTo>
                    <a:pt x="321691" y="1033780"/>
                    <a:pt x="327533" y="1027811"/>
                    <a:pt x="327660" y="1019048"/>
                  </a:cubicBezTo>
                  <a:cubicBezTo>
                    <a:pt x="327787" y="1011047"/>
                    <a:pt x="321564" y="1005205"/>
                    <a:pt x="313055" y="1005205"/>
                  </a:cubicBezTo>
                  <a:close/>
                  <a:moveTo>
                    <a:pt x="114427" y="844296"/>
                  </a:moveTo>
                  <a:cubicBezTo>
                    <a:pt x="106045" y="844296"/>
                    <a:pt x="99187" y="850519"/>
                    <a:pt x="99187" y="858139"/>
                  </a:cubicBezTo>
                  <a:cubicBezTo>
                    <a:pt x="99187" y="866648"/>
                    <a:pt x="105410" y="873125"/>
                    <a:pt x="113538" y="873252"/>
                  </a:cubicBezTo>
                  <a:cubicBezTo>
                    <a:pt x="122047" y="873252"/>
                    <a:pt x="128905" y="867029"/>
                    <a:pt x="128905" y="859282"/>
                  </a:cubicBezTo>
                  <a:cubicBezTo>
                    <a:pt x="128905" y="850773"/>
                    <a:pt x="122555" y="844296"/>
                    <a:pt x="114427" y="844296"/>
                  </a:cubicBezTo>
                  <a:close/>
                  <a:moveTo>
                    <a:pt x="903224" y="816864"/>
                  </a:moveTo>
                  <a:lnTo>
                    <a:pt x="708279" y="984885"/>
                  </a:lnTo>
                  <a:cubicBezTo>
                    <a:pt x="708406" y="985139"/>
                    <a:pt x="708533" y="985520"/>
                    <a:pt x="708660" y="985774"/>
                  </a:cubicBezTo>
                  <a:lnTo>
                    <a:pt x="932434" y="985774"/>
                  </a:lnTo>
                  <a:cubicBezTo>
                    <a:pt x="922782" y="929894"/>
                    <a:pt x="913130" y="873887"/>
                    <a:pt x="903224" y="816991"/>
                  </a:cubicBezTo>
                  <a:close/>
                  <a:moveTo>
                    <a:pt x="725805" y="811784"/>
                  </a:moveTo>
                  <a:cubicBezTo>
                    <a:pt x="722757" y="811784"/>
                    <a:pt x="721741" y="812673"/>
                    <a:pt x="721233" y="815721"/>
                  </a:cubicBezTo>
                  <a:cubicBezTo>
                    <a:pt x="711581" y="867156"/>
                    <a:pt x="701675" y="918718"/>
                    <a:pt x="691896" y="970153"/>
                  </a:cubicBezTo>
                  <a:cubicBezTo>
                    <a:pt x="691769" y="970915"/>
                    <a:pt x="691769" y="971550"/>
                    <a:pt x="691642" y="973455"/>
                  </a:cubicBezTo>
                  <a:lnTo>
                    <a:pt x="878205" y="812927"/>
                  </a:lnTo>
                  <a:lnTo>
                    <a:pt x="877824" y="812165"/>
                  </a:lnTo>
                  <a:cubicBezTo>
                    <a:pt x="876681" y="812038"/>
                    <a:pt x="875538" y="812038"/>
                    <a:pt x="874141" y="811784"/>
                  </a:cubicBezTo>
                  <a:lnTo>
                    <a:pt x="725805" y="811784"/>
                  </a:lnTo>
                  <a:close/>
                  <a:moveTo>
                    <a:pt x="758571" y="627380"/>
                  </a:moveTo>
                  <a:cubicBezTo>
                    <a:pt x="758063" y="627507"/>
                    <a:pt x="757555" y="627507"/>
                    <a:pt x="757047" y="627634"/>
                  </a:cubicBezTo>
                  <a:cubicBezTo>
                    <a:pt x="746760" y="682244"/>
                    <a:pt x="736346" y="737108"/>
                    <a:pt x="725932" y="792226"/>
                  </a:cubicBezTo>
                  <a:lnTo>
                    <a:pt x="876427" y="792226"/>
                  </a:lnTo>
                  <a:lnTo>
                    <a:pt x="758698" y="627507"/>
                  </a:lnTo>
                  <a:close/>
                  <a:moveTo>
                    <a:pt x="860552" y="593979"/>
                  </a:moveTo>
                  <a:lnTo>
                    <a:pt x="766572" y="594106"/>
                  </a:lnTo>
                  <a:cubicBezTo>
                    <a:pt x="764159" y="594106"/>
                    <a:pt x="763143" y="595249"/>
                    <a:pt x="763397" y="597281"/>
                  </a:cubicBezTo>
                  <a:cubicBezTo>
                    <a:pt x="763778" y="599567"/>
                    <a:pt x="764286" y="602234"/>
                    <a:pt x="765556" y="604012"/>
                  </a:cubicBezTo>
                  <a:lnTo>
                    <a:pt x="895223" y="785495"/>
                  </a:lnTo>
                  <a:lnTo>
                    <a:pt x="897509" y="788543"/>
                  </a:lnTo>
                  <a:cubicBezTo>
                    <a:pt x="897636" y="788416"/>
                    <a:pt x="897890" y="788416"/>
                    <a:pt x="898144" y="788289"/>
                  </a:cubicBezTo>
                  <a:lnTo>
                    <a:pt x="893572" y="759714"/>
                  </a:lnTo>
                  <a:cubicBezTo>
                    <a:pt x="885190" y="711835"/>
                    <a:pt x="876681" y="663829"/>
                    <a:pt x="868299" y="615950"/>
                  </a:cubicBezTo>
                  <a:cubicBezTo>
                    <a:pt x="867156" y="609727"/>
                    <a:pt x="865759" y="603631"/>
                    <a:pt x="864616" y="597408"/>
                  </a:cubicBezTo>
                  <a:cubicBezTo>
                    <a:pt x="864235" y="595122"/>
                    <a:pt x="863092" y="594106"/>
                    <a:pt x="860679" y="594106"/>
                  </a:cubicBezTo>
                  <a:close/>
                  <a:moveTo>
                    <a:pt x="788162" y="427736"/>
                  </a:moveTo>
                  <a:lnTo>
                    <a:pt x="753999" y="436245"/>
                  </a:lnTo>
                  <a:lnTo>
                    <a:pt x="556895" y="482092"/>
                  </a:lnTo>
                  <a:cubicBezTo>
                    <a:pt x="463931" y="503809"/>
                    <a:pt x="371094" y="526288"/>
                    <a:pt x="279781" y="554355"/>
                  </a:cubicBezTo>
                  <a:cubicBezTo>
                    <a:pt x="234823" y="568071"/>
                    <a:pt x="190119" y="583057"/>
                    <a:pt x="147066" y="602234"/>
                  </a:cubicBezTo>
                  <a:cubicBezTo>
                    <a:pt x="123190" y="612775"/>
                    <a:pt x="99949" y="624586"/>
                    <a:pt x="78867" y="640334"/>
                  </a:cubicBezTo>
                  <a:cubicBezTo>
                    <a:pt x="76200" y="642239"/>
                    <a:pt x="75184" y="644271"/>
                    <a:pt x="75565" y="647573"/>
                  </a:cubicBezTo>
                  <a:cubicBezTo>
                    <a:pt x="77470" y="667131"/>
                    <a:pt x="79248" y="686689"/>
                    <a:pt x="81153" y="706374"/>
                  </a:cubicBezTo>
                  <a:cubicBezTo>
                    <a:pt x="83947" y="735330"/>
                    <a:pt x="86995" y="764286"/>
                    <a:pt x="89408" y="793115"/>
                  </a:cubicBezTo>
                  <a:cubicBezTo>
                    <a:pt x="90043" y="800481"/>
                    <a:pt x="92202" y="806069"/>
                    <a:pt x="98679" y="809752"/>
                  </a:cubicBezTo>
                  <a:lnTo>
                    <a:pt x="98933" y="810006"/>
                  </a:lnTo>
                  <a:cubicBezTo>
                    <a:pt x="102108" y="813308"/>
                    <a:pt x="105156" y="813308"/>
                    <a:pt x="109347" y="811022"/>
                  </a:cubicBezTo>
                  <a:lnTo>
                    <a:pt x="224282" y="751078"/>
                  </a:lnTo>
                  <a:cubicBezTo>
                    <a:pt x="230886" y="747649"/>
                    <a:pt x="237109" y="743839"/>
                    <a:pt x="241935" y="737489"/>
                  </a:cubicBezTo>
                  <a:cubicBezTo>
                    <a:pt x="263652" y="798322"/>
                    <a:pt x="259334" y="856996"/>
                    <a:pt x="228600" y="913765"/>
                  </a:cubicBezTo>
                  <a:lnTo>
                    <a:pt x="296672" y="968375"/>
                  </a:lnTo>
                  <a:cubicBezTo>
                    <a:pt x="297815" y="969391"/>
                    <a:pt x="299974" y="970026"/>
                    <a:pt x="301498" y="969772"/>
                  </a:cubicBezTo>
                  <a:cubicBezTo>
                    <a:pt x="320675" y="967105"/>
                    <a:pt x="336804" y="972185"/>
                    <a:pt x="349123" y="987679"/>
                  </a:cubicBezTo>
                  <a:cubicBezTo>
                    <a:pt x="355092" y="995299"/>
                    <a:pt x="358521" y="1003808"/>
                    <a:pt x="358902" y="1013460"/>
                  </a:cubicBezTo>
                  <a:cubicBezTo>
                    <a:pt x="359029" y="1017524"/>
                    <a:pt x="360680" y="1020445"/>
                    <a:pt x="363855" y="1022985"/>
                  </a:cubicBezTo>
                  <a:lnTo>
                    <a:pt x="431800" y="1076960"/>
                  </a:lnTo>
                  <a:cubicBezTo>
                    <a:pt x="434975" y="1079500"/>
                    <a:pt x="438023" y="1082294"/>
                    <a:pt x="441579" y="1085215"/>
                  </a:cubicBezTo>
                  <a:lnTo>
                    <a:pt x="406273" y="1129538"/>
                  </a:lnTo>
                  <a:lnTo>
                    <a:pt x="343789" y="1079500"/>
                  </a:lnTo>
                  <a:lnTo>
                    <a:pt x="343789" y="1177036"/>
                  </a:lnTo>
                  <a:lnTo>
                    <a:pt x="632587" y="1177036"/>
                  </a:lnTo>
                  <a:lnTo>
                    <a:pt x="743839" y="594614"/>
                  </a:lnTo>
                  <a:lnTo>
                    <a:pt x="718439" y="594614"/>
                  </a:lnTo>
                  <a:lnTo>
                    <a:pt x="718439" y="506603"/>
                  </a:lnTo>
                  <a:lnTo>
                    <a:pt x="756920" y="506603"/>
                  </a:lnTo>
                  <a:lnTo>
                    <a:pt x="756920" y="467360"/>
                  </a:lnTo>
                  <a:lnTo>
                    <a:pt x="788289" y="467360"/>
                  </a:lnTo>
                  <a:lnTo>
                    <a:pt x="788289" y="427736"/>
                  </a:lnTo>
                  <a:close/>
                  <a:moveTo>
                    <a:pt x="1166114" y="326644"/>
                  </a:moveTo>
                  <a:lnTo>
                    <a:pt x="967613" y="379349"/>
                  </a:lnTo>
                  <a:lnTo>
                    <a:pt x="845566" y="411607"/>
                  </a:lnTo>
                  <a:cubicBezTo>
                    <a:pt x="842391" y="412496"/>
                    <a:pt x="841502" y="413766"/>
                    <a:pt x="841502" y="416941"/>
                  </a:cubicBezTo>
                  <a:cubicBezTo>
                    <a:pt x="841629" y="432054"/>
                    <a:pt x="841375" y="447294"/>
                    <a:pt x="841375" y="462407"/>
                  </a:cubicBezTo>
                  <a:lnTo>
                    <a:pt x="841375" y="466471"/>
                  </a:lnTo>
                  <a:lnTo>
                    <a:pt x="870458" y="466471"/>
                  </a:lnTo>
                  <a:lnTo>
                    <a:pt x="870458" y="505841"/>
                  </a:lnTo>
                  <a:lnTo>
                    <a:pt x="909828" y="505841"/>
                  </a:lnTo>
                  <a:lnTo>
                    <a:pt x="909828" y="509905"/>
                  </a:lnTo>
                  <a:cubicBezTo>
                    <a:pt x="909828" y="536321"/>
                    <a:pt x="909828" y="562864"/>
                    <a:pt x="909955" y="589407"/>
                  </a:cubicBezTo>
                  <a:cubicBezTo>
                    <a:pt x="909955" y="592963"/>
                    <a:pt x="908939" y="594233"/>
                    <a:pt x="905510" y="594106"/>
                  </a:cubicBezTo>
                  <a:cubicBezTo>
                    <a:pt x="901065" y="593979"/>
                    <a:pt x="896493" y="593979"/>
                    <a:pt x="892048" y="593979"/>
                  </a:cubicBezTo>
                  <a:lnTo>
                    <a:pt x="883793" y="593979"/>
                  </a:lnTo>
                  <a:cubicBezTo>
                    <a:pt x="884555" y="598805"/>
                    <a:pt x="885063" y="603250"/>
                    <a:pt x="885825" y="607568"/>
                  </a:cubicBezTo>
                  <a:cubicBezTo>
                    <a:pt x="894080" y="654558"/>
                    <a:pt x="902462" y="701802"/>
                    <a:pt x="910717" y="748792"/>
                  </a:cubicBezTo>
                  <a:cubicBezTo>
                    <a:pt x="919861" y="800735"/>
                    <a:pt x="928878" y="852805"/>
                    <a:pt x="938022" y="904748"/>
                  </a:cubicBezTo>
                  <a:cubicBezTo>
                    <a:pt x="947166" y="956310"/>
                    <a:pt x="956310" y="1007999"/>
                    <a:pt x="965327" y="1059561"/>
                  </a:cubicBezTo>
                  <a:cubicBezTo>
                    <a:pt x="971423" y="1094105"/>
                    <a:pt x="977265" y="1128903"/>
                    <a:pt x="983234" y="1163574"/>
                  </a:cubicBezTo>
                  <a:cubicBezTo>
                    <a:pt x="983996" y="1167892"/>
                    <a:pt x="983869" y="1173480"/>
                    <a:pt x="986536" y="1175893"/>
                  </a:cubicBezTo>
                  <a:cubicBezTo>
                    <a:pt x="988949" y="1178052"/>
                    <a:pt x="994537" y="1176782"/>
                    <a:pt x="998728" y="1176782"/>
                  </a:cubicBezTo>
                  <a:lnTo>
                    <a:pt x="1226185" y="1176909"/>
                  </a:lnTo>
                  <a:lnTo>
                    <a:pt x="1231265" y="1176909"/>
                  </a:lnTo>
                  <a:cubicBezTo>
                    <a:pt x="1232154" y="1169670"/>
                    <a:pt x="1233170" y="1162685"/>
                    <a:pt x="1233678" y="1155827"/>
                  </a:cubicBezTo>
                  <a:lnTo>
                    <a:pt x="1249045" y="1016000"/>
                  </a:lnTo>
                  <a:lnTo>
                    <a:pt x="1263904" y="880618"/>
                  </a:lnTo>
                  <a:cubicBezTo>
                    <a:pt x="1266190" y="859663"/>
                    <a:pt x="1268730" y="838835"/>
                    <a:pt x="1270889" y="817880"/>
                  </a:cubicBezTo>
                  <a:cubicBezTo>
                    <a:pt x="1271397" y="814070"/>
                    <a:pt x="1270127" y="810133"/>
                    <a:pt x="1269746" y="806196"/>
                  </a:cubicBezTo>
                  <a:cubicBezTo>
                    <a:pt x="1269492" y="803910"/>
                    <a:pt x="1268730" y="801116"/>
                    <a:pt x="1269619" y="799211"/>
                  </a:cubicBezTo>
                  <a:cubicBezTo>
                    <a:pt x="1274699" y="787908"/>
                    <a:pt x="1275461" y="775970"/>
                    <a:pt x="1276858" y="764032"/>
                  </a:cubicBezTo>
                  <a:lnTo>
                    <a:pt x="1288288" y="660527"/>
                  </a:lnTo>
                  <a:cubicBezTo>
                    <a:pt x="1291463" y="631571"/>
                    <a:pt x="1294765" y="602488"/>
                    <a:pt x="1297686" y="573532"/>
                  </a:cubicBezTo>
                  <a:cubicBezTo>
                    <a:pt x="1298194" y="568198"/>
                    <a:pt x="1297305" y="562610"/>
                    <a:pt x="1296162" y="557403"/>
                  </a:cubicBezTo>
                  <a:cubicBezTo>
                    <a:pt x="1294511" y="549783"/>
                    <a:pt x="1292098" y="542417"/>
                    <a:pt x="1289685" y="535051"/>
                  </a:cubicBezTo>
                  <a:cubicBezTo>
                    <a:pt x="1288161" y="530606"/>
                    <a:pt x="1286383" y="526161"/>
                    <a:pt x="1283970" y="522097"/>
                  </a:cubicBezTo>
                  <a:lnTo>
                    <a:pt x="1171194" y="328168"/>
                  </a:lnTo>
                  <a:cubicBezTo>
                    <a:pt x="1169797" y="325628"/>
                    <a:pt x="1168273" y="326136"/>
                    <a:pt x="1166241" y="326644"/>
                  </a:cubicBezTo>
                  <a:close/>
                  <a:moveTo>
                    <a:pt x="1139317" y="0"/>
                  </a:moveTo>
                  <a:cubicBezTo>
                    <a:pt x="1139571" y="0"/>
                    <a:pt x="1139825" y="0"/>
                    <a:pt x="1140079" y="127"/>
                  </a:cubicBezTo>
                  <a:cubicBezTo>
                    <a:pt x="1143635" y="1016"/>
                    <a:pt x="1147191" y="1778"/>
                    <a:pt x="1150620" y="2794"/>
                  </a:cubicBezTo>
                  <a:cubicBezTo>
                    <a:pt x="1194181" y="15494"/>
                    <a:pt x="1234313" y="35179"/>
                    <a:pt x="1270127" y="63246"/>
                  </a:cubicBezTo>
                  <a:cubicBezTo>
                    <a:pt x="1375664" y="145415"/>
                    <a:pt x="1421511" y="283591"/>
                    <a:pt x="1389126" y="411226"/>
                  </a:cubicBezTo>
                  <a:cubicBezTo>
                    <a:pt x="1374648" y="468376"/>
                    <a:pt x="1346200" y="517779"/>
                    <a:pt x="1306195" y="560832"/>
                  </a:cubicBezTo>
                  <a:cubicBezTo>
                    <a:pt x="1303274" y="563880"/>
                    <a:pt x="1301623" y="567309"/>
                    <a:pt x="1301115" y="571373"/>
                  </a:cubicBezTo>
                  <a:cubicBezTo>
                    <a:pt x="1298956" y="590423"/>
                    <a:pt x="1296924" y="609473"/>
                    <a:pt x="1294765" y="628650"/>
                  </a:cubicBezTo>
                  <a:cubicBezTo>
                    <a:pt x="1290320" y="667766"/>
                    <a:pt x="1286002" y="707136"/>
                    <a:pt x="1281684" y="746252"/>
                  </a:cubicBezTo>
                  <a:cubicBezTo>
                    <a:pt x="1280795" y="754380"/>
                    <a:pt x="1279906" y="762635"/>
                    <a:pt x="1282319" y="770763"/>
                  </a:cubicBezTo>
                  <a:cubicBezTo>
                    <a:pt x="1284097" y="776732"/>
                    <a:pt x="1285494" y="782701"/>
                    <a:pt x="1287272" y="788670"/>
                  </a:cubicBezTo>
                  <a:cubicBezTo>
                    <a:pt x="1287907" y="790829"/>
                    <a:pt x="1289050" y="792861"/>
                    <a:pt x="1290320" y="794766"/>
                  </a:cubicBezTo>
                  <a:cubicBezTo>
                    <a:pt x="1293495" y="799465"/>
                    <a:pt x="1293876" y="804418"/>
                    <a:pt x="1290955" y="808736"/>
                  </a:cubicBezTo>
                  <a:cubicBezTo>
                    <a:pt x="1287780" y="813435"/>
                    <a:pt x="1283843" y="814832"/>
                    <a:pt x="1278001" y="813562"/>
                  </a:cubicBezTo>
                  <a:cubicBezTo>
                    <a:pt x="1276858" y="813308"/>
                    <a:pt x="1275715" y="813054"/>
                    <a:pt x="1274318" y="812800"/>
                  </a:cubicBezTo>
                  <a:cubicBezTo>
                    <a:pt x="1260983" y="934339"/>
                    <a:pt x="1247521" y="1055497"/>
                    <a:pt x="1234186" y="1177163"/>
                  </a:cubicBezTo>
                  <a:lnTo>
                    <a:pt x="1243584" y="1187069"/>
                  </a:lnTo>
                  <a:lnTo>
                    <a:pt x="461645" y="1387094"/>
                  </a:lnTo>
                  <a:cubicBezTo>
                    <a:pt x="374396" y="1410589"/>
                    <a:pt x="366649" y="1419225"/>
                    <a:pt x="316484" y="1375156"/>
                  </a:cubicBezTo>
                  <a:lnTo>
                    <a:pt x="157607" y="1191387"/>
                  </a:lnTo>
                  <a:lnTo>
                    <a:pt x="155702" y="1191387"/>
                  </a:lnTo>
                  <a:lnTo>
                    <a:pt x="155702" y="1188720"/>
                  </a:lnTo>
                  <a:lnTo>
                    <a:pt x="152781" y="1184910"/>
                  </a:lnTo>
                  <a:lnTo>
                    <a:pt x="155702" y="1184910"/>
                  </a:lnTo>
                  <a:lnTo>
                    <a:pt x="155702" y="1177036"/>
                  </a:lnTo>
                  <a:lnTo>
                    <a:pt x="214503" y="1177036"/>
                  </a:lnTo>
                  <a:lnTo>
                    <a:pt x="214503" y="1102360"/>
                  </a:lnTo>
                  <a:lnTo>
                    <a:pt x="269367" y="1102360"/>
                  </a:lnTo>
                  <a:cubicBezTo>
                    <a:pt x="269494" y="1101217"/>
                    <a:pt x="269621" y="1100836"/>
                    <a:pt x="269621" y="1100328"/>
                  </a:cubicBezTo>
                  <a:cubicBezTo>
                    <a:pt x="269494" y="1082040"/>
                    <a:pt x="269494" y="1063625"/>
                    <a:pt x="269367" y="1045337"/>
                  </a:cubicBezTo>
                  <a:cubicBezTo>
                    <a:pt x="269367" y="1043559"/>
                    <a:pt x="268732" y="1041654"/>
                    <a:pt x="267970" y="1040130"/>
                  </a:cubicBezTo>
                  <a:cubicBezTo>
                    <a:pt x="264287" y="1033018"/>
                    <a:pt x="262509" y="1025398"/>
                    <a:pt x="262636" y="1017397"/>
                  </a:cubicBezTo>
                  <a:cubicBezTo>
                    <a:pt x="262636" y="1014984"/>
                    <a:pt x="261747" y="1013460"/>
                    <a:pt x="259842" y="1011936"/>
                  </a:cubicBezTo>
                  <a:lnTo>
                    <a:pt x="203708" y="966724"/>
                  </a:lnTo>
                  <a:cubicBezTo>
                    <a:pt x="200660" y="964184"/>
                    <a:pt x="197612" y="961898"/>
                    <a:pt x="194183" y="959231"/>
                  </a:cubicBezTo>
                  <a:cubicBezTo>
                    <a:pt x="169164" y="983361"/>
                    <a:pt x="140335" y="1001014"/>
                    <a:pt x="106934" y="1011047"/>
                  </a:cubicBezTo>
                  <a:cubicBezTo>
                    <a:pt x="76581" y="1020191"/>
                    <a:pt x="16891" y="1022604"/>
                    <a:pt x="6096" y="1014984"/>
                  </a:cubicBezTo>
                  <a:cubicBezTo>
                    <a:pt x="6858" y="1013968"/>
                    <a:pt x="7366" y="1012571"/>
                    <a:pt x="8382" y="1011809"/>
                  </a:cubicBezTo>
                  <a:cubicBezTo>
                    <a:pt x="13081" y="1007999"/>
                    <a:pt x="15113" y="1002792"/>
                    <a:pt x="16637" y="997204"/>
                  </a:cubicBezTo>
                  <a:cubicBezTo>
                    <a:pt x="17526" y="993902"/>
                    <a:pt x="18542" y="990727"/>
                    <a:pt x="19431" y="987425"/>
                  </a:cubicBezTo>
                  <a:cubicBezTo>
                    <a:pt x="32258" y="943483"/>
                    <a:pt x="44958" y="899287"/>
                    <a:pt x="57785" y="855345"/>
                  </a:cubicBezTo>
                  <a:cubicBezTo>
                    <a:pt x="58801" y="851916"/>
                    <a:pt x="58039" y="849884"/>
                    <a:pt x="55245" y="847725"/>
                  </a:cubicBezTo>
                  <a:cubicBezTo>
                    <a:pt x="37846" y="834136"/>
                    <a:pt x="20701" y="820293"/>
                    <a:pt x="3429" y="806450"/>
                  </a:cubicBezTo>
                  <a:cubicBezTo>
                    <a:pt x="2413" y="805561"/>
                    <a:pt x="1524" y="804799"/>
                    <a:pt x="0" y="803529"/>
                  </a:cubicBezTo>
                  <a:lnTo>
                    <a:pt x="35433" y="759206"/>
                  </a:lnTo>
                  <a:lnTo>
                    <a:pt x="68834" y="785876"/>
                  </a:lnTo>
                  <a:cubicBezTo>
                    <a:pt x="68961" y="784606"/>
                    <a:pt x="68961" y="784352"/>
                    <a:pt x="68961" y="783971"/>
                  </a:cubicBezTo>
                  <a:cubicBezTo>
                    <a:pt x="64770" y="739902"/>
                    <a:pt x="60579" y="695706"/>
                    <a:pt x="56642" y="651637"/>
                  </a:cubicBezTo>
                  <a:cubicBezTo>
                    <a:pt x="56388" y="648081"/>
                    <a:pt x="54991" y="646557"/>
                    <a:pt x="51562" y="646049"/>
                  </a:cubicBezTo>
                  <a:cubicBezTo>
                    <a:pt x="43561" y="644906"/>
                    <a:pt x="36703" y="641096"/>
                    <a:pt x="31496" y="634746"/>
                  </a:cubicBezTo>
                  <a:cubicBezTo>
                    <a:pt x="23495" y="624967"/>
                    <a:pt x="21209" y="613791"/>
                    <a:pt x="23749" y="601599"/>
                  </a:cubicBezTo>
                  <a:cubicBezTo>
                    <a:pt x="25908" y="591820"/>
                    <a:pt x="26162" y="582041"/>
                    <a:pt x="25019" y="572262"/>
                  </a:cubicBezTo>
                  <a:cubicBezTo>
                    <a:pt x="24638" y="569341"/>
                    <a:pt x="24384" y="566293"/>
                    <a:pt x="24130" y="563626"/>
                  </a:cubicBezTo>
                  <a:lnTo>
                    <a:pt x="62992" y="552958"/>
                  </a:lnTo>
                  <a:lnTo>
                    <a:pt x="566039" y="418719"/>
                  </a:lnTo>
                  <a:lnTo>
                    <a:pt x="1050163" y="290068"/>
                  </a:lnTo>
                  <a:lnTo>
                    <a:pt x="1144778" y="264668"/>
                  </a:lnTo>
                  <a:cubicBezTo>
                    <a:pt x="1148842" y="263652"/>
                    <a:pt x="1150366" y="261747"/>
                    <a:pt x="1150112" y="257683"/>
                  </a:cubicBezTo>
                  <a:cubicBezTo>
                    <a:pt x="1149731" y="250698"/>
                    <a:pt x="1149731" y="243586"/>
                    <a:pt x="1149604" y="236601"/>
                  </a:cubicBezTo>
                  <a:cubicBezTo>
                    <a:pt x="1148842" y="171069"/>
                    <a:pt x="1148080" y="105664"/>
                    <a:pt x="1147445" y="40132"/>
                  </a:cubicBezTo>
                  <a:cubicBezTo>
                    <a:pt x="1147445" y="31496"/>
                    <a:pt x="1146175" y="23241"/>
                    <a:pt x="1143508" y="15113"/>
                  </a:cubicBezTo>
                  <a:cubicBezTo>
                    <a:pt x="1141857" y="10160"/>
                    <a:pt x="1140714" y="4953"/>
                    <a:pt x="1139317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3471754" y="5784311"/>
            <a:ext cx="2991681" cy="2207870"/>
            <a:chOff x="0" y="0"/>
            <a:chExt cx="3988909" cy="294382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3989578" cy="2943860"/>
            </a:xfrm>
            <a:custGeom>
              <a:avLst/>
              <a:gdLst/>
              <a:ahLst/>
              <a:cxnLst/>
              <a:rect l="l" t="t" r="r" b="b"/>
              <a:pathLst>
                <a:path w="3989578" h="2943860">
                  <a:moveTo>
                    <a:pt x="3946652" y="2943225"/>
                  </a:moveTo>
                  <a:cubicBezTo>
                    <a:pt x="3978021" y="2943225"/>
                    <a:pt x="3989578" y="2935605"/>
                    <a:pt x="3988943" y="2902204"/>
                  </a:cubicBezTo>
                  <a:cubicBezTo>
                    <a:pt x="3987038" y="2801747"/>
                    <a:pt x="3988308" y="2701925"/>
                    <a:pt x="3988308" y="2601468"/>
                  </a:cubicBezTo>
                  <a:cubicBezTo>
                    <a:pt x="3988308" y="2558542"/>
                    <a:pt x="3987673" y="2557907"/>
                    <a:pt x="3946017" y="2557907"/>
                  </a:cubicBezTo>
                  <a:cubicBezTo>
                    <a:pt x="3858387" y="2557907"/>
                    <a:pt x="3771265" y="2557907"/>
                    <a:pt x="3683635" y="2557907"/>
                  </a:cubicBezTo>
                  <a:cubicBezTo>
                    <a:pt x="3670173" y="2557907"/>
                    <a:pt x="3656076" y="2559812"/>
                    <a:pt x="3642741" y="2553462"/>
                  </a:cubicBezTo>
                  <a:cubicBezTo>
                    <a:pt x="3642741" y="2551557"/>
                    <a:pt x="3642741" y="2549652"/>
                    <a:pt x="3642741" y="2547747"/>
                  </a:cubicBezTo>
                  <a:cubicBezTo>
                    <a:pt x="3643376" y="2436368"/>
                    <a:pt x="3642741" y="2324354"/>
                    <a:pt x="3642741" y="2213102"/>
                  </a:cubicBezTo>
                  <a:cubicBezTo>
                    <a:pt x="3642741" y="2211197"/>
                    <a:pt x="3642106" y="1998091"/>
                    <a:pt x="3642106" y="1893824"/>
                  </a:cubicBezTo>
                  <a:cubicBezTo>
                    <a:pt x="3642106" y="1824101"/>
                    <a:pt x="3621660" y="1803527"/>
                    <a:pt x="3553206" y="1803527"/>
                  </a:cubicBezTo>
                  <a:cubicBezTo>
                    <a:pt x="3366389" y="1803527"/>
                    <a:pt x="3180080" y="1803527"/>
                    <a:pt x="2993263" y="1803527"/>
                  </a:cubicBezTo>
                  <a:cubicBezTo>
                    <a:pt x="2921000" y="1803527"/>
                    <a:pt x="2901061" y="1823339"/>
                    <a:pt x="2901061" y="1896999"/>
                  </a:cubicBezTo>
                  <a:cubicBezTo>
                    <a:pt x="2901061" y="2103120"/>
                    <a:pt x="2901061" y="2308479"/>
                    <a:pt x="2901061" y="2514600"/>
                  </a:cubicBezTo>
                  <a:cubicBezTo>
                    <a:pt x="2901061" y="2554224"/>
                    <a:pt x="2874772" y="2571496"/>
                    <a:pt x="2836419" y="2556256"/>
                  </a:cubicBezTo>
                  <a:cubicBezTo>
                    <a:pt x="2826767" y="2552446"/>
                    <a:pt x="2823592" y="2545334"/>
                    <a:pt x="2823592" y="2536444"/>
                  </a:cubicBezTo>
                  <a:cubicBezTo>
                    <a:pt x="2823592" y="2524887"/>
                    <a:pt x="2822957" y="2512822"/>
                    <a:pt x="2822957" y="2501265"/>
                  </a:cubicBezTo>
                  <a:cubicBezTo>
                    <a:pt x="2822957" y="2105787"/>
                    <a:pt x="2822957" y="1710309"/>
                    <a:pt x="2822957" y="1314196"/>
                  </a:cubicBezTo>
                  <a:cubicBezTo>
                    <a:pt x="2822957" y="1303274"/>
                    <a:pt x="2822957" y="1293114"/>
                    <a:pt x="2822957" y="1282192"/>
                  </a:cubicBezTo>
                  <a:cubicBezTo>
                    <a:pt x="2821686" y="1230376"/>
                    <a:pt x="2799335" y="1207897"/>
                    <a:pt x="2748027" y="1207897"/>
                  </a:cubicBezTo>
                  <a:cubicBezTo>
                    <a:pt x="2640458" y="1207262"/>
                    <a:pt x="2532381" y="1207897"/>
                    <a:pt x="2424812" y="1207897"/>
                  </a:cubicBezTo>
                  <a:cubicBezTo>
                    <a:pt x="2341627" y="1207897"/>
                    <a:pt x="2258442" y="1207897"/>
                    <a:pt x="2175257" y="1207897"/>
                  </a:cubicBezTo>
                  <a:cubicBezTo>
                    <a:pt x="2100327" y="1207897"/>
                    <a:pt x="2081785" y="1226439"/>
                    <a:pt x="2081785" y="1303274"/>
                  </a:cubicBezTo>
                  <a:cubicBezTo>
                    <a:pt x="2081785" y="1612392"/>
                    <a:pt x="2081785" y="2423160"/>
                    <a:pt x="2081785" y="2519172"/>
                  </a:cubicBezTo>
                  <a:cubicBezTo>
                    <a:pt x="2081785" y="2531999"/>
                    <a:pt x="2087500" y="2549906"/>
                    <a:pt x="2070228" y="2555621"/>
                  </a:cubicBezTo>
                  <a:cubicBezTo>
                    <a:pt x="2052321" y="2561336"/>
                    <a:pt x="2031874" y="2562606"/>
                    <a:pt x="2013967" y="2554986"/>
                  </a:cubicBezTo>
                  <a:cubicBezTo>
                    <a:pt x="1999235" y="2548636"/>
                    <a:pt x="2004950" y="2532634"/>
                    <a:pt x="2004950" y="2520442"/>
                  </a:cubicBezTo>
                  <a:cubicBezTo>
                    <a:pt x="2004315" y="2379599"/>
                    <a:pt x="2004950" y="1236726"/>
                    <a:pt x="2004950" y="805307"/>
                  </a:cubicBezTo>
                  <a:cubicBezTo>
                    <a:pt x="2004950" y="795655"/>
                    <a:pt x="2004950" y="786130"/>
                    <a:pt x="2004950" y="776478"/>
                  </a:cubicBezTo>
                  <a:cubicBezTo>
                    <a:pt x="2003045" y="731647"/>
                    <a:pt x="1979296" y="705485"/>
                    <a:pt x="1935227" y="705485"/>
                  </a:cubicBezTo>
                  <a:cubicBezTo>
                    <a:pt x="1734948" y="704850"/>
                    <a:pt x="1534034" y="704850"/>
                    <a:pt x="1333628" y="705485"/>
                  </a:cubicBezTo>
                  <a:cubicBezTo>
                    <a:pt x="1290702" y="705485"/>
                    <a:pt x="1265810" y="733679"/>
                    <a:pt x="1264540" y="777748"/>
                  </a:cubicBezTo>
                  <a:cubicBezTo>
                    <a:pt x="1263270" y="822579"/>
                    <a:pt x="1263905" y="1980819"/>
                    <a:pt x="1263905" y="2515235"/>
                  </a:cubicBezTo>
                  <a:cubicBezTo>
                    <a:pt x="1263905" y="2558161"/>
                    <a:pt x="1261365" y="2558161"/>
                    <a:pt x="1218439" y="2559431"/>
                  </a:cubicBezTo>
                  <a:cubicBezTo>
                    <a:pt x="1180085" y="2560701"/>
                    <a:pt x="1185800" y="2535174"/>
                    <a:pt x="1185800" y="2512060"/>
                  </a:cubicBezTo>
                  <a:cubicBezTo>
                    <a:pt x="1185800" y="1714627"/>
                    <a:pt x="1185800" y="916686"/>
                    <a:pt x="1185800" y="119253"/>
                  </a:cubicBezTo>
                  <a:cubicBezTo>
                    <a:pt x="1185799" y="9017"/>
                    <a:pt x="1176909" y="0"/>
                    <a:pt x="1068070" y="0"/>
                  </a:cubicBezTo>
                  <a:cubicBezTo>
                    <a:pt x="890143" y="0"/>
                    <a:pt x="711581" y="0"/>
                    <a:pt x="533781" y="0"/>
                  </a:cubicBezTo>
                  <a:cubicBezTo>
                    <a:pt x="467868" y="0"/>
                    <a:pt x="447421" y="20447"/>
                    <a:pt x="446786" y="85090"/>
                  </a:cubicBezTo>
                  <a:cubicBezTo>
                    <a:pt x="446151" y="255905"/>
                    <a:pt x="448691" y="2326259"/>
                    <a:pt x="449326" y="2515616"/>
                  </a:cubicBezTo>
                  <a:cubicBezTo>
                    <a:pt x="449326" y="2558542"/>
                    <a:pt x="449326" y="2558542"/>
                    <a:pt x="406400" y="2558542"/>
                  </a:cubicBezTo>
                  <a:cubicBezTo>
                    <a:pt x="284861" y="2558542"/>
                    <a:pt x="163195" y="2558542"/>
                    <a:pt x="41656" y="2558542"/>
                  </a:cubicBezTo>
                  <a:cubicBezTo>
                    <a:pt x="2032" y="2558542"/>
                    <a:pt x="0" y="2560447"/>
                    <a:pt x="0" y="2600198"/>
                  </a:cubicBezTo>
                  <a:cubicBezTo>
                    <a:pt x="0" y="2700655"/>
                    <a:pt x="0" y="2800477"/>
                    <a:pt x="0" y="2900934"/>
                  </a:cubicBezTo>
                  <a:cubicBezTo>
                    <a:pt x="0" y="2942590"/>
                    <a:pt x="635" y="2943860"/>
                    <a:pt x="43561" y="2943860"/>
                  </a:cubicBezTo>
                  <a:cubicBezTo>
                    <a:pt x="590677" y="2942590"/>
                    <a:pt x="3798189" y="2941955"/>
                    <a:pt x="3946652" y="2943225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3783419" y="4990320"/>
            <a:ext cx="2680016" cy="2017880"/>
            <a:chOff x="0" y="0"/>
            <a:chExt cx="3573355" cy="2690507"/>
          </a:xfrm>
        </p:grpSpPr>
        <p:sp>
          <p:nvSpPr>
            <p:cNvPr id="27" name="Freeform 27"/>
            <p:cNvSpPr/>
            <p:nvPr/>
          </p:nvSpPr>
          <p:spPr>
            <a:xfrm>
              <a:off x="-5334" y="-4572"/>
              <a:ext cx="3583305" cy="2700909"/>
            </a:xfrm>
            <a:custGeom>
              <a:avLst/>
              <a:gdLst/>
              <a:ahLst/>
              <a:cxnLst/>
              <a:rect l="l" t="t" r="r" b="b"/>
              <a:pathLst>
                <a:path w="3583305" h="2700909">
                  <a:moveTo>
                    <a:pt x="1286002" y="1569593"/>
                  </a:moveTo>
                  <a:cubicBezTo>
                    <a:pt x="1335278" y="1558417"/>
                    <a:pt x="1897634" y="1428242"/>
                    <a:pt x="2118487" y="1375029"/>
                  </a:cubicBezTo>
                  <a:cubicBezTo>
                    <a:pt x="2151888" y="1367028"/>
                    <a:pt x="2175637" y="1373378"/>
                    <a:pt x="2200275" y="1397254"/>
                  </a:cubicBezTo>
                  <a:cubicBezTo>
                    <a:pt x="2425827" y="1618869"/>
                    <a:pt x="3091561" y="2267077"/>
                    <a:pt x="3198749" y="2369566"/>
                  </a:cubicBezTo>
                  <a:cubicBezTo>
                    <a:pt x="3219450" y="2389378"/>
                    <a:pt x="3219450" y="2402078"/>
                    <a:pt x="3199511" y="2420366"/>
                  </a:cubicBezTo>
                  <a:cubicBezTo>
                    <a:pt x="3168523" y="2448941"/>
                    <a:pt x="3139948" y="2479929"/>
                    <a:pt x="3108960" y="2509393"/>
                  </a:cubicBezTo>
                  <a:cubicBezTo>
                    <a:pt x="3087497" y="2530094"/>
                    <a:pt x="3085973" y="2542794"/>
                    <a:pt x="3117723" y="2552319"/>
                  </a:cubicBezTo>
                  <a:cubicBezTo>
                    <a:pt x="3259074" y="2597658"/>
                    <a:pt x="3399663" y="2643632"/>
                    <a:pt x="3541141" y="2688971"/>
                  </a:cubicBezTo>
                  <a:cubicBezTo>
                    <a:pt x="3552317" y="2692146"/>
                    <a:pt x="3564128" y="2700909"/>
                    <a:pt x="3574542" y="2689733"/>
                  </a:cubicBezTo>
                  <a:cubicBezTo>
                    <a:pt x="3583305" y="2680970"/>
                    <a:pt x="3576066" y="2669032"/>
                    <a:pt x="3572891" y="2659507"/>
                  </a:cubicBezTo>
                  <a:cubicBezTo>
                    <a:pt x="3529965" y="2517267"/>
                    <a:pt x="3487039" y="2375916"/>
                    <a:pt x="3444240" y="2233676"/>
                  </a:cubicBezTo>
                  <a:cubicBezTo>
                    <a:pt x="3432302" y="2193925"/>
                    <a:pt x="3426714" y="2193163"/>
                    <a:pt x="3396615" y="2222500"/>
                  </a:cubicBezTo>
                  <a:cubicBezTo>
                    <a:pt x="3373628" y="2244725"/>
                    <a:pt x="3349752" y="2265426"/>
                    <a:pt x="3329051" y="2290064"/>
                  </a:cubicBezTo>
                  <a:cubicBezTo>
                    <a:pt x="3307588" y="2315464"/>
                    <a:pt x="3293364" y="2311527"/>
                    <a:pt x="3272663" y="2289302"/>
                  </a:cubicBezTo>
                  <a:cubicBezTo>
                    <a:pt x="3105912" y="2115312"/>
                    <a:pt x="2417191" y="1403604"/>
                    <a:pt x="2241550" y="1220089"/>
                  </a:cubicBezTo>
                  <a:cubicBezTo>
                    <a:pt x="2220087" y="1197864"/>
                    <a:pt x="2201037" y="1193038"/>
                    <a:pt x="2171700" y="1200277"/>
                  </a:cubicBezTo>
                  <a:cubicBezTo>
                    <a:pt x="1903984" y="1269365"/>
                    <a:pt x="1635506" y="1336929"/>
                    <a:pt x="1367790" y="1406779"/>
                  </a:cubicBezTo>
                  <a:cubicBezTo>
                    <a:pt x="1332103" y="1416304"/>
                    <a:pt x="1309751" y="1409954"/>
                    <a:pt x="1286002" y="1381379"/>
                  </a:cubicBezTo>
                  <a:cubicBezTo>
                    <a:pt x="1115187" y="1177925"/>
                    <a:pt x="352679" y="270764"/>
                    <a:pt x="143764" y="20574"/>
                  </a:cubicBezTo>
                  <a:cubicBezTo>
                    <a:pt x="126238" y="0"/>
                    <a:pt x="113538" y="0"/>
                    <a:pt x="95250" y="16637"/>
                  </a:cubicBezTo>
                  <a:cubicBezTo>
                    <a:pt x="72263" y="36449"/>
                    <a:pt x="49149" y="57150"/>
                    <a:pt x="24511" y="73787"/>
                  </a:cubicBezTo>
                  <a:cubicBezTo>
                    <a:pt x="0" y="91313"/>
                    <a:pt x="0" y="107188"/>
                    <a:pt x="19050" y="128651"/>
                  </a:cubicBezTo>
                  <a:cubicBezTo>
                    <a:pt x="104013" y="226314"/>
                    <a:pt x="1118489" y="1406779"/>
                    <a:pt x="1238377" y="1546606"/>
                  </a:cubicBezTo>
                  <a:cubicBezTo>
                    <a:pt x="1247902" y="1558544"/>
                    <a:pt x="1256665" y="1572768"/>
                    <a:pt x="1286002" y="156959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1474480" y="6110738"/>
            <a:ext cx="1131279" cy="1430593"/>
            <a:chOff x="0" y="0"/>
            <a:chExt cx="1508372" cy="1907458"/>
          </a:xfrm>
        </p:grpSpPr>
        <p:sp>
          <p:nvSpPr>
            <p:cNvPr id="29" name="Freeform 29"/>
            <p:cNvSpPr/>
            <p:nvPr/>
          </p:nvSpPr>
          <p:spPr>
            <a:xfrm>
              <a:off x="-15621" y="-7493"/>
              <a:ext cx="1530096" cy="1921129"/>
            </a:xfrm>
            <a:custGeom>
              <a:avLst/>
              <a:gdLst/>
              <a:ahLst/>
              <a:cxnLst/>
              <a:rect l="l" t="t" r="r" b="b"/>
              <a:pathLst>
                <a:path w="1530096" h="1921129">
                  <a:moveTo>
                    <a:pt x="1429639" y="1052703"/>
                  </a:moveTo>
                  <a:cubicBezTo>
                    <a:pt x="1471930" y="1032891"/>
                    <a:pt x="1505204" y="1001522"/>
                    <a:pt x="1518539" y="954151"/>
                  </a:cubicBezTo>
                  <a:cubicBezTo>
                    <a:pt x="1530096" y="912495"/>
                    <a:pt x="1524889" y="904240"/>
                    <a:pt x="1485265" y="890143"/>
                  </a:cubicBezTo>
                  <a:cubicBezTo>
                    <a:pt x="1442974" y="874776"/>
                    <a:pt x="1402715" y="860044"/>
                    <a:pt x="1368806" y="827405"/>
                  </a:cubicBezTo>
                  <a:cubicBezTo>
                    <a:pt x="1297178" y="759587"/>
                    <a:pt x="1255522" y="677037"/>
                    <a:pt x="1240790" y="580390"/>
                  </a:cubicBezTo>
                  <a:cubicBezTo>
                    <a:pt x="1235075" y="542671"/>
                    <a:pt x="1229233" y="504825"/>
                    <a:pt x="1208151" y="470916"/>
                  </a:cubicBezTo>
                  <a:cubicBezTo>
                    <a:pt x="1176147" y="420370"/>
                    <a:pt x="1137158" y="375539"/>
                    <a:pt x="1092962" y="335915"/>
                  </a:cubicBezTo>
                  <a:cubicBezTo>
                    <a:pt x="1086612" y="329565"/>
                    <a:pt x="1080135" y="323088"/>
                    <a:pt x="1073785" y="317373"/>
                  </a:cubicBezTo>
                  <a:cubicBezTo>
                    <a:pt x="1091692" y="306451"/>
                    <a:pt x="1091057" y="286004"/>
                    <a:pt x="1095502" y="269367"/>
                  </a:cubicBezTo>
                  <a:cubicBezTo>
                    <a:pt x="1101217" y="248920"/>
                    <a:pt x="1110869" y="232918"/>
                    <a:pt x="1126871" y="218821"/>
                  </a:cubicBezTo>
                  <a:cubicBezTo>
                    <a:pt x="1153795" y="194564"/>
                    <a:pt x="1185164" y="170180"/>
                    <a:pt x="1174242" y="127889"/>
                  </a:cubicBezTo>
                  <a:cubicBezTo>
                    <a:pt x="1163320" y="86233"/>
                    <a:pt x="1124966" y="75438"/>
                    <a:pt x="1089787" y="62611"/>
                  </a:cubicBezTo>
                  <a:cubicBezTo>
                    <a:pt x="1086612" y="61341"/>
                    <a:pt x="1083437" y="61341"/>
                    <a:pt x="1080135" y="60071"/>
                  </a:cubicBezTo>
                  <a:cubicBezTo>
                    <a:pt x="988060" y="33274"/>
                    <a:pt x="892683" y="19812"/>
                    <a:pt x="797306" y="10287"/>
                  </a:cubicBezTo>
                  <a:cubicBezTo>
                    <a:pt x="693039" y="0"/>
                    <a:pt x="595757" y="17272"/>
                    <a:pt x="507492" y="77470"/>
                  </a:cubicBezTo>
                  <a:cubicBezTo>
                    <a:pt x="397383" y="152273"/>
                    <a:pt x="285369" y="224663"/>
                    <a:pt x="184277" y="312293"/>
                  </a:cubicBezTo>
                  <a:cubicBezTo>
                    <a:pt x="49911" y="428752"/>
                    <a:pt x="0" y="575945"/>
                    <a:pt x="19812" y="750697"/>
                  </a:cubicBezTo>
                  <a:cubicBezTo>
                    <a:pt x="35814" y="892810"/>
                    <a:pt x="86360" y="1023366"/>
                    <a:pt x="154178" y="1147445"/>
                  </a:cubicBezTo>
                  <a:cubicBezTo>
                    <a:pt x="202184" y="1236345"/>
                    <a:pt x="263017" y="1315720"/>
                    <a:pt x="338455" y="1382903"/>
                  </a:cubicBezTo>
                  <a:cubicBezTo>
                    <a:pt x="351917" y="1395095"/>
                    <a:pt x="365379" y="1406525"/>
                    <a:pt x="376174" y="1380998"/>
                  </a:cubicBezTo>
                  <a:cubicBezTo>
                    <a:pt x="376809" y="1398905"/>
                    <a:pt x="370459" y="1418717"/>
                    <a:pt x="382524" y="1433449"/>
                  </a:cubicBezTo>
                  <a:cubicBezTo>
                    <a:pt x="411353" y="1469263"/>
                    <a:pt x="420878" y="1512824"/>
                    <a:pt x="434975" y="1554988"/>
                  </a:cubicBezTo>
                  <a:cubicBezTo>
                    <a:pt x="446532" y="1589532"/>
                    <a:pt x="466344" y="1624711"/>
                    <a:pt x="460629" y="1661922"/>
                  </a:cubicBezTo>
                  <a:cubicBezTo>
                    <a:pt x="455549" y="1695831"/>
                    <a:pt x="452247" y="1729105"/>
                    <a:pt x="451612" y="1763014"/>
                  </a:cubicBezTo>
                  <a:cubicBezTo>
                    <a:pt x="455422" y="1791843"/>
                    <a:pt x="454152" y="1829562"/>
                    <a:pt x="488061" y="1843659"/>
                  </a:cubicBezTo>
                  <a:cubicBezTo>
                    <a:pt x="517525" y="1853311"/>
                    <a:pt x="552704" y="1876933"/>
                    <a:pt x="595630" y="1894205"/>
                  </a:cubicBezTo>
                  <a:cubicBezTo>
                    <a:pt x="735838" y="1921129"/>
                    <a:pt x="675005" y="1917192"/>
                    <a:pt x="842645" y="1907667"/>
                  </a:cubicBezTo>
                  <a:cubicBezTo>
                    <a:pt x="901573" y="1901317"/>
                    <a:pt x="1127379" y="1866011"/>
                    <a:pt x="1177290" y="1825752"/>
                  </a:cubicBezTo>
                  <a:cubicBezTo>
                    <a:pt x="1185672" y="1818767"/>
                    <a:pt x="1161923" y="1702181"/>
                    <a:pt x="1160018" y="1684274"/>
                  </a:cubicBezTo>
                  <a:cubicBezTo>
                    <a:pt x="1156843" y="1652905"/>
                    <a:pt x="1142111" y="1622806"/>
                    <a:pt x="1149096" y="1590167"/>
                  </a:cubicBezTo>
                  <a:cubicBezTo>
                    <a:pt x="1241933" y="1607439"/>
                    <a:pt x="1333373" y="1593977"/>
                    <a:pt x="1424305" y="1574165"/>
                  </a:cubicBezTo>
                  <a:cubicBezTo>
                    <a:pt x="1459484" y="1566545"/>
                    <a:pt x="1481963" y="1538986"/>
                    <a:pt x="1485773" y="1503807"/>
                  </a:cubicBezTo>
                  <a:cubicBezTo>
                    <a:pt x="1495425" y="1416177"/>
                    <a:pt x="1483868" y="1329690"/>
                    <a:pt x="1463421" y="1244600"/>
                  </a:cubicBezTo>
                  <a:cubicBezTo>
                    <a:pt x="1463421" y="1244600"/>
                    <a:pt x="1463421" y="1244600"/>
                    <a:pt x="1463421" y="1244600"/>
                  </a:cubicBezTo>
                  <a:cubicBezTo>
                    <a:pt x="1462151" y="1260602"/>
                    <a:pt x="1462151" y="1279144"/>
                    <a:pt x="1438402" y="1275969"/>
                  </a:cubicBezTo>
                  <a:cubicBezTo>
                    <a:pt x="1372489" y="1267587"/>
                    <a:pt x="1307846" y="1251712"/>
                    <a:pt x="1246378" y="1219073"/>
                  </a:cubicBezTo>
                  <a:cubicBezTo>
                    <a:pt x="1313561" y="1217168"/>
                    <a:pt x="1378839" y="1204341"/>
                    <a:pt x="1442847" y="1187704"/>
                  </a:cubicBezTo>
                  <a:cubicBezTo>
                    <a:pt x="1431925" y="1160780"/>
                    <a:pt x="1423035" y="1133983"/>
                    <a:pt x="1410208" y="1107694"/>
                  </a:cubicBezTo>
                  <a:cubicBezTo>
                    <a:pt x="1398651" y="1081405"/>
                    <a:pt x="1401191" y="1066038"/>
                    <a:pt x="1429385" y="1052703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2545560" y="6995956"/>
            <a:ext cx="4799" cy="4799"/>
            <a:chOff x="0" y="0"/>
            <a:chExt cx="6399" cy="639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EC88A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2225578" y="6632973"/>
            <a:ext cx="124433" cy="98071"/>
            <a:chOff x="0" y="0"/>
            <a:chExt cx="165911" cy="130761"/>
          </a:xfrm>
        </p:grpSpPr>
        <p:sp>
          <p:nvSpPr>
            <p:cNvPr id="33" name="Freeform 33"/>
            <p:cNvSpPr/>
            <p:nvPr/>
          </p:nvSpPr>
          <p:spPr>
            <a:xfrm>
              <a:off x="5715" y="8509"/>
              <a:ext cx="154559" cy="113792"/>
            </a:xfrm>
            <a:custGeom>
              <a:avLst/>
              <a:gdLst/>
              <a:ahLst/>
              <a:cxnLst/>
              <a:rect l="l" t="t" r="r" b="b"/>
              <a:pathLst>
                <a:path w="154559" h="113792">
                  <a:moveTo>
                    <a:pt x="147701" y="37846"/>
                  </a:moveTo>
                  <a:cubicBezTo>
                    <a:pt x="154559" y="63373"/>
                    <a:pt x="128651" y="92710"/>
                    <a:pt x="89789" y="103251"/>
                  </a:cubicBezTo>
                  <a:cubicBezTo>
                    <a:pt x="50927" y="113792"/>
                    <a:pt x="13716" y="101473"/>
                    <a:pt x="6858" y="75946"/>
                  </a:cubicBezTo>
                  <a:cubicBezTo>
                    <a:pt x="0" y="50419"/>
                    <a:pt x="25781" y="21082"/>
                    <a:pt x="64770" y="10541"/>
                  </a:cubicBezTo>
                  <a:cubicBezTo>
                    <a:pt x="103759" y="0"/>
                    <a:pt x="140843" y="12192"/>
                    <a:pt x="147701" y="37846"/>
                  </a:cubicBez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296822" y="7354498"/>
            <a:ext cx="4158065" cy="2833634"/>
            <a:chOff x="0" y="0"/>
            <a:chExt cx="5544087" cy="3778178"/>
          </a:xfrm>
        </p:grpSpPr>
        <p:sp>
          <p:nvSpPr>
            <p:cNvPr id="35" name="Freeform 35"/>
            <p:cNvSpPr/>
            <p:nvPr/>
          </p:nvSpPr>
          <p:spPr>
            <a:xfrm>
              <a:off x="-20701" y="-254"/>
              <a:ext cx="5564759" cy="3778377"/>
            </a:xfrm>
            <a:custGeom>
              <a:avLst/>
              <a:gdLst/>
              <a:ahLst/>
              <a:cxnLst/>
              <a:rect l="l" t="t" r="r" b="b"/>
              <a:pathLst>
                <a:path w="5564759" h="3778377">
                  <a:moveTo>
                    <a:pt x="5477129" y="1256538"/>
                  </a:moveTo>
                  <a:cubicBezTo>
                    <a:pt x="5515483" y="1230884"/>
                    <a:pt x="5538597" y="1192530"/>
                    <a:pt x="5564759" y="1156716"/>
                  </a:cubicBezTo>
                  <a:lnTo>
                    <a:pt x="5346573" y="912876"/>
                  </a:lnTo>
                  <a:cubicBezTo>
                    <a:pt x="5340858" y="914146"/>
                    <a:pt x="5335651" y="915416"/>
                    <a:pt x="5329936" y="916686"/>
                  </a:cubicBezTo>
                  <a:cubicBezTo>
                    <a:pt x="5302377" y="929513"/>
                    <a:pt x="5269738" y="933323"/>
                    <a:pt x="5252466" y="962787"/>
                  </a:cubicBezTo>
                  <a:cubicBezTo>
                    <a:pt x="5234559" y="941705"/>
                    <a:pt x="5220462" y="946785"/>
                    <a:pt x="5200650" y="964057"/>
                  </a:cubicBezTo>
                  <a:cubicBezTo>
                    <a:pt x="4980559" y="1158621"/>
                    <a:pt x="4759071" y="1350645"/>
                    <a:pt x="4538980" y="1544447"/>
                  </a:cubicBezTo>
                  <a:cubicBezTo>
                    <a:pt x="4519168" y="1561719"/>
                    <a:pt x="4504436" y="1562354"/>
                    <a:pt x="4483354" y="1547622"/>
                  </a:cubicBezTo>
                  <a:cubicBezTo>
                    <a:pt x="4416171" y="1502156"/>
                    <a:pt x="4352798" y="1452245"/>
                    <a:pt x="4293870" y="1395349"/>
                  </a:cubicBezTo>
                  <a:cubicBezTo>
                    <a:pt x="4139057" y="1246251"/>
                    <a:pt x="4015486" y="1072769"/>
                    <a:pt x="3902202" y="891667"/>
                  </a:cubicBezTo>
                  <a:cubicBezTo>
                    <a:pt x="3776091" y="689483"/>
                    <a:pt x="3668014" y="477647"/>
                    <a:pt x="3568192" y="262001"/>
                  </a:cubicBezTo>
                  <a:cubicBezTo>
                    <a:pt x="3557905" y="239014"/>
                    <a:pt x="3545205" y="224917"/>
                    <a:pt x="3518916" y="218440"/>
                  </a:cubicBezTo>
                  <a:cubicBezTo>
                    <a:pt x="3277616" y="158877"/>
                    <a:pt x="3036443" y="99441"/>
                    <a:pt x="2794508" y="44323"/>
                  </a:cubicBezTo>
                  <a:cubicBezTo>
                    <a:pt x="2767584" y="38608"/>
                    <a:pt x="2739517" y="35306"/>
                    <a:pt x="2736215" y="19304"/>
                  </a:cubicBezTo>
                  <a:cubicBezTo>
                    <a:pt x="2739390" y="43561"/>
                    <a:pt x="2761234" y="151765"/>
                    <a:pt x="2752852" y="158115"/>
                  </a:cubicBezTo>
                  <a:cubicBezTo>
                    <a:pt x="2702941" y="198374"/>
                    <a:pt x="2476373" y="233045"/>
                    <a:pt x="2418207" y="240030"/>
                  </a:cubicBezTo>
                  <a:cubicBezTo>
                    <a:pt x="2249932" y="249682"/>
                    <a:pt x="2311273" y="253492"/>
                    <a:pt x="2171192" y="226568"/>
                  </a:cubicBezTo>
                  <a:cubicBezTo>
                    <a:pt x="2128266" y="208661"/>
                    <a:pt x="2092452" y="184912"/>
                    <a:pt x="2063623" y="176022"/>
                  </a:cubicBezTo>
                  <a:cubicBezTo>
                    <a:pt x="2029714" y="161925"/>
                    <a:pt x="2031619" y="124206"/>
                    <a:pt x="2027174" y="95377"/>
                  </a:cubicBezTo>
                  <a:cubicBezTo>
                    <a:pt x="2027809" y="63373"/>
                    <a:pt x="2030349" y="32004"/>
                    <a:pt x="2035556" y="0"/>
                  </a:cubicBezTo>
                  <a:cubicBezTo>
                    <a:pt x="2029841" y="31369"/>
                    <a:pt x="2018284" y="55626"/>
                    <a:pt x="1983105" y="78740"/>
                  </a:cubicBezTo>
                  <a:cubicBezTo>
                    <a:pt x="1954911" y="97282"/>
                    <a:pt x="1926844" y="116459"/>
                    <a:pt x="1898015" y="135636"/>
                  </a:cubicBezTo>
                  <a:cubicBezTo>
                    <a:pt x="1898015" y="135636"/>
                    <a:pt x="1898015" y="135636"/>
                    <a:pt x="1898015" y="135636"/>
                  </a:cubicBezTo>
                  <a:cubicBezTo>
                    <a:pt x="1868551" y="152273"/>
                    <a:pt x="1839722" y="172720"/>
                    <a:pt x="1809115" y="184912"/>
                  </a:cubicBezTo>
                  <a:cubicBezTo>
                    <a:pt x="1564005" y="284099"/>
                    <a:pt x="1318895" y="382651"/>
                    <a:pt x="1073150" y="480568"/>
                  </a:cubicBezTo>
                  <a:cubicBezTo>
                    <a:pt x="1055243" y="487553"/>
                    <a:pt x="1043686" y="499110"/>
                    <a:pt x="1034161" y="515747"/>
                  </a:cubicBezTo>
                  <a:cubicBezTo>
                    <a:pt x="967613" y="633476"/>
                    <a:pt x="901065" y="751205"/>
                    <a:pt x="833247" y="869061"/>
                  </a:cubicBezTo>
                  <a:cubicBezTo>
                    <a:pt x="814070" y="902335"/>
                    <a:pt x="673227" y="1083437"/>
                    <a:pt x="623316" y="1141730"/>
                  </a:cubicBezTo>
                  <a:cubicBezTo>
                    <a:pt x="447929" y="1345184"/>
                    <a:pt x="268097" y="1544320"/>
                    <a:pt x="116459" y="1766951"/>
                  </a:cubicBezTo>
                  <a:cubicBezTo>
                    <a:pt x="30099" y="1894332"/>
                    <a:pt x="0" y="2028063"/>
                    <a:pt x="35814" y="2176526"/>
                  </a:cubicBezTo>
                  <a:cubicBezTo>
                    <a:pt x="69088" y="2314067"/>
                    <a:pt x="144018" y="2430653"/>
                    <a:pt x="223901" y="2544445"/>
                  </a:cubicBezTo>
                  <a:cubicBezTo>
                    <a:pt x="349377" y="2722372"/>
                    <a:pt x="847852" y="3300222"/>
                    <a:pt x="956056" y="3424428"/>
                  </a:cubicBezTo>
                  <a:cubicBezTo>
                    <a:pt x="971423" y="3442335"/>
                    <a:pt x="982345" y="3445510"/>
                    <a:pt x="997712" y="3424428"/>
                  </a:cubicBezTo>
                  <a:cubicBezTo>
                    <a:pt x="1010539" y="3406521"/>
                    <a:pt x="1023366" y="3387344"/>
                    <a:pt x="1041908" y="3374517"/>
                  </a:cubicBezTo>
                  <a:cubicBezTo>
                    <a:pt x="1072007" y="3386709"/>
                    <a:pt x="1102106" y="3387979"/>
                    <a:pt x="1130173" y="3370707"/>
                  </a:cubicBezTo>
                  <a:cubicBezTo>
                    <a:pt x="1156462" y="3354070"/>
                    <a:pt x="1181354" y="3352165"/>
                    <a:pt x="1210818" y="3362325"/>
                  </a:cubicBezTo>
                  <a:cubicBezTo>
                    <a:pt x="1251712" y="3376422"/>
                    <a:pt x="1294638" y="3385312"/>
                    <a:pt x="1336294" y="3396234"/>
                  </a:cubicBezTo>
                  <a:cubicBezTo>
                    <a:pt x="1336294" y="3396234"/>
                    <a:pt x="1336294" y="3396234"/>
                    <a:pt x="1336294" y="3396234"/>
                  </a:cubicBezTo>
                  <a:cubicBezTo>
                    <a:pt x="1340739" y="3404616"/>
                    <a:pt x="1519301" y="3473704"/>
                    <a:pt x="1600581" y="3505073"/>
                  </a:cubicBezTo>
                  <a:cubicBezTo>
                    <a:pt x="1610868" y="3596005"/>
                    <a:pt x="1605026" y="3686810"/>
                    <a:pt x="1600581" y="3777742"/>
                  </a:cubicBezTo>
                  <a:cubicBezTo>
                    <a:pt x="1613408" y="3778377"/>
                    <a:pt x="4228211" y="3778377"/>
                    <a:pt x="4241038" y="3777742"/>
                  </a:cubicBezTo>
                  <a:cubicBezTo>
                    <a:pt x="4157853" y="3458465"/>
                    <a:pt x="3697732" y="1707515"/>
                    <a:pt x="3683000" y="1651127"/>
                  </a:cubicBezTo>
                  <a:cubicBezTo>
                    <a:pt x="3681095" y="1644142"/>
                    <a:pt x="3676650" y="1635760"/>
                    <a:pt x="3683635" y="1630045"/>
                  </a:cubicBezTo>
                  <a:cubicBezTo>
                    <a:pt x="3692652" y="1623060"/>
                    <a:pt x="3699637" y="1630680"/>
                    <a:pt x="3705987" y="1635125"/>
                  </a:cubicBezTo>
                  <a:cubicBezTo>
                    <a:pt x="3725164" y="1648587"/>
                    <a:pt x="3744341" y="1662049"/>
                    <a:pt x="3762248" y="1677416"/>
                  </a:cubicBezTo>
                  <a:cubicBezTo>
                    <a:pt x="3931158" y="1818259"/>
                    <a:pt x="4089908" y="1969262"/>
                    <a:pt x="4249293" y="2120265"/>
                  </a:cubicBezTo>
                  <a:cubicBezTo>
                    <a:pt x="4274312" y="2143887"/>
                    <a:pt x="4298569" y="2161286"/>
                    <a:pt x="4333748" y="2167001"/>
                  </a:cubicBezTo>
                  <a:cubicBezTo>
                    <a:pt x="4379849" y="2174621"/>
                    <a:pt x="4425315" y="2186178"/>
                    <a:pt x="4470654" y="2198370"/>
                  </a:cubicBezTo>
                  <a:cubicBezTo>
                    <a:pt x="4494276" y="2204720"/>
                    <a:pt x="4512945" y="2200275"/>
                    <a:pt x="4532122" y="2184908"/>
                  </a:cubicBezTo>
                  <a:cubicBezTo>
                    <a:pt x="4793234" y="1984629"/>
                    <a:pt x="5053711" y="1782953"/>
                    <a:pt x="5303266" y="1567942"/>
                  </a:cubicBezTo>
                  <a:cubicBezTo>
                    <a:pt x="5377561" y="1503934"/>
                    <a:pt x="5450459" y="1438656"/>
                    <a:pt x="5515737" y="1365123"/>
                  </a:cubicBezTo>
                  <a:cubicBezTo>
                    <a:pt x="5534914" y="1344041"/>
                    <a:pt x="5534279" y="1328039"/>
                    <a:pt x="5515102" y="1308227"/>
                  </a:cubicBezTo>
                  <a:cubicBezTo>
                    <a:pt x="5501005" y="1292225"/>
                    <a:pt x="5486908" y="1276223"/>
                    <a:pt x="5477383" y="1256411"/>
                  </a:cubicBezTo>
                  <a:close/>
                  <a:moveTo>
                    <a:pt x="1470914" y="3082925"/>
                  </a:moveTo>
                  <a:cubicBezTo>
                    <a:pt x="1434465" y="3088640"/>
                    <a:pt x="1397381" y="3097022"/>
                    <a:pt x="1360170" y="3099562"/>
                  </a:cubicBezTo>
                  <a:cubicBezTo>
                    <a:pt x="1353185" y="3090545"/>
                    <a:pt x="1342898" y="3084830"/>
                    <a:pt x="1327531" y="3083560"/>
                  </a:cubicBezTo>
                  <a:cubicBezTo>
                    <a:pt x="1309624" y="3079115"/>
                    <a:pt x="1291717" y="3076575"/>
                    <a:pt x="1273175" y="3077210"/>
                  </a:cubicBezTo>
                  <a:cubicBezTo>
                    <a:pt x="1284097" y="3059938"/>
                    <a:pt x="1299464" y="3045206"/>
                    <a:pt x="1311529" y="3028569"/>
                  </a:cubicBezTo>
                  <a:cubicBezTo>
                    <a:pt x="1320546" y="3015742"/>
                    <a:pt x="1323721" y="3007487"/>
                    <a:pt x="1308354" y="2997835"/>
                  </a:cubicBezTo>
                  <a:cubicBezTo>
                    <a:pt x="1266698" y="2972816"/>
                    <a:pt x="1109345" y="2852547"/>
                    <a:pt x="1092708" y="2834005"/>
                  </a:cubicBezTo>
                  <a:cubicBezTo>
                    <a:pt x="1033780" y="2769997"/>
                    <a:pt x="851408" y="2574798"/>
                    <a:pt x="825881" y="2537079"/>
                  </a:cubicBezTo>
                  <a:cubicBezTo>
                    <a:pt x="774065" y="2460244"/>
                    <a:pt x="722249" y="2383536"/>
                    <a:pt x="671703" y="2305431"/>
                  </a:cubicBezTo>
                  <a:cubicBezTo>
                    <a:pt x="642239" y="2259965"/>
                    <a:pt x="608965" y="2216531"/>
                    <a:pt x="582168" y="2169160"/>
                  </a:cubicBezTo>
                  <a:cubicBezTo>
                    <a:pt x="569341" y="2146808"/>
                    <a:pt x="571246" y="2126869"/>
                    <a:pt x="588518" y="2107692"/>
                  </a:cubicBezTo>
                  <a:cubicBezTo>
                    <a:pt x="678815" y="2004060"/>
                    <a:pt x="1042289" y="1580388"/>
                    <a:pt x="1128649" y="1467739"/>
                  </a:cubicBezTo>
                  <a:cubicBezTo>
                    <a:pt x="1138936" y="1454277"/>
                    <a:pt x="1145921" y="1428750"/>
                    <a:pt x="1166368" y="1434465"/>
                  </a:cubicBezTo>
                  <a:cubicBezTo>
                    <a:pt x="1184275" y="1439545"/>
                    <a:pt x="1183005" y="1464564"/>
                    <a:pt x="1186815" y="1481836"/>
                  </a:cubicBezTo>
                  <a:cubicBezTo>
                    <a:pt x="1232281" y="1707769"/>
                    <a:pt x="1522095" y="3070860"/>
                    <a:pt x="1534287" y="3079877"/>
                  </a:cubicBezTo>
                  <a:cubicBezTo>
                    <a:pt x="1512570" y="3081782"/>
                    <a:pt x="1491361" y="3079877"/>
                    <a:pt x="1470914" y="3083052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4291695" y="7960055"/>
            <a:ext cx="832412" cy="249298"/>
            <a:chOff x="0" y="0"/>
            <a:chExt cx="1109883" cy="332397"/>
          </a:xfrm>
        </p:grpSpPr>
        <p:sp>
          <p:nvSpPr>
            <p:cNvPr id="37" name="Freeform 37"/>
            <p:cNvSpPr/>
            <p:nvPr/>
          </p:nvSpPr>
          <p:spPr>
            <a:xfrm>
              <a:off x="0" y="-48514"/>
              <a:ext cx="1112266" cy="384048"/>
            </a:xfrm>
            <a:custGeom>
              <a:avLst/>
              <a:gdLst/>
              <a:ahLst/>
              <a:cxnLst/>
              <a:rect l="l" t="t" r="r" b="b"/>
              <a:pathLst>
                <a:path w="1112266" h="384048">
                  <a:moveTo>
                    <a:pt x="1109091" y="88392"/>
                  </a:moveTo>
                  <a:cubicBezTo>
                    <a:pt x="1109726" y="66675"/>
                    <a:pt x="810895" y="94107"/>
                    <a:pt x="695706" y="94107"/>
                  </a:cubicBezTo>
                  <a:cubicBezTo>
                    <a:pt x="492887" y="94107"/>
                    <a:pt x="256032" y="0"/>
                    <a:pt x="156210" y="81915"/>
                  </a:cubicBezTo>
                  <a:cubicBezTo>
                    <a:pt x="106172" y="110871"/>
                    <a:pt x="55626" y="138938"/>
                    <a:pt x="0" y="153670"/>
                  </a:cubicBezTo>
                  <a:cubicBezTo>
                    <a:pt x="0" y="153670"/>
                    <a:pt x="208026" y="384048"/>
                    <a:pt x="220726" y="380873"/>
                  </a:cubicBezTo>
                  <a:cubicBezTo>
                    <a:pt x="370586" y="340614"/>
                    <a:pt x="547116" y="280416"/>
                    <a:pt x="696976" y="240030"/>
                  </a:cubicBezTo>
                  <a:cubicBezTo>
                    <a:pt x="819785" y="207391"/>
                    <a:pt x="942721" y="172212"/>
                    <a:pt x="1066800" y="143510"/>
                  </a:cubicBezTo>
                  <a:cubicBezTo>
                    <a:pt x="1107821" y="134493"/>
                    <a:pt x="1112266" y="121158"/>
                    <a:pt x="1109091" y="88519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474480" y="6110293"/>
            <a:ext cx="870671" cy="1041840"/>
            <a:chOff x="0" y="0"/>
            <a:chExt cx="1160895" cy="1389120"/>
          </a:xfrm>
        </p:grpSpPr>
        <p:sp>
          <p:nvSpPr>
            <p:cNvPr id="39" name="Freeform 39"/>
            <p:cNvSpPr/>
            <p:nvPr/>
          </p:nvSpPr>
          <p:spPr>
            <a:xfrm>
              <a:off x="-15621" y="-7493"/>
              <a:ext cx="1185164" cy="1407287"/>
            </a:xfrm>
            <a:custGeom>
              <a:avLst/>
              <a:gdLst/>
              <a:ahLst/>
              <a:cxnLst/>
              <a:rect l="l" t="t" r="r" b="b"/>
              <a:pathLst>
                <a:path w="1185164" h="1407287">
                  <a:moveTo>
                    <a:pt x="376301" y="1380998"/>
                  </a:moveTo>
                  <a:cubicBezTo>
                    <a:pt x="365379" y="1407287"/>
                    <a:pt x="352044" y="1395095"/>
                    <a:pt x="338582" y="1382903"/>
                  </a:cubicBezTo>
                  <a:cubicBezTo>
                    <a:pt x="262382" y="1315720"/>
                    <a:pt x="202311" y="1236345"/>
                    <a:pt x="154305" y="1147445"/>
                  </a:cubicBezTo>
                  <a:cubicBezTo>
                    <a:pt x="86360" y="1022604"/>
                    <a:pt x="35814" y="892683"/>
                    <a:pt x="19812" y="750697"/>
                  </a:cubicBezTo>
                  <a:cubicBezTo>
                    <a:pt x="0" y="575945"/>
                    <a:pt x="49911" y="428752"/>
                    <a:pt x="184277" y="312293"/>
                  </a:cubicBezTo>
                  <a:cubicBezTo>
                    <a:pt x="285369" y="224663"/>
                    <a:pt x="397383" y="152273"/>
                    <a:pt x="507492" y="77470"/>
                  </a:cubicBezTo>
                  <a:cubicBezTo>
                    <a:pt x="595122" y="17907"/>
                    <a:pt x="693039" y="0"/>
                    <a:pt x="797306" y="10160"/>
                  </a:cubicBezTo>
                  <a:cubicBezTo>
                    <a:pt x="892683" y="19812"/>
                    <a:pt x="987425" y="33147"/>
                    <a:pt x="1080135" y="60071"/>
                  </a:cubicBezTo>
                  <a:cubicBezTo>
                    <a:pt x="1083310" y="60706"/>
                    <a:pt x="1086485" y="61341"/>
                    <a:pt x="1089787" y="62611"/>
                  </a:cubicBezTo>
                  <a:cubicBezTo>
                    <a:pt x="1124966" y="75438"/>
                    <a:pt x="1163320" y="86233"/>
                    <a:pt x="1174242" y="127889"/>
                  </a:cubicBezTo>
                  <a:cubicBezTo>
                    <a:pt x="1185164" y="170180"/>
                    <a:pt x="1153795" y="194437"/>
                    <a:pt x="1126871" y="218821"/>
                  </a:cubicBezTo>
                  <a:cubicBezTo>
                    <a:pt x="1111504" y="232918"/>
                    <a:pt x="1101217" y="248920"/>
                    <a:pt x="1095502" y="269367"/>
                  </a:cubicBezTo>
                  <a:cubicBezTo>
                    <a:pt x="1091057" y="286004"/>
                    <a:pt x="1091057" y="305816"/>
                    <a:pt x="1073785" y="317373"/>
                  </a:cubicBezTo>
                  <a:cubicBezTo>
                    <a:pt x="1062863" y="327025"/>
                    <a:pt x="1048766" y="328930"/>
                    <a:pt x="1035431" y="332105"/>
                  </a:cubicBezTo>
                  <a:cubicBezTo>
                    <a:pt x="965073" y="349377"/>
                    <a:pt x="904875" y="389001"/>
                    <a:pt x="841502" y="421005"/>
                  </a:cubicBezTo>
                  <a:cubicBezTo>
                    <a:pt x="822960" y="430657"/>
                    <a:pt x="821055" y="449199"/>
                    <a:pt x="822325" y="468376"/>
                  </a:cubicBezTo>
                  <a:cubicBezTo>
                    <a:pt x="827405" y="538734"/>
                    <a:pt x="803148" y="575945"/>
                    <a:pt x="736600" y="598932"/>
                  </a:cubicBezTo>
                  <a:cubicBezTo>
                    <a:pt x="709676" y="608584"/>
                    <a:pt x="682244" y="616839"/>
                    <a:pt x="655955" y="630301"/>
                  </a:cubicBezTo>
                  <a:cubicBezTo>
                    <a:pt x="595122" y="662305"/>
                    <a:pt x="572135" y="707136"/>
                    <a:pt x="575310" y="776224"/>
                  </a:cubicBezTo>
                  <a:cubicBezTo>
                    <a:pt x="579120" y="854964"/>
                    <a:pt x="602869" y="929132"/>
                    <a:pt x="620141" y="1004697"/>
                  </a:cubicBezTo>
                  <a:cubicBezTo>
                    <a:pt x="628523" y="1041146"/>
                    <a:pt x="639953" y="1076960"/>
                    <a:pt x="645795" y="1113536"/>
                  </a:cubicBezTo>
                  <a:cubicBezTo>
                    <a:pt x="648970" y="1134618"/>
                    <a:pt x="656082" y="1161542"/>
                    <a:pt x="634238" y="1175639"/>
                  </a:cubicBezTo>
                  <a:cubicBezTo>
                    <a:pt x="609219" y="1191641"/>
                    <a:pt x="588137" y="1174369"/>
                    <a:pt x="567690" y="1159637"/>
                  </a:cubicBezTo>
                  <a:cubicBezTo>
                    <a:pt x="549783" y="1146810"/>
                    <a:pt x="539496" y="1132078"/>
                    <a:pt x="538226" y="1109726"/>
                  </a:cubicBezTo>
                  <a:cubicBezTo>
                    <a:pt x="537591" y="1099439"/>
                    <a:pt x="534416" y="1088644"/>
                    <a:pt x="533146" y="1078357"/>
                  </a:cubicBezTo>
                  <a:cubicBezTo>
                    <a:pt x="529336" y="1034796"/>
                    <a:pt x="505587" y="1007999"/>
                    <a:pt x="463423" y="997712"/>
                  </a:cubicBezTo>
                  <a:cubicBezTo>
                    <a:pt x="419227" y="986790"/>
                    <a:pt x="380238" y="996442"/>
                    <a:pt x="348869" y="1027811"/>
                  </a:cubicBezTo>
                  <a:cubicBezTo>
                    <a:pt x="328422" y="1048258"/>
                    <a:pt x="330327" y="1075817"/>
                    <a:pt x="337312" y="1103376"/>
                  </a:cubicBezTo>
                  <a:cubicBezTo>
                    <a:pt x="357124" y="1176274"/>
                    <a:pt x="394208" y="1240917"/>
                    <a:pt x="429514" y="1306830"/>
                  </a:cubicBezTo>
                  <a:cubicBezTo>
                    <a:pt x="437134" y="1320927"/>
                    <a:pt x="448691" y="1336929"/>
                    <a:pt x="435864" y="1351026"/>
                  </a:cubicBezTo>
                  <a:cubicBezTo>
                    <a:pt x="420497" y="1368298"/>
                    <a:pt x="404495" y="1388110"/>
                    <a:pt x="376301" y="1381125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698785" y="6339916"/>
            <a:ext cx="649871" cy="1200935"/>
            <a:chOff x="0" y="0"/>
            <a:chExt cx="866495" cy="1601246"/>
          </a:xfrm>
        </p:grpSpPr>
        <p:sp>
          <p:nvSpPr>
            <p:cNvPr id="41" name="Freeform 41"/>
            <p:cNvSpPr/>
            <p:nvPr/>
          </p:nvSpPr>
          <p:spPr>
            <a:xfrm>
              <a:off x="-16383" y="-7112"/>
              <a:ext cx="889381" cy="1614551"/>
            </a:xfrm>
            <a:custGeom>
              <a:avLst/>
              <a:gdLst/>
              <a:ahLst/>
              <a:cxnLst/>
              <a:rect l="l" t="t" r="r" b="b"/>
              <a:pathLst>
                <a:path w="889381" h="1614551">
                  <a:moveTo>
                    <a:pt x="62611" y="1089787"/>
                  </a:moveTo>
                  <a:cubicBezTo>
                    <a:pt x="66421" y="1085977"/>
                    <a:pt x="84963" y="1066165"/>
                    <a:pt x="89535" y="1062863"/>
                  </a:cubicBezTo>
                  <a:cubicBezTo>
                    <a:pt x="128524" y="1031494"/>
                    <a:pt x="128524" y="1031494"/>
                    <a:pt x="103632" y="985393"/>
                  </a:cubicBezTo>
                  <a:cubicBezTo>
                    <a:pt x="73533" y="929132"/>
                    <a:pt x="42799" y="872871"/>
                    <a:pt x="24257" y="810768"/>
                  </a:cubicBezTo>
                  <a:cubicBezTo>
                    <a:pt x="0" y="728218"/>
                    <a:pt x="32639" y="678307"/>
                    <a:pt x="118999" y="673227"/>
                  </a:cubicBezTo>
                  <a:cubicBezTo>
                    <a:pt x="202819" y="667512"/>
                    <a:pt x="247650" y="698246"/>
                    <a:pt x="250825" y="778764"/>
                  </a:cubicBezTo>
                  <a:cubicBezTo>
                    <a:pt x="252095" y="816483"/>
                    <a:pt x="266827" y="840867"/>
                    <a:pt x="300101" y="856869"/>
                  </a:cubicBezTo>
                  <a:cubicBezTo>
                    <a:pt x="323723" y="867791"/>
                    <a:pt x="334010" y="861314"/>
                    <a:pt x="335280" y="836422"/>
                  </a:cubicBezTo>
                  <a:cubicBezTo>
                    <a:pt x="335915" y="819150"/>
                    <a:pt x="330835" y="802513"/>
                    <a:pt x="326263" y="786511"/>
                  </a:cubicBezTo>
                  <a:cubicBezTo>
                    <a:pt x="305816" y="704596"/>
                    <a:pt x="282702" y="623951"/>
                    <a:pt x="267335" y="540766"/>
                  </a:cubicBezTo>
                  <a:cubicBezTo>
                    <a:pt x="260985" y="504952"/>
                    <a:pt x="258318" y="469138"/>
                    <a:pt x="260985" y="432562"/>
                  </a:cubicBezTo>
                  <a:cubicBezTo>
                    <a:pt x="264795" y="377571"/>
                    <a:pt x="292989" y="337820"/>
                    <a:pt x="341630" y="314198"/>
                  </a:cubicBezTo>
                  <a:cubicBezTo>
                    <a:pt x="374269" y="298196"/>
                    <a:pt x="408813" y="286639"/>
                    <a:pt x="442087" y="273939"/>
                  </a:cubicBezTo>
                  <a:cubicBezTo>
                    <a:pt x="494538" y="254127"/>
                    <a:pt x="514350" y="220853"/>
                    <a:pt x="507365" y="164465"/>
                  </a:cubicBezTo>
                  <a:cubicBezTo>
                    <a:pt x="499745" y="105537"/>
                    <a:pt x="495173" y="118999"/>
                    <a:pt x="545719" y="93472"/>
                  </a:cubicBezTo>
                  <a:cubicBezTo>
                    <a:pt x="591185" y="70485"/>
                    <a:pt x="637286" y="46736"/>
                    <a:pt x="683895" y="26289"/>
                  </a:cubicBezTo>
                  <a:cubicBezTo>
                    <a:pt x="712851" y="13462"/>
                    <a:pt x="742188" y="0"/>
                    <a:pt x="775462" y="11430"/>
                  </a:cubicBezTo>
                  <a:cubicBezTo>
                    <a:pt x="781812" y="17780"/>
                    <a:pt x="788289" y="24257"/>
                    <a:pt x="794639" y="29972"/>
                  </a:cubicBezTo>
                  <a:cubicBezTo>
                    <a:pt x="800354" y="47244"/>
                    <a:pt x="790194" y="56896"/>
                    <a:pt x="778637" y="67691"/>
                  </a:cubicBezTo>
                  <a:cubicBezTo>
                    <a:pt x="733171" y="109347"/>
                    <a:pt x="687070" y="150241"/>
                    <a:pt x="653796" y="203327"/>
                  </a:cubicBezTo>
                  <a:cubicBezTo>
                    <a:pt x="582168" y="319151"/>
                    <a:pt x="539242" y="443992"/>
                    <a:pt x="528320" y="580898"/>
                  </a:cubicBezTo>
                  <a:cubicBezTo>
                    <a:pt x="520700" y="673100"/>
                    <a:pt x="523240" y="762635"/>
                    <a:pt x="546227" y="852932"/>
                  </a:cubicBezTo>
                  <a:cubicBezTo>
                    <a:pt x="567309" y="933577"/>
                    <a:pt x="606425" y="1002665"/>
                    <a:pt x="658876" y="1065403"/>
                  </a:cubicBezTo>
                  <a:cubicBezTo>
                    <a:pt x="708787" y="1124966"/>
                    <a:pt x="764413" y="1179322"/>
                    <a:pt x="822071" y="1231138"/>
                  </a:cubicBezTo>
                  <a:cubicBezTo>
                    <a:pt x="836803" y="1244600"/>
                    <a:pt x="863092" y="1254125"/>
                    <a:pt x="852805" y="1283589"/>
                  </a:cubicBezTo>
                  <a:cubicBezTo>
                    <a:pt x="845820" y="1316228"/>
                    <a:pt x="860425" y="1346327"/>
                    <a:pt x="863727" y="1377696"/>
                  </a:cubicBezTo>
                  <a:cubicBezTo>
                    <a:pt x="865632" y="1395603"/>
                    <a:pt x="889381" y="1512697"/>
                    <a:pt x="880999" y="1519174"/>
                  </a:cubicBezTo>
                  <a:cubicBezTo>
                    <a:pt x="831088" y="1559433"/>
                    <a:pt x="604520" y="1594104"/>
                    <a:pt x="546354" y="1601089"/>
                  </a:cubicBezTo>
                  <a:cubicBezTo>
                    <a:pt x="378079" y="1610741"/>
                    <a:pt x="439420" y="1614551"/>
                    <a:pt x="299339" y="1587627"/>
                  </a:cubicBezTo>
                  <a:cubicBezTo>
                    <a:pt x="256413" y="1569720"/>
                    <a:pt x="220599" y="1545971"/>
                    <a:pt x="191770" y="1537081"/>
                  </a:cubicBezTo>
                  <a:cubicBezTo>
                    <a:pt x="157861" y="1522984"/>
                    <a:pt x="159766" y="1485265"/>
                    <a:pt x="155321" y="1456436"/>
                  </a:cubicBezTo>
                  <a:cubicBezTo>
                    <a:pt x="155956" y="1422527"/>
                    <a:pt x="158496" y="1389253"/>
                    <a:pt x="164338" y="1355344"/>
                  </a:cubicBezTo>
                  <a:cubicBezTo>
                    <a:pt x="170053" y="1318260"/>
                    <a:pt x="150241" y="1283716"/>
                    <a:pt x="138684" y="1248410"/>
                  </a:cubicBezTo>
                  <a:cubicBezTo>
                    <a:pt x="123317" y="1206119"/>
                    <a:pt x="62484" y="1089660"/>
                    <a:pt x="62484" y="1089660"/>
                  </a:cubicBezTo>
                  <a:close/>
                </a:path>
              </a:pathLst>
            </a:custGeom>
            <a:solidFill>
              <a:srgbClr val="FEAB77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4220180" y="8020219"/>
            <a:ext cx="241556" cy="275985"/>
            <a:chOff x="0" y="0"/>
            <a:chExt cx="322075" cy="36798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324485" cy="367919"/>
            </a:xfrm>
            <a:custGeom>
              <a:avLst/>
              <a:gdLst/>
              <a:ahLst/>
              <a:cxnLst/>
              <a:rect l="l" t="t" r="r" b="b"/>
              <a:pathLst>
                <a:path w="324485" h="367919">
                  <a:moveTo>
                    <a:pt x="87630" y="0"/>
                  </a:moveTo>
                  <a:cubicBezTo>
                    <a:pt x="119634" y="25654"/>
                    <a:pt x="300736" y="247015"/>
                    <a:pt x="315468" y="252730"/>
                  </a:cubicBezTo>
                  <a:cubicBezTo>
                    <a:pt x="319913" y="255905"/>
                    <a:pt x="324485" y="261747"/>
                    <a:pt x="320548" y="266192"/>
                  </a:cubicBezTo>
                  <a:cubicBezTo>
                    <a:pt x="293624" y="302641"/>
                    <a:pt x="270002" y="341757"/>
                    <a:pt x="231648" y="367919"/>
                  </a:cubicBezTo>
                  <a:cubicBezTo>
                    <a:pt x="149733" y="275844"/>
                    <a:pt x="72263" y="168275"/>
                    <a:pt x="0" y="68453"/>
                  </a:cubicBezTo>
                  <a:cubicBezTo>
                    <a:pt x="34544" y="32004"/>
                    <a:pt x="60198" y="12827"/>
                    <a:pt x="87630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4" name="Group 44"/>
          <p:cNvGrpSpPr>
            <a:grpSpLocks noChangeAspect="1"/>
          </p:cNvGrpSpPr>
          <p:nvPr/>
        </p:nvGrpSpPr>
        <p:grpSpPr>
          <a:xfrm>
            <a:off x="2199020" y="6576631"/>
            <a:ext cx="119993" cy="55987"/>
            <a:chOff x="0" y="0"/>
            <a:chExt cx="159990" cy="74650"/>
          </a:xfrm>
        </p:grpSpPr>
        <p:sp>
          <p:nvSpPr>
            <p:cNvPr id="45" name="Freeform 45"/>
            <p:cNvSpPr/>
            <p:nvPr/>
          </p:nvSpPr>
          <p:spPr>
            <a:xfrm>
              <a:off x="0" y="-23876"/>
              <a:ext cx="160020" cy="98552"/>
            </a:xfrm>
            <a:custGeom>
              <a:avLst/>
              <a:gdLst/>
              <a:ahLst/>
              <a:cxnLst/>
              <a:rect l="l" t="t" r="r" b="b"/>
              <a:pathLst>
                <a:path w="160020" h="98552">
                  <a:moveTo>
                    <a:pt x="0" y="98552"/>
                  </a:moveTo>
                  <a:cubicBezTo>
                    <a:pt x="30734" y="17907"/>
                    <a:pt x="104902" y="0"/>
                    <a:pt x="160020" y="57531"/>
                  </a:cubicBezTo>
                  <a:cubicBezTo>
                    <a:pt x="106934" y="70993"/>
                    <a:pt x="55626" y="84455"/>
                    <a:pt x="0" y="98552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6" name="Group 46"/>
          <p:cNvGrpSpPr>
            <a:grpSpLocks noChangeAspect="1"/>
          </p:cNvGrpSpPr>
          <p:nvPr/>
        </p:nvGrpSpPr>
        <p:grpSpPr>
          <a:xfrm>
            <a:off x="2550359" y="6826528"/>
            <a:ext cx="28318" cy="27358"/>
            <a:chOff x="0" y="0"/>
            <a:chExt cx="37757" cy="36477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37719" cy="36449"/>
            </a:xfrm>
            <a:custGeom>
              <a:avLst/>
              <a:gdLst/>
              <a:ahLst/>
              <a:cxnLst/>
              <a:rect l="l" t="t" r="r" b="b"/>
              <a:pathLst>
                <a:path w="37719" h="36449">
                  <a:moveTo>
                    <a:pt x="37719" y="0"/>
                  </a:moveTo>
                  <a:cubicBezTo>
                    <a:pt x="31369" y="25019"/>
                    <a:pt x="19177" y="31369"/>
                    <a:pt x="0" y="36449"/>
                  </a:cubicBezTo>
                  <a:cubicBezTo>
                    <a:pt x="6985" y="18542"/>
                    <a:pt x="17272" y="10287"/>
                    <a:pt x="37719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48" name="Group 48"/>
          <p:cNvGrpSpPr>
            <a:grpSpLocks noChangeAspect="1"/>
          </p:cNvGrpSpPr>
          <p:nvPr/>
        </p:nvGrpSpPr>
        <p:grpSpPr>
          <a:xfrm>
            <a:off x="1769373" y="7338660"/>
            <a:ext cx="1122281" cy="2527080"/>
            <a:chOff x="0" y="0"/>
            <a:chExt cx="1496375" cy="3369440"/>
          </a:xfrm>
        </p:grpSpPr>
        <p:sp>
          <p:nvSpPr>
            <p:cNvPr id="49" name="Freeform 49"/>
            <p:cNvSpPr/>
            <p:nvPr/>
          </p:nvSpPr>
          <p:spPr>
            <a:xfrm>
              <a:off x="-6350" y="0"/>
              <a:ext cx="1508633" cy="3373882"/>
            </a:xfrm>
            <a:custGeom>
              <a:avLst/>
              <a:gdLst/>
              <a:ahLst/>
              <a:cxnLst/>
              <a:rect l="l" t="t" r="r" b="b"/>
              <a:pathLst>
                <a:path w="1508633" h="3373882">
                  <a:moveTo>
                    <a:pt x="247650" y="2884932"/>
                  </a:moveTo>
                  <a:cubicBezTo>
                    <a:pt x="189992" y="2607818"/>
                    <a:pt x="134366" y="2329434"/>
                    <a:pt x="76835" y="2052320"/>
                  </a:cubicBezTo>
                  <a:cubicBezTo>
                    <a:pt x="60198" y="1972310"/>
                    <a:pt x="59563" y="1891665"/>
                    <a:pt x="53848" y="1811020"/>
                  </a:cubicBezTo>
                  <a:cubicBezTo>
                    <a:pt x="37211" y="1589024"/>
                    <a:pt x="20574" y="1366901"/>
                    <a:pt x="7747" y="1144905"/>
                  </a:cubicBezTo>
                  <a:cubicBezTo>
                    <a:pt x="0" y="1010539"/>
                    <a:pt x="26924" y="501777"/>
                    <a:pt x="29464" y="406400"/>
                  </a:cubicBezTo>
                  <a:cubicBezTo>
                    <a:pt x="31369" y="339217"/>
                    <a:pt x="41656" y="209296"/>
                    <a:pt x="48006" y="142113"/>
                  </a:cubicBezTo>
                  <a:cubicBezTo>
                    <a:pt x="46101" y="81280"/>
                    <a:pt x="48006" y="88392"/>
                    <a:pt x="58928" y="0"/>
                  </a:cubicBezTo>
                  <a:cubicBezTo>
                    <a:pt x="95377" y="130556"/>
                    <a:pt x="111379" y="118364"/>
                    <a:pt x="150495" y="153543"/>
                  </a:cubicBezTo>
                  <a:cubicBezTo>
                    <a:pt x="268859" y="228473"/>
                    <a:pt x="311785" y="252730"/>
                    <a:pt x="440436" y="261747"/>
                  </a:cubicBezTo>
                  <a:cubicBezTo>
                    <a:pt x="553085" y="244475"/>
                    <a:pt x="604901" y="232283"/>
                    <a:pt x="659892" y="195199"/>
                  </a:cubicBezTo>
                  <a:cubicBezTo>
                    <a:pt x="715518" y="145923"/>
                    <a:pt x="719455" y="140843"/>
                    <a:pt x="741807" y="105664"/>
                  </a:cubicBezTo>
                  <a:cubicBezTo>
                    <a:pt x="754634" y="69215"/>
                    <a:pt x="746887" y="19939"/>
                    <a:pt x="757809" y="39751"/>
                  </a:cubicBezTo>
                  <a:cubicBezTo>
                    <a:pt x="770636" y="53213"/>
                    <a:pt x="784098" y="212598"/>
                    <a:pt x="804545" y="254762"/>
                  </a:cubicBezTo>
                  <a:cubicBezTo>
                    <a:pt x="889000" y="526034"/>
                    <a:pt x="993902" y="771779"/>
                    <a:pt x="1072642" y="1044448"/>
                  </a:cubicBezTo>
                  <a:cubicBezTo>
                    <a:pt x="1108456" y="1168019"/>
                    <a:pt x="1270381" y="2054987"/>
                    <a:pt x="1331214" y="2370455"/>
                  </a:cubicBezTo>
                  <a:cubicBezTo>
                    <a:pt x="1378585" y="2616200"/>
                    <a:pt x="1427226" y="2862580"/>
                    <a:pt x="1474597" y="3108325"/>
                  </a:cubicBezTo>
                  <a:cubicBezTo>
                    <a:pt x="1483614" y="3153156"/>
                    <a:pt x="1488694" y="3199257"/>
                    <a:pt x="1500251" y="3242691"/>
                  </a:cubicBezTo>
                  <a:cubicBezTo>
                    <a:pt x="1508633" y="3272790"/>
                    <a:pt x="1496441" y="3279140"/>
                    <a:pt x="1472057" y="3284347"/>
                  </a:cubicBezTo>
                  <a:cubicBezTo>
                    <a:pt x="1380490" y="3304794"/>
                    <a:pt x="1287145" y="3315716"/>
                    <a:pt x="1193673" y="3323971"/>
                  </a:cubicBezTo>
                  <a:cubicBezTo>
                    <a:pt x="960755" y="3344418"/>
                    <a:pt x="727837" y="3352800"/>
                    <a:pt x="494157" y="3357880"/>
                  </a:cubicBezTo>
                  <a:cubicBezTo>
                    <a:pt x="431419" y="3359150"/>
                    <a:pt x="368681" y="3365500"/>
                    <a:pt x="306070" y="3369437"/>
                  </a:cubicBezTo>
                  <a:cubicBezTo>
                    <a:pt x="288163" y="3373882"/>
                    <a:pt x="266446" y="2975864"/>
                    <a:pt x="247777" y="2884932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0" name="Group 50"/>
          <p:cNvGrpSpPr>
            <a:grpSpLocks noChangeAspect="1"/>
          </p:cNvGrpSpPr>
          <p:nvPr/>
        </p:nvGrpSpPr>
        <p:grpSpPr>
          <a:xfrm>
            <a:off x="2026272" y="7535260"/>
            <a:ext cx="536383" cy="2179450"/>
            <a:chOff x="0" y="0"/>
            <a:chExt cx="715178" cy="2905933"/>
          </a:xfrm>
        </p:grpSpPr>
        <p:sp>
          <p:nvSpPr>
            <p:cNvPr id="51" name="Freeform 51"/>
            <p:cNvSpPr/>
            <p:nvPr/>
          </p:nvSpPr>
          <p:spPr>
            <a:xfrm>
              <a:off x="-5842" y="-3556"/>
              <a:ext cx="725043" cy="2913126"/>
            </a:xfrm>
            <a:custGeom>
              <a:avLst/>
              <a:gdLst/>
              <a:ahLst/>
              <a:cxnLst/>
              <a:rect l="l" t="t" r="r" b="b"/>
              <a:pathLst>
                <a:path w="725043" h="2913126">
                  <a:moveTo>
                    <a:pt x="220218" y="101092"/>
                  </a:moveTo>
                  <a:cubicBezTo>
                    <a:pt x="218313" y="113919"/>
                    <a:pt x="217678" y="126746"/>
                    <a:pt x="214503" y="138811"/>
                  </a:cubicBezTo>
                  <a:cubicBezTo>
                    <a:pt x="197231" y="205359"/>
                    <a:pt x="202946" y="270002"/>
                    <a:pt x="217678" y="337185"/>
                  </a:cubicBezTo>
                  <a:cubicBezTo>
                    <a:pt x="303403" y="719963"/>
                    <a:pt x="628523" y="2267331"/>
                    <a:pt x="718058" y="2668016"/>
                  </a:cubicBezTo>
                  <a:cubicBezTo>
                    <a:pt x="725043" y="2700020"/>
                    <a:pt x="720598" y="2719832"/>
                    <a:pt x="693039" y="2740914"/>
                  </a:cubicBezTo>
                  <a:cubicBezTo>
                    <a:pt x="634746" y="2785110"/>
                    <a:pt x="598297" y="2852928"/>
                    <a:pt x="542036" y="2900934"/>
                  </a:cubicBezTo>
                  <a:cubicBezTo>
                    <a:pt x="528574" y="2912491"/>
                    <a:pt x="520954" y="2913126"/>
                    <a:pt x="509397" y="2898394"/>
                  </a:cubicBezTo>
                  <a:cubicBezTo>
                    <a:pt x="453136" y="2828671"/>
                    <a:pt x="395478" y="2760218"/>
                    <a:pt x="337947" y="2691638"/>
                  </a:cubicBezTo>
                  <a:cubicBezTo>
                    <a:pt x="327660" y="2679446"/>
                    <a:pt x="322580" y="2666619"/>
                    <a:pt x="321310" y="2651379"/>
                  </a:cubicBezTo>
                  <a:cubicBezTo>
                    <a:pt x="295656" y="2390267"/>
                    <a:pt x="105664" y="492125"/>
                    <a:pt x="95377" y="328930"/>
                  </a:cubicBezTo>
                  <a:cubicBezTo>
                    <a:pt x="91567" y="263017"/>
                    <a:pt x="64008" y="216281"/>
                    <a:pt x="21844" y="173482"/>
                  </a:cubicBezTo>
                  <a:cubicBezTo>
                    <a:pt x="3175" y="154813"/>
                    <a:pt x="0" y="138176"/>
                    <a:pt x="16637" y="115189"/>
                  </a:cubicBezTo>
                  <a:cubicBezTo>
                    <a:pt x="39116" y="84455"/>
                    <a:pt x="58293" y="50546"/>
                    <a:pt x="76835" y="17272"/>
                  </a:cubicBezTo>
                  <a:cubicBezTo>
                    <a:pt x="86360" y="635"/>
                    <a:pt x="94107" y="0"/>
                    <a:pt x="108839" y="10795"/>
                  </a:cubicBezTo>
                  <a:cubicBezTo>
                    <a:pt x="139573" y="33782"/>
                    <a:pt x="171577" y="54991"/>
                    <a:pt x="202946" y="76708"/>
                  </a:cubicBezTo>
                  <a:cubicBezTo>
                    <a:pt x="212598" y="82423"/>
                    <a:pt x="224028" y="86995"/>
                    <a:pt x="220218" y="1009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2" name="Group 52"/>
          <p:cNvGrpSpPr>
            <a:grpSpLocks noChangeAspect="1"/>
          </p:cNvGrpSpPr>
          <p:nvPr/>
        </p:nvGrpSpPr>
        <p:grpSpPr>
          <a:xfrm>
            <a:off x="2248744" y="6639241"/>
            <a:ext cx="78102" cy="85537"/>
            <a:chOff x="0" y="0"/>
            <a:chExt cx="104137" cy="114050"/>
          </a:xfrm>
        </p:grpSpPr>
        <p:sp>
          <p:nvSpPr>
            <p:cNvPr id="53" name="Freeform 53"/>
            <p:cNvSpPr/>
            <p:nvPr/>
          </p:nvSpPr>
          <p:spPr>
            <a:xfrm>
              <a:off x="5715" y="4699"/>
              <a:ext cx="92837" cy="104521"/>
            </a:xfrm>
            <a:custGeom>
              <a:avLst/>
              <a:gdLst/>
              <a:ahLst/>
              <a:cxnLst/>
              <a:rect l="l" t="t" r="r" b="b"/>
              <a:pathLst>
                <a:path w="92837" h="104521">
                  <a:moveTo>
                    <a:pt x="85852" y="41656"/>
                  </a:moveTo>
                  <a:cubicBezTo>
                    <a:pt x="92837" y="67183"/>
                    <a:pt x="80645" y="92837"/>
                    <a:pt x="58801" y="98679"/>
                  </a:cubicBezTo>
                  <a:cubicBezTo>
                    <a:pt x="36957" y="104521"/>
                    <a:pt x="13716" y="88646"/>
                    <a:pt x="6858" y="62992"/>
                  </a:cubicBezTo>
                  <a:cubicBezTo>
                    <a:pt x="0" y="37338"/>
                    <a:pt x="11938" y="11938"/>
                    <a:pt x="33782" y="5969"/>
                  </a:cubicBezTo>
                  <a:cubicBezTo>
                    <a:pt x="55626" y="0"/>
                    <a:pt x="78867" y="16002"/>
                    <a:pt x="85852" y="41656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54" name="Group 54"/>
          <p:cNvGrpSpPr>
            <a:grpSpLocks noChangeAspect="1"/>
          </p:cNvGrpSpPr>
          <p:nvPr/>
        </p:nvGrpSpPr>
        <p:grpSpPr>
          <a:xfrm>
            <a:off x="1051887" y="9654911"/>
            <a:ext cx="243826" cy="246979"/>
            <a:chOff x="0" y="0"/>
            <a:chExt cx="325101" cy="329305"/>
          </a:xfrm>
        </p:grpSpPr>
        <p:sp>
          <p:nvSpPr>
            <p:cNvPr id="55" name="Freeform 55"/>
            <p:cNvSpPr/>
            <p:nvPr/>
          </p:nvSpPr>
          <p:spPr>
            <a:xfrm>
              <a:off x="127" y="-1905"/>
              <a:ext cx="325247" cy="337439"/>
            </a:xfrm>
            <a:custGeom>
              <a:avLst/>
              <a:gdLst/>
              <a:ahLst/>
              <a:cxnLst/>
              <a:rect l="l" t="t" r="r" b="b"/>
              <a:pathLst>
                <a:path w="325247" h="337439">
                  <a:moveTo>
                    <a:pt x="324993" y="25654"/>
                  </a:moveTo>
                  <a:cubicBezTo>
                    <a:pt x="318643" y="21209"/>
                    <a:pt x="275082" y="0"/>
                    <a:pt x="252730" y="2032"/>
                  </a:cubicBezTo>
                  <a:cubicBezTo>
                    <a:pt x="223901" y="22479"/>
                    <a:pt x="183642" y="67945"/>
                    <a:pt x="163195" y="95504"/>
                  </a:cubicBezTo>
                  <a:cubicBezTo>
                    <a:pt x="158750" y="101854"/>
                    <a:pt x="49276" y="256794"/>
                    <a:pt x="0" y="320167"/>
                  </a:cubicBezTo>
                  <a:cubicBezTo>
                    <a:pt x="30099" y="332359"/>
                    <a:pt x="64008" y="337439"/>
                    <a:pt x="92202" y="320167"/>
                  </a:cubicBezTo>
                  <a:cubicBezTo>
                    <a:pt x="118491" y="303530"/>
                    <a:pt x="153670" y="284353"/>
                    <a:pt x="183769" y="294513"/>
                  </a:cubicBezTo>
                  <a:cubicBezTo>
                    <a:pt x="221488" y="307340"/>
                    <a:pt x="270764" y="319532"/>
                    <a:pt x="309245" y="329057"/>
                  </a:cubicBezTo>
                  <a:lnTo>
                    <a:pt x="314325" y="158242"/>
                  </a:lnTo>
                  <a:lnTo>
                    <a:pt x="325247" y="25781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56" name="Group 56"/>
          <p:cNvGrpSpPr>
            <a:grpSpLocks noChangeAspect="1"/>
          </p:cNvGrpSpPr>
          <p:nvPr/>
        </p:nvGrpSpPr>
        <p:grpSpPr>
          <a:xfrm>
            <a:off x="1279729" y="9581913"/>
            <a:ext cx="715308" cy="436908"/>
            <a:chOff x="0" y="0"/>
            <a:chExt cx="953745" cy="582544"/>
          </a:xfrm>
        </p:grpSpPr>
        <p:sp>
          <p:nvSpPr>
            <p:cNvPr id="57" name="Freeform 57"/>
            <p:cNvSpPr/>
            <p:nvPr/>
          </p:nvSpPr>
          <p:spPr>
            <a:xfrm>
              <a:off x="-1778" y="-17145"/>
              <a:ext cx="956310" cy="599694"/>
            </a:xfrm>
            <a:custGeom>
              <a:avLst/>
              <a:gdLst/>
              <a:ahLst/>
              <a:cxnLst/>
              <a:rect l="l" t="t" r="r" b="b"/>
              <a:pathLst>
                <a:path w="956310" h="599694">
                  <a:moveTo>
                    <a:pt x="918337" y="167767"/>
                  </a:moveTo>
                  <a:cubicBezTo>
                    <a:pt x="874776" y="140843"/>
                    <a:pt x="832612" y="112141"/>
                    <a:pt x="788416" y="86487"/>
                  </a:cubicBezTo>
                  <a:cubicBezTo>
                    <a:pt x="693166" y="31369"/>
                    <a:pt x="591312" y="0"/>
                    <a:pt x="480060" y="26924"/>
                  </a:cubicBezTo>
                  <a:cubicBezTo>
                    <a:pt x="393573" y="47371"/>
                    <a:pt x="312293" y="80645"/>
                    <a:pt x="233045" y="119761"/>
                  </a:cubicBezTo>
                  <a:cubicBezTo>
                    <a:pt x="202311" y="132588"/>
                    <a:pt x="169037" y="124206"/>
                    <a:pt x="137033" y="129413"/>
                  </a:cubicBezTo>
                  <a:cubicBezTo>
                    <a:pt x="100584" y="135128"/>
                    <a:pt x="63500" y="146050"/>
                    <a:pt x="26289" y="146050"/>
                  </a:cubicBezTo>
                  <a:cubicBezTo>
                    <a:pt x="12827" y="145923"/>
                    <a:pt x="0" y="428879"/>
                    <a:pt x="2032" y="440944"/>
                  </a:cubicBezTo>
                  <a:cubicBezTo>
                    <a:pt x="2032" y="440944"/>
                    <a:pt x="2032" y="440944"/>
                    <a:pt x="2032" y="440944"/>
                  </a:cubicBezTo>
                  <a:cubicBezTo>
                    <a:pt x="2032" y="440944"/>
                    <a:pt x="2032" y="440944"/>
                    <a:pt x="2032" y="440944"/>
                  </a:cubicBezTo>
                  <a:cubicBezTo>
                    <a:pt x="6477" y="449326"/>
                    <a:pt x="14859" y="451866"/>
                    <a:pt x="22479" y="454406"/>
                  </a:cubicBezTo>
                  <a:cubicBezTo>
                    <a:pt x="103759" y="485775"/>
                    <a:pt x="185039" y="517779"/>
                    <a:pt x="265684" y="549783"/>
                  </a:cubicBezTo>
                  <a:cubicBezTo>
                    <a:pt x="291338" y="560070"/>
                    <a:pt x="316865" y="570230"/>
                    <a:pt x="342519" y="579882"/>
                  </a:cubicBezTo>
                  <a:cubicBezTo>
                    <a:pt x="361061" y="586867"/>
                    <a:pt x="379603" y="595249"/>
                    <a:pt x="400812" y="595249"/>
                  </a:cubicBezTo>
                  <a:cubicBezTo>
                    <a:pt x="521081" y="595884"/>
                    <a:pt x="640842" y="597789"/>
                    <a:pt x="761111" y="599694"/>
                  </a:cubicBezTo>
                  <a:cubicBezTo>
                    <a:pt x="777113" y="599694"/>
                    <a:pt x="788670" y="595884"/>
                    <a:pt x="799465" y="583057"/>
                  </a:cubicBezTo>
                  <a:cubicBezTo>
                    <a:pt x="841121" y="534416"/>
                    <a:pt x="883285" y="486410"/>
                    <a:pt x="925576" y="439039"/>
                  </a:cubicBezTo>
                  <a:cubicBezTo>
                    <a:pt x="937133" y="426212"/>
                    <a:pt x="946023" y="412115"/>
                    <a:pt x="950595" y="395478"/>
                  </a:cubicBezTo>
                  <a:cubicBezTo>
                    <a:pt x="936498" y="360299"/>
                    <a:pt x="955675" y="253365"/>
                    <a:pt x="955675" y="228473"/>
                  </a:cubicBezTo>
                  <a:cubicBezTo>
                    <a:pt x="956310" y="229108"/>
                    <a:pt x="928116" y="174117"/>
                    <a:pt x="918591" y="167640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287553" y="9581913"/>
            <a:ext cx="712344" cy="177431"/>
            <a:chOff x="0" y="0"/>
            <a:chExt cx="949791" cy="236575"/>
          </a:xfrm>
        </p:grpSpPr>
        <p:sp>
          <p:nvSpPr>
            <p:cNvPr id="59" name="Freeform 59"/>
            <p:cNvSpPr/>
            <p:nvPr/>
          </p:nvSpPr>
          <p:spPr>
            <a:xfrm>
              <a:off x="0" y="-17145"/>
              <a:ext cx="960628" cy="257556"/>
            </a:xfrm>
            <a:custGeom>
              <a:avLst/>
              <a:gdLst/>
              <a:ahLst/>
              <a:cxnLst/>
              <a:rect l="l" t="t" r="r" b="b"/>
              <a:pathLst>
                <a:path w="960628" h="257556">
                  <a:moveTo>
                    <a:pt x="909447" y="167767"/>
                  </a:moveTo>
                  <a:cubicBezTo>
                    <a:pt x="865886" y="140843"/>
                    <a:pt x="823722" y="112141"/>
                    <a:pt x="779526" y="86487"/>
                  </a:cubicBezTo>
                  <a:cubicBezTo>
                    <a:pt x="684149" y="31369"/>
                    <a:pt x="582422" y="0"/>
                    <a:pt x="471043" y="26924"/>
                  </a:cubicBezTo>
                  <a:cubicBezTo>
                    <a:pt x="384556" y="47371"/>
                    <a:pt x="303403" y="80645"/>
                    <a:pt x="224028" y="119761"/>
                  </a:cubicBezTo>
                  <a:cubicBezTo>
                    <a:pt x="193294" y="132588"/>
                    <a:pt x="160020" y="124206"/>
                    <a:pt x="128016" y="129413"/>
                  </a:cubicBezTo>
                  <a:cubicBezTo>
                    <a:pt x="91567" y="135128"/>
                    <a:pt x="48641" y="136398"/>
                    <a:pt x="10922" y="139065"/>
                  </a:cubicBezTo>
                  <a:cubicBezTo>
                    <a:pt x="10922" y="155702"/>
                    <a:pt x="4572" y="194691"/>
                    <a:pt x="0" y="247269"/>
                  </a:cubicBezTo>
                  <a:cubicBezTo>
                    <a:pt x="199009" y="243459"/>
                    <a:pt x="465836" y="257556"/>
                    <a:pt x="665607" y="252984"/>
                  </a:cubicBezTo>
                  <a:cubicBezTo>
                    <a:pt x="719963" y="251714"/>
                    <a:pt x="796798" y="255524"/>
                    <a:pt x="851154" y="252349"/>
                  </a:cubicBezTo>
                  <a:cubicBezTo>
                    <a:pt x="878078" y="251079"/>
                    <a:pt x="940054" y="217170"/>
                    <a:pt x="947166" y="229362"/>
                  </a:cubicBezTo>
                  <a:cubicBezTo>
                    <a:pt x="947166" y="229362"/>
                    <a:pt x="947166" y="229362"/>
                    <a:pt x="947166" y="229362"/>
                  </a:cubicBezTo>
                  <a:cubicBezTo>
                    <a:pt x="947166" y="229362"/>
                    <a:pt x="947166" y="229362"/>
                    <a:pt x="947166" y="229362"/>
                  </a:cubicBezTo>
                  <a:cubicBezTo>
                    <a:pt x="960628" y="211455"/>
                    <a:pt x="918972" y="174371"/>
                    <a:pt x="909447" y="167894"/>
                  </a:cubicBezTo>
                  <a:close/>
                </a:path>
              </a:pathLst>
            </a:custGeom>
            <a:solidFill>
              <a:srgbClr val="FEAB77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 rot="2768740">
            <a:off x="5102623" y="8523963"/>
            <a:ext cx="395690" cy="986021"/>
            <a:chOff x="0" y="0"/>
            <a:chExt cx="527586" cy="1314694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527558" cy="1314704"/>
            </a:xfrm>
            <a:custGeom>
              <a:avLst/>
              <a:gdLst/>
              <a:ahLst/>
              <a:cxnLst/>
              <a:rect l="l" t="t" r="r" b="b"/>
              <a:pathLst>
                <a:path w="527558" h="1314704">
                  <a:moveTo>
                    <a:pt x="97282" y="90551"/>
                  </a:moveTo>
                  <a:cubicBezTo>
                    <a:pt x="105791" y="119634"/>
                    <a:pt x="119507" y="179324"/>
                    <a:pt x="141732" y="201549"/>
                  </a:cubicBezTo>
                  <a:cubicBezTo>
                    <a:pt x="174117" y="233934"/>
                    <a:pt x="216916" y="252730"/>
                    <a:pt x="263017" y="252730"/>
                  </a:cubicBezTo>
                  <a:cubicBezTo>
                    <a:pt x="309118" y="252730"/>
                    <a:pt x="351790" y="235712"/>
                    <a:pt x="384302" y="201549"/>
                  </a:cubicBezTo>
                  <a:cubicBezTo>
                    <a:pt x="406527" y="179324"/>
                    <a:pt x="420116" y="119634"/>
                    <a:pt x="428752" y="90551"/>
                  </a:cubicBezTo>
                  <a:close/>
                  <a:moveTo>
                    <a:pt x="46101" y="0"/>
                  </a:moveTo>
                  <a:lnTo>
                    <a:pt x="481457" y="0"/>
                  </a:lnTo>
                  <a:cubicBezTo>
                    <a:pt x="493395" y="0"/>
                    <a:pt x="505333" y="5080"/>
                    <a:pt x="513842" y="13716"/>
                  </a:cubicBezTo>
                  <a:cubicBezTo>
                    <a:pt x="522351" y="22352"/>
                    <a:pt x="527558" y="34163"/>
                    <a:pt x="527558" y="46101"/>
                  </a:cubicBezTo>
                  <a:cubicBezTo>
                    <a:pt x="527558" y="116078"/>
                    <a:pt x="500253" y="216789"/>
                    <a:pt x="450723" y="266319"/>
                  </a:cubicBezTo>
                  <a:cubicBezTo>
                    <a:pt x="425958" y="291084"/>
                    <a:pt x="397002" y="310261"/>
                    <a:pt x="365125" y="323342"/>
                  </a:cubicBezTo>
                  <a:lnTo>
                    <a:pt x="327787" y="330581"/>
                  </a:lnTo>
                  <a:lnTo>
                    <a:pt x="327787" y="1314704"/>
                  </a:lnTo>
                  <a:lnTo>
                    <a:pt x="198120" y="1314704"/>
                  </a:lnTo>
                  <a:lnTo>
                    <a:pt x="198120" y="330454"/>
                  </a:lnTo>
                  <a:lnTo>
                    <a:pt x="162306" y="323342"/>
                  </a:lnTo>
                  <a:cubicBezTo>
                    <a:pt x="130556" y="310261"/>
                    <a:pt x="101600" y="291084"/>
                    <a:pt x="76835" y="266319"/>
                  </a:cubicBezTo>
                  <a:cubicBezTo>
                    <a:pt x="27305" y="216789"/>
                    <a:pt x="0" y="116078"/>
                    <a:pt x="0" y="46101"/>
                  </a:cubicBezTo>
                  <a:cubicBezTo>
                    <a:pt x="0" y="20447"/>
                    <a:pt x="20447" y="0"/>
                    <a:pt x="46101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 rot="2768740">
            <a:off x="4538561" y="9235244"/>
            <a:ext cx="489170" cy="555757"/>
            <a:chOff x="0" y="0"/>
            <a:chExt cx="652226" cy="741009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652272" cy="740918"/>
            </a:xfrm>
            <a:custGeom>
              <a:avLst/>
              <a:gdLst/>
              <a:ahLst/>
              <a:cxnLst/>
              <a:rect l="l" t="t" r="r" b="b"/>
              <a:pathLst>
                <a:path w="652272" h="740918">
                  <a:moveTo>
                    <a:pt x="240792" y="0"/>
                  </a:moveTo>
                  <a:lnTo>
                    <a:pt x="413131" y="0"/>
                  </a:lnTo>
                  <a:lnTo>
                    <a:pt x="412369" y="51181"/>
                  </a:lnTo>
                  <a:lnTo>
                    <a:pt x="604393" y="51181"/>
                  </a:lnTo>
                  <a:cubicBezTo>
                    <a:pt x="616331" y="51181"/>
                    <a:pt x="628269" y="56261"/>
                    <a:pt x="638556" y="64897"/>
                  </a:cubicBezTo>
                  <a:cubicBezTo>
                    <a:pt x="647065" y="73406"/>
                    <a:pt x="652272" y="85344"/>
                    <a:pt x="652272" y="99060"/>
                  </a:cubicBezTo>
                  <a:lnTo>
                    <a:pt x="652272" y="339725"/>
                  </a:lnTo>
                  <a:cubicBezTo>
                    <a:pt x="652272" y="512191"/>
                    <a:pt x="543052" y="665861"/>
                    <a:pt x="379095" y="722122"/>
                  </a:cubicBezTo>
                  <a:lnTo>
                    <a:pt x="326136" y="740918"/>
                  </a:lnTo>
                  <a:lnTo>
                    <a:pt x="273177" y="722122"/>
                  </a:lnTo>
                  <a:cubicBezTo>
                    <a:pt x="109220" y="665861"/>
                    <a:pt x="0" y="512191"/>
                    <a:pt x="0" y="339725"/>
                  </a:cubicBezTo>
                  <a:lnTo>
                    <a:pt x="0" y="99060"/>
                  </a:lnTo>
                  <a:cubicBezTo>
                    <a:pt x="0" y="87122"/>
                    <a:pt x="5080" y="75184"/>
                    <a:pt x="13716" y="64897"/>
                  </a:cubicBezTo>
                  <a:cubicBezTo>
                    <a:pt x="22225" y="56388"/>
                    <a:pt x="34163" y="51181"/>
                    <a:pt x="47879" y="51181"/>
                  </a:cubicBezTo>
                  <a:lnTo>
                    <a:pt x="240792" y="51181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2716981" y="2552608"/>
            <a:ext cx="1455522" cy="1885876"/>
            <a:chOff x="0" y="0"/>
            <a:chExt cx="1940696" cy="2514501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940687" cy="2514473"/>
            </a:xfrm>
            <a:custGeom>
              <a:avLst/>
              <a:gdLst/>
              <a:ahLst/>
              <a:cxnLst/>
              <a:rect l="l" t="t" r="r" b="b"/>
              <a:pathLst>
                <a:path w="1940687" h="2514473">
                  <a:moveTo>
                    <a:pt x="0" y="0"/>
                  </a:moveTo>
                  <a:lnTo>
                    <a:pt x="1940687" y="0"/>
                  </a:lnTo>
                  <a:lnTo>
                    <a:pt x="1940687" y="2514473"/>
                  </a:lnTo>
                  <a:lnTo>
                    <a:pt x="0" y="2514473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3697565" y="2550106"/>
            <a:ext cx="317080" cy="1876778"/>
            <a:chOff x="0" y="0"/>
            <a:chExt cx="422773" cy="2502371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422783" cy="2502408"/>
            </a:xfrm>
            <a:custGeom>
              <a:avLst/>
              <a:gdLst/>
              <a:ahLst/>
              <a:cxnLst/>
              <a:rect l="l" t="t" r="r" b="b"/>
              <a:pathLst>
                <a:path w="422783" h="2502408">
                  <a:moveTo>
                    <a:pt x="0" y="0"/>
                  </a:moveTo>
                  <a:lnTo>
                    <a:pt x="422783" y="0"/>
                  </a:lnTo>
                  <a:lnTo>
                    <a:pt x="422783" y="2502408"/>
                  </a:lnTo>
                  <a:lnTo>
                    <a:pt x="0" y="2502408"/>
                  </a:lnTo>
                  <a:close/>
                </a:path>
              </a:pathLst>
            </a:custGeom>
            <a:solidFill>
              <a:srgbClr val="FFFFFF">
                <a:alpha val="40000"/>
              </a:srgbClr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2653065" y="3376001"/>
            <a:ext cx="1659042" cy="187955"/>
            <a:chOff x="0" y="0"/>
            <a:chExt cx="2212055" cy="250607"/>
          </a:xfrm>
        </p:grpSpPr>
        <p:sp>
          <p:nvSpPr>
            <p:cNvPr id="69" name="Freeform 69"/>
            <p:cNvSpPr/>
            <p:nvPr/>
          </p:nvSpPr>
          <p:spPr>
            <a:xfrm>
              <a:off x="0" y="-254"/>
              <a:ext cx="2213737" cy="252349"/>
            </a:xfrm>
            <a:custGeom>
              <a:avLst/>
              <a:gdLst/>
              <a:ahLst/>
              <a:cxnLst/>
              <a:rect l="l" t="t" r="r" b="b"/>
              <a:pathLst>
                <a:path w="2213737" h="252349">
                  <a:moveTo>
                    <a:pt x="0" y="140970"/>
                  </a:moveTo>
                  <a:cubicBezTo>
                    <a:pt x="0" y="130302"/>
                    <a:pt x="0" y="119380"/>
                    <a:pt x="0" y="108839"/>
                  </a:cubicBezTo>
                  <a:cubicBezTo>
                    <a:pt x="2159" y="86741"/>
                    <a:pt x="6985" y="65786"/>
                    <a:pt x="22098" y="47879"/>
                  </a:cubicBezTo>
                  <a:cubicBezTo>
                    <a:pt x="46101" y="19431"/>
                    <a:pt x="76073" y="3302"/>
                    <a:pt x="113411" y="889"/>
                  </a:cubicBezTo>
                  <a:cubicBezTo>
                    <a:pt x="119126" y="635"/>
                    <a:pt x="124968" y="635"/>
                    <a:pt x="130683" y="254"/>
                  </a:cubicBezTo>
                  <a:cubicBezTo>
                    <a:pt x="131953" y="254"/>
                    <a:pt x="133096" y="254"/>
                    <a:pt x="134366" y="508"/>
                  </a:cubicBezTo>
                  <a:cubicBezTo>
                    <a:pt x="135636" y="762"/>
                    <a:pt x="137033" y="1143"/>
                    <a:pt x="138303" y="1397"/>
                  </a:cubicBezTo>
                  <a:cubicBezTo>
                    <a:pt x="146431" y="2286"/>
                    <a:pt x="154686" y="2286"/>
                    <a:pt x="163195" y="2286"/>
                  </a:cubicBezTo>
                  <a:cubicBezTo>
                    <a:pt x="742823" y="2286"/>
                    <a:pt x="1322324" y="2540"/>
                    <a:pt x="1902206" y="2032"/>
                  </a:cubicBezTo>
                  <a:cubicBezTo>
                    <a:pt x="1960118" y="2032"/>
                    <a:pt x="2018411" y="1778"/>
                    <a:pt x="2076323" y="254"/>
                  </a:cubicBezTo>
                  <a:cubicBezTo>
                    <a:pt x="2102104" y="0"/>
                    <a:pt x="2126996" y="2921"/>
                    <a:pt x="2149983" y="15748"/>
                  </a:cubicBezTo>
                  <a:cubicBezTo>
                    <a:pt x="2177034" y="30353"/>
                    <a:pt x="2196973" y="51816"/>
                    <a:pt x="2207006" y="80391"/>
                  </a:cubicBezTo>
                  <a:cubicBezTo>
                    <a:pt x="2213737" y="99822"/>
                    <a:pt x="2211832" y="120777"/>
                    <a:pt x="2211832" y="141097"/>
                  </a:cubicBezTo>
                  <a:cubicBezTo>
                    <a:pt x="2211832" y="199009"/>
                    <a:pt x="2157603" y="240919"/>
                    <a:pt x="2113915" y="248412"/>
                  </a:cubicBezTo>
                  <a:cubicBezTo>
                    <a:pt x="2102104" y="250571"/>
                    <a:pt x="2090293" y="249047"/>
                    <a:pt x="2078482" y="250190"/>
                  </a:cubicBezTo>
                  <a:cubicBezTo>
                    <a:pt x="2077212" y="250190"/>
                    <a:pt x="2075815" y="250190"/>
                    <a:pt x="2074545" y="250190"/>
                  </a:cubicBezTo>
                  <a:cubicBezTo>
                    <a:pt x="1428496" y="252349"/>
                    <a:pt x="782828" y="248666"/>
                    <a:pt x="136906" y="250190"/>
                  </a:cubicBezTo>
                  <a:cubicBezTo>
                    <a:pt x="135636" y="250190"/>
                    <a:pt x="134493" y="250190"/>
                    <a:pt x="132969" y="250190"/>
                  </a:cubicBezTo>
                  <a:cubicBezTo>
                    <a:pt x="116332" y="248920"/>
                    <a:pt x="99568" y="250444"/>
                    <a:pt x="82931" y="245618"/>
                  </a:cubicBezTo>
                  <a:cubicBezTo>
                    <a:pt x="50165" y="235585"/>
                    <a:pt x="25908" y="215646"/>
                    <a:pt x="9271" y="185928"/>
                  </a:cubicBezTo>
                  <a:cubicBezTo>
                    <a:pt x="2921" y="174371"/>
                    <a:pt x="2286" y="161417"/>
                    <a:pt x="1143" y="148590"/>
                  </a:cubicBezTo>
                  <a:cubicBezTo>
                    <a:pt x="1143" y="145542"/>
                    <a:pt x="2032" y="143129"/>
                    <a:pt x="254" y="140970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2653065" y="4320515"/>
            <a:ext cx="1658668" cy="184843"/>
            <a:chOff x="0" y="0"/>
            <a:chExt cx="2211557" cy="246457"/>
          </a:xfrm>
        </p:grpSpPr>
        <p:sp>
          <p:nvSpPr>
            <p:cNvPr id="71" name="Freeform 71"/>
            <p:cNvSpPr/>
            <p:nvPr/>
          </p:nvSpPr>
          <p:spPr>
            <a:xfrm>
              <a:off x="0" y="-381"/>
              <a:ext cx="2213102" cy="247015"/>
            </a:xfrm>
            <a:custGeom>
              <a:avLst/>
              <a:gdLst/>
              <a:ahLst/>
              <a:cxnLst/>
              <a:rect l="l" t="t" r="r" b="b"/>
              <a:pathLst>
                <a:path w="2213102" h="247015">
                  <a:moveTo>
                    <a:pt x="0" y="140970"/>
                  </a:moveTo>
                  <a:cubicBezTo>
                    <a:pt x="0" y="130937"/>
                    <a:pt x="0" y="120904"/>
                    <a:pt x="0" y="110998"/>
                  </a:cubicBezTo>
                  <a:cubicBezTo>
                    <a:pt x="2159" y="107950"/>
                    <a:pt x="1270" y="104648"/>
                    <a:pt x="1270" y="101600"/>
                  </a:cubicBezTo>
                  <a:cubicBezTo>
                    <a:pt x="2667" y="46990"/>
                    <a:pt x="62230" y="7239"/>
                    <a:pt x="101600" y="3048"/>
                  </a:cubicBezTo>
                  <a:cubicBezTo>
                    <a:pt x="112522" y="1778"/>
                    <a:pt x="123698" y="381"/>
                    <a:pt x="134620" y="1270"/>
                  </a:cubicBezTo>
                  <a:cubicBezTo>
                    <a:pt x="141351" y="381"/>
                    <a:pt x="148209" y="635"/>
                    <a:pt x="154940" y="635"/>
                  </a:cubicBezTo>
                  <a:cubicBezTo>
                    <a:pt x="598043" y="635"/>
                    <a:pt x="1041146" y="635"/>
                    <a:pt x="1483868" y="635"/>
                  </a:cubicBezTo>
                  <a:cubicBezTo>
                    <a:pt x="1491488" y="635"/>
                    <a:pt x="1498981" y="635"/>
                    <a:pt x="1506347" y="1270"/>
                  </a:cubicBezTo>
                  <a:cubicBezTo>
                    <a:pt x="1514221" y="635"/>
                    <a:pt x="1522095" y="635"/>
                    <a:pt x="1529969" y="635"/>
                  </a:cubicBezTo>
                  <a:cubicBezTo>
                    <a:pt x="1653413" y="635"/>
                    <a:pt x="1776857" y="635"/>
                    <a:pt x="1899920" y="635"/>
                  </a:cubicBezTo>
                  <a:cubicBezTo>
                    <a:pt x="1907794" y="635"/>
                    <a:pt x="1915668" y="635"/>
                    <a:pt x="1923542" y="1270"/>
                  </a:cubicBezTo>
                  <a:cubicBezTo>
                    <a:pt x="1974215" y="381"/>
                    <a:pt x="2025142" y="0"/>
                    <a:pt x="2075815" y="1270"/>
                  </a:cubicBezTo>
                  <a:cubicBezTo>
                    <a:pt x="2106803" y="0"/>
                    <a:pt x="2135505" y="6096"/>
                    <a:pt x="2161286" y="24257"/>
                  </a:cubicBezTo>
                  <a:cubicBezTo>
                    <a:pt x="2193417" y="46990"/>
                    <a:pt x="2212213" y="77089"/>
                    <a:pt x="2211324" y="117348"/>
                  </a:cubicBezTo>
                  <a:cubicBezTo>
                    <a:pt x="2211070" y="139827"/>
                    <a:pt x="2213102" y="163195"/>
                    <a:pt x="2201037" y="183515"/>
                  </a:cubicBezTo>
                  <a:cubicBezTo>
                    <a:pt x="2180082" y="218948"/>
                    <a:pt x="2152523" y="245745"/>
                    <a:pt x="2107565" y="245745"/>
                  </a:cubicBezTo>
                  <a:cubicBezTo>
                    <a:pt x="2106295" y="245745"/>
                    <a:pt x="2105406" y="245999"/>
                    <a:pt x="2104517" y="247015"/>
                  </a:cubicBezTo>
                  <a:cubicBezTo>
                    <a:pt x="1437894" y="247015"/>
                    <a:pt x="771271" y="247015"/>
                    <a:pt x="104648" y="247015"/>
                  </a:cubicBezTo>
                  <a:cubicBezTo>
                    <a:pt x="100457" y="244602"/>
                    <a:pt x="95504" y="246126"/>
                    <a:pt x="91059" y="245491"/>
                  </a:cubicBezTo>
                  <a:cubicBezTo>
                    <a:pt x="42164" y="237998"/>
                    <a:pt x="3937" y="196850"/>
                    <a:pt x="635" y="147701"/>
                  </a:cubicBezTo>
                  <a:cubicBezTo>
                    <a:pt x="889" y="145288"/>
                    <a:pt x="1524" y="142875"/>
                    <a:pt x="0" y="140970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2653065" y="2437505"/>
            <a:ext cx="1659352" cy="181065"/>
            <a:chOff x="0" y="0"/>
            <a:chExt cx="2212469" cy="241421"/>
          </a:xfrm>
        </p:grpSpPr>
        <p:sp>
          <p:nvSpPr>
            <p:cNvPr id="73" name="Freeform 73"/>
            <p:cNvSpPr/>
            <p:nvPr/>
          </p:nvSpPr>
          <p:spPr>
            <a:xfrm>
              <a:off x="0" y="-635"/>
              <a:ext cx="2215134" cy="242189"/>
            </a:xfrm>
            <a:custGeom>
              <a:avLst/>
              <a:gdLst/>
              <a:ahLst/>
              <a:cxnLst/>
              <a:rect l="l" t="t" r="r" b="b"/>
              <a:pathLst>
                <a:path w="2215134" h="242189">
                  <a:moveTo>
                    <a:pt x="0" y="137414"/>
                  </a:moveTo>
                  <a:cubicBezTo>
                    <a:pt x="0" y="127381"/>
                    <a:pt x="0" y="117348"/>
                    <a:pt x="0" y="107442"/>
                  </a:cubicBezTo>
                  <a:cubicBezTo>
                    <a:pt x="2413" y="94107"/>
                    <a:pt x="1270" y="79883"/>
                    <a:pt x="7874" y="67691"/>
                  </a:cubicBezTo>
                  <a:cubicBezTo>
                    <a:pt x="30607" y="26162"/>
                    <a:pt x="63627" y="0"/>
                    <a:pt x="113411" y="635"/>
                  </a:cubicBezTo>
                  <a:cubicBezTo>
                    <a:pt x="132842" y="889"/>
                    <a:pt x="152273" y="635"/>
                    <a:pt x="171577" y="635"/>
                  </a:cubicBezTo>
                  <a:cubicBezTo>
                    <a:pt x="813054" y="635"/>
                    <a:pt x="1454150" y="635"/>
                    <a:pt x="2095627" y="635"/>
                  </a:cubicBezTo>
                  <a:cubicBezTo>
                    <a:pt x="2128647" y="635"/>
                    <a:pt x="2157857" y="9144"/>
                    <a:pt x="2181479" y="33147"/>
                  </a:cubicBezTo>
                  <a:cubicBezTo>
                    <a:pt x="2199005" y="50673"/>
                    <a:pt x="2210562" y="70739"/>
                    <a:pt x="2211451" y="96520"/>
                  </a:cubicBezTo>
                  <a:cubicBezTo>
                    <a:pt x="2212340" y="121666"/>
                    <a:pt x="2215134" y="147193"/>
                    <a:pt x="2203577" y="170561"/>
                  </a:cubicBezTo>
                  <a:cubicBezTo>
                    <a:pt x="2181479" y="215773"/>
                    <a:pt x="2143887" y="238760"/>
                    <a:pt x="2094103" y="241808"/>
                  </a:cubicBezTo>
                  <a:cubicBezTo>
                    <a:pt x="2088896" y="242062"/>
                    <a:pt x="2084070" y="242062"/>
                    <a:pt x="2078990" y="242062"/>
                  </a:cubicBezTo>
                  <a:cubicBezTo>
                    <a:pt x="2034667" y="241427"/>
                    <a:pt x="1990725" y="242062"/>
                    <a:pt x="1946783" y="241808"/>
                  </a:cubicBezTo>
                  <a:cubicBezTo>
                    <a:pt x="1353566" y="237617"/>
                    <a:pt x="760095" y="241173"/>
                    <a:pt x="166878" y="240030"/>
                  </a:cubicBezTo>
                  <a:cubicBezTo>
                    <a:pt x="156591" y="240030"/>
                    <a:pt x="146304" y="240284"/>
                    <a:pt x="135890" y="242189"/>
                  </a:cubicBezTo>
                  <a:cubicBezTo>
                    <a:pt x="108839" y="242189"/>
                    <a:pt x="82169" y="239522"/>
                    <a:pt x="57912" y="225806"/>
                  </a:cubicBezTo>
                  <a:cubicBezTo>
                    <a:pt x="36068" y="213614"/>
                    <a:pt x="18796" y="197358"/>
                    <a:pt x="7874" y="174244"/>
                  </a:cubicBezTo>
                  <a:cubicBezTo>
                    <a:pt x="1524" y="162433"/>
                    <a:pt x="3048" y="149733"/>
                    <a:pt x="0" y="137541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74" name="Group 74"/>
          <p:cNvGrpSpPr>
            <a:grpSpLocks noChangeAspect="1"/>
          </p:cNvGrpSpPr>
          <p:nvPr/>
        </p:nvGrpSpPr>
        <p:grpSpPr>
          <a:xfrm>
            <a:off x="3267606" y="2706810"/>
            <a:ext cx="429656" cy="582002"/>
            <a:chOff x="0" y="0"/>
            <a:chExt cx="572875" cy="776003"/>
          </a:xfrm>
        </p:grpSpPr>
        <p:sp>
          <p:nvSpPr>
            <p:cNvPr id="75" name="Freeform 75"/>
            <p:cNvSpPr/>
            <p:nvPr/>
          </p:nvSpPr>
          <p:spPr>
            <a:xfrm>
              <a:off x="-1143" y="-2413"/>
              <a:ext cx="582930" cy="797941"/>
            </a:xfrm>
            <a:custGeom>
              <a:avLst/>
              <a:gdLst/>
              <a:ahLst/>
              <a:cxnLst/>
              <a:rect l="l" t="t" r="r" b="b"/>
              <a:pathLst>
                <a:path w="582930" h="797941">
                  <a:moveTo>
                    <a:pt x="1270" y="497967"/>
                  </a:moveTo>
                  <a:cubicBezTo>
                    <a:pt x="0" y="457327"/>
                    <a:pt x="13462" y="420370"/>
                    <a:pt x="28829" y="383921"/>
                  </a:cubicBezTo>
                  <a:cubicBezTo>
                    <a:pt x="60325" y="310769"/>
                    <a:pt x="103124" y="244094"/>
                    <a:pt x="148590" y="179197"/>
                  </a:cubicBezTo>
                  <a:cubicBezTo>
                    <a:pt x="189865" y="120142"/>
                    <a:pt x="234188" y="63119"/>
                    <a:pt x="280289" y="7620"/>
                  </a:cubicBezTo>
                  <a:cubicBezTo>
                    <a:pt x="286639" y="0"/>
                    <a:pt x="289052" y="1270"/>
                    <a:pt x="294894" y="8255"/>
                  </a:cubicBezTo>
                  <a:cubicBezTo>
                    <a:pt x="375793" y="107950"/>
                    <a:pt x="452501" y="210820"/>
                    <a:pt x="514985" y="323342"/>
                  </a:cubicBezTo>
                  <a:cubicBezTo>
                    <a:pt x="530733" y="351790"/>
                    <a:pt x="544449" y="381635"/>
                    <a:pt x="556514" y="411861"/>
                  </a:cubicBezTo>
                  <a:cubicBezTo>
                    <a:pt x="582930" y="477393"/>
                    <a:pt x="578358" y="542290"/>
                    <a:pt x="550164" y="605028"/>
                  </a:cubicBezTo>
                  <a:cubicBezTo>
                    <a:pt x="506476" y="701802"/>
                    <a:pt x="431546" y="760603"/>
                    <a:pt x="326390" y="775462"/>
                  </a:cubicBezTo>
                  <a:cubicBezTo>
                    <a:pt x="167132" y="797941"/>
                    <a:pt x="25527" y="688467"/>
                    <a:pt x="4191" y="533146"/>
                  </a:cubicBezTo>
                  <a:cubicBezTo>
                    <a:pt x="2159" y="521589"/>
                    <a:pt x="1778" y="509778"/>
                    <a:pt x="1270" y="497967"/>
                  </a:cubicBezTo>
                  <a:close/>
                </a:path>
              </a:pathLst>
            </a:custGeom>
            <a:solidFill>
              <a:srgbClr val="FE7058"/>
            </a:solidFill>
          </p:spPr>
        </p:sp>
      </p:grpSp>
      <p:grpSp>
        <p:nvGrpSpPr>
          <p:cNvPr id="76" name="Group 76"/>
          <p:cNvGrpSpPr>
            <a:grpSpLocks noChangeAspect="1"/>
          </p:cNvGrpSpPr>
          <p:nvPr/>
        </p:nvGrpSpPr>
        <p:grpSpPr>
          <a:xfrm>
            <a:off x="3323159" y="3057112"/>
            <a:ext cx="192896" cy="188905"/>
            <a:chOff x="0" y="0"/>
            <a:chExt cx="257195" cy="251874"/>
          </a:xfrm>
        </p:grpSpPr>
        <p:sp>
          <p:nvSpPr>
            <p:cNvPr id="77" name="Freeform 77"/>
            <p:cNvSpPr/>
            <p:nvPr/>
          </p:nvSpPr>
          <p:spPr>
            <a:xfrm>
              <a:off x="-254" y="-254"/>
              <a:ext cx="257937" cy="252857"/>
            </a:xfrm>
            <a:custGeom>
              <a:avLst/>
              <a:gdLst/>
              <a:ahLst/>
              <a:cxnLst/>
              <a:rect l="l" t="t" r="r" b="b"/>
              <a:pathLst>
                <a:path w="257937" h="252857">
                  <a:moveTo>
                    <a:pt x="221107" y="251968"/>
                  </a:moveTo>
                  <a:cubicBezTo>
                    <a:pt x="110109" y="249301"/>
                    <a:pt x="13970" y="160147"/>
                    <a:pt x="2032" y="50038"/>
                  </a:cubicBezTo>
                  <a:cubicBezTo>
                    <a:pt x="1143" y="42164"/>
                    <a:pt x="508" y="34290"/>
                    <a:pt x="254" y="26289"/>
                  </a:cubicBezTo>
                  <a:cubicBezTo>
                    <a:pt x="0" y="12065"/>
                    <a:pt x="10541" y="0"/>
                    <a:pt x="22987" y="254"/>
                  </a:cubicBezTo>
                  <a:cubicBezTo>
                    <a:pt x="35179" y="254"/>
                    <a:pt x="45466" y="11430"/>
                    <a:pt x="45720" y="25400"/>
                  </a:cubicBezTo>
                  <a:cubicBezTo>
                    <a:pt x="47879" y="115189"/>
                    <a:pt x="110617" y="184658"/>
                    <a:pt x="185293" y="205232"/>
                  </a:cubicBezTo>
                  <a:cubicBezTo>
                    <a:pt x="200152" y="209423"/>
                    <a:pt x="215265" y="211328"/>
                    <a:pt x="230759" y="212217"/>
                  </a:cubicBezTo>
                  <a:cubicBezTo>
                    <a:pt x="234442" y="212471"/>
                    <a:pt x="237998" y="212217"/>
                    <a:pt x="241427" y="213487"/>
                  </a:cubicBezTo>
                  <a:cubicBezTo>
                    <a:pt x="250825" y="217170"/>
                    <a:pt x="257175" y="224155"/>
                    <a:pt x="257556" y="234442"/>
                  </a:cubicBezTo>
                  <a:cubicBezTo>
                    <a:pt x="257937" y="244729"/>
                    <a:pt x="249047" y="247523"/>
                    <a:pt x="241173" y="250190"/>
                  </a:cubicBezTo>
                  <a:cubicBezTo>
                    <a:pt x="234442" y="252857"/>
                    <a:pt x="227584" y="251968"/>
                    <a:pt x="221107" y="251968"/>
                  </a:cubicBezTo>
                  <a:close/>
                </a:path>
              </a:pathLst>
            </a:custGeom>
            <a:solidFill>
              <a:srgbClr val="F1F1F1"/>
            </a:solidFill>
          </p:spPr>
        </p:sp>
      </p:grpSp>
      <p:grpSp>
        <p:nvGrpSpPr>
          <p:cNvPr id="78" name="Group 78"/>
          <p:cNvGrpSpPr>
            <a:grpSpLocks noChangeAspect="1"/>
          </p:cNvGrpSpPr>
          <p:nvPr/>
        </p:nvGrpSpPr>
        <p:grpSpPr>
          <a:xfrm rot="379497">
            <a:off x="15587044" y="6098696"/>
            <a:ext cx="411266" cy="3914408"/>
            <a:chOff x="0" y="0"/>
            <a:chExt cx="548355" cy="5219211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548386" cy="5219192"/>
            </a:xfrm>
            <a:custGeom>
              <a:avLst/>
              <a:gdLst/>
              <a:ahLst/>
              <a:cxnLst/>
              <a:rect l="l" t="t" r="r" b="b"/>
              <a:pathLst>
                <a:path w="548386" h="5219192">
                  <a:moveTo>
                    <a:pt x="0" y="0"/>
                  </a:moveTo>
                  <a:lnTo>
                    <a:pt x="548386" y="0"/>
                  </a:lnTo>
                  <a:lnTo>
                    <a:pt x="548386" y="5219192"/>
                  </a:lnTo>
                  <a:lnTo>
                    <a:pt x="0" y="521919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0" name="Group 80"/>
          <p:cNvGrpSpPr>
            <a:grpSpLocks noChangeAspect="1"/>
          </p:cNvGrpSpPr>
          <p:nvPr/>
        </p:nvGrpSpPr>
        <p:grpSpPr>
          <a:xfrm rot="-686979">
            <a:off x="17473839" y="9635004"/>
            <a:ext cx="447832" cy="323114"/>
            <a:chOff x="0" y="0"/>
            <a:chExt cx="597109" cy="430819"/>
          </a:xfrm>
        </p:grpSpPr>
        <p:sp>
          <p:nvSpPr>
            <p:cNvPr id="81" name="Freeform 81"/>
            <p:cNvSpPr/>
            <p:nvPr/>
          </p:nvSpPr>
          <p:spPr>
            <a:xfrm>
              <a:off x="-9525" y="-508"/>
              <a:ext cx="610616" cy="434467"/>
            </a:xfrm>
            <a:custGeom>
              <a:avLst/>
              <a:gdLst/>
              <a:ahLst/>
              <a:cxnLst/>
              <a:rect l="l" t="t" r="r" b="b"/>
              <a:pathLst>
                <a:path w="610616" h="434467">
                  <a:moveTo>
                    <a:pt x="521081" y="9398"/>
                  </a:moveTo>
                  <a:cubicBezTo>
                    <a:pt x="516890" y="5207"/>
                    <a:pt x="513842" y="0"/>
                    <a:pt x="505460" y="635"/>
                  </a:cubicBezTo>
                  <a:cubicBezTo>
                    <a:pt x="435483" y="3175"/>
                    <a:pt x="351409" y="6858"/>
                    <a:pt x="281305" y="12573"/>
                  </a:cubicBezTo>
                  <a:cubicBezTo>
                    <a:pt x="264160" y="76327"/>
                    <a:pt x="246507" y="140208"/>
                    <a:pt x="216916" y="200406"/>
                  </a:cubicBezTo>
                  <a:cubicBezTo>
                    <a:pt x="198755" y="237236"/>
                    <a:pt x="173863" y="270383"/>
                    <a:pt x="126619" y="284480"/>
                  </a:cubicBezTo>
                  <a:cubicBezTo>
                    <a:pt x="109982" y="289179"/>
                    <a:pt x="93472" y="291719"/>
                    <a:pt x="77343" y="295910"/>
                  </a:cubicBezTo>
                  <a:cubicBezTo>
                    <a:pt x="30099" y="306832"/>
                    <a:pt x="0" y="350901"/>
                    <a:pt x="11938" y="390906"/>
                  </a:cubicBezTo>
                  <a:cubicBezTo>
                    <a:pt x="18669" y="414782"/>
                    <a:pt x="38354" y="425704"/>
                    <a:pt x="64389" y="429260"/>
                  </a:cubicBezTo>
                  <a:cubicBezTo>
                    <a:pt x="101727" y="434467"/>
                    <a:pt x="139573" y="430276"/>
                    <a:pt x="176403" y="421005"/>
                  </a:cubicBezTo>
                  <a:cubicBezTo>
                    <a:pt x="240792" y="404368"/>
                    <a:pt x="304546" y="385191"/>
                    <a:pt x="368300" y="366014"/>
                  </a:cubicBezTo>
                  <a:cubicBezTo>
                    <a:pt x="392684" y="358775"/>
                    <a:pt x="413893" y="345821"/>
                    <a:pt x="435737" y="334391"/>
                  </a:cubicBezTo>
                  <a:cubicBezTo>
                    <a:pt x="481965" y="311023"/>
                    <a:pt x="532765" y="300609"/>
                    <a:pt x="583057" y="289814"/>
                  </a:cubicBezTo>
                  <a:cubicBezTo>
                    <a:pt x="606425" y="284607"/>
                    <a:pt x="610616" y="278892"/>
                    <a:pt x="602742" y="260223"/>
                  </a:cubicBezTo>
                  <a:cubicBezTo>
                    <a:pt x="575818" y="190754"/>
                    <a:pt x="562229" y="119126"/>
                    <a:pt x="535813" y="50165"/>
                  </a:cubicBezTo>
                  <a:cubicBezTo>
                    <a:pt x="530098" y="36703"/>
                    <a:pt x="525907" y="23241"/>
                    <a:pt x="520827" y="9652"/>
                  </a:cubicBezTo>
                  <a:close/>
                </a:path>
              </a:pathLst>
            </a:custGeom>
            <a:solidFill>
              <a:srgbClr val="2F2F2F"/>
            </a:solidFill>
          </p:spPr>
        </p:sp>
      </p:grpSp>
      <p:grpSp>
        <p:nvGrpSpPr>
          <p:cNvPr id="82" name="Group 82"/>
          <p:cNvGrpSpPr>
            <a:grpSpLocks noChangeAspect="1"/>
          </p:cNvGrpSpPr>
          <p:nvPr/>
        </p:nvGrpSpPr>
        <p:grpSpPr>
          <a:xfrm rot="-686979">
            <a:off x="16902300" y="9588496"/>
            <a:ext cx="369372" cy="383279"/>
            <a:chOff x="0" y="0"/>
            <a:chExt cx="492497" cy="511039"/>
          </a:xfrm>
        </p:grpSpPr>
        <p:sp>
          <p:nvSpPr>
            <p:cNvPr id="83" name="Freeform 83"/>
            <p:cNvSpPr/>
            <p:nvPr/>
          </p:nvSpPr>
          <p:spPr>
            <a:xfrm>
              <a:off x="-7620" y="-2286"/>
              <a:ext cx="503809" cy="519303"/>
            </a:xfrm>
            <a:custGeom>
              <a:avLst/>
              <a:gdLst/>
              <a:ahLst/>
              <a:cxnLst/>
              <a:rect l="l" t="t" r="r" b="b"/>
              <a:pathLst>
                <a:path w="503809" h="519303">
                  <a:moveTo>
                    <a:pt x="182626" y="40386"/>
                  </a:moveTo>
                  <a:cubicBezTo>
                    <a:pt x="187325" y="34163"/>
                    <a:pt x="194056" y="36703"/>
                    <a:pt x="199263" y="36703"/>
                  </a:cubicBezTo>
                  <a:cubicBezTo>
                    <a:pt x="229870" y="35179"/>
                    <a:pt x="260477" y="31496"/>
                    <a:pt x="290068" y="23241"/>
                  </a:cubicBezTo>
                  <a:cubicBezTo>
                    <a:pt x="311912" y="17018"/>
                    <a:pt x="349758" y="8255"/>
                    <a:pt x="371983" y="2540"/>
                  </a:cubicBezTo>
                  <a:cubicBezTo>
                    <a:pt x="380746" y="0"/>
                    <a:pt x="379730" y="24892"/>
                    <a:pt x="384429" y="50292"/>
                  </a:cubicBezTo>
                  <a:cubicBezTo>
                    <a:pt x="406781" y="118237"/>
                    <a:pt x="444119" y="178943"/>
                    <a:pt x="475742" y="242824"/>
                  </a:cubicBezTo>
                  <a:cubicBezTo>
                    <a:pt x="484505" y="260477"/>
                    <a:pt x="493395" y="278638"/>
                    <a:pt x="498602" y="298323"/>
                  </a:cubicBezTo>
                  <a:cubicBezTo>
                    <a:pt x="503809" y="321183"/>
                    <a:pt x="496062" y="334137"/>
                    <a:pt x="474726" y="341884"/>
                  </a:cubicBezTo>
                  <a:cubicBezTo>
                    <a:pt x="452882" y="349631"/>
                    <a:pt x="429641" y="353822"/>
                    <a:pt x="408305" y="364236"/>
                  </a:cubicBezTo>
                  <a:cubicBezTo>
                    <a:pt x="391160" y="372999"/>
                    <a:pt x="376174" y="382397"/>
                    <a:pt x="372491" y="403098"/>
                  </a:cubicBezTo>
                  <a:cubicBezTo>
                    <a:pt x="369951" y="416052"/>
                    <a:pt x="359537" y="422783"/>
                    <a:pt x="349123" y="427990"/>
                  </a:cubicBezTo>
                  <a:cubicBezTo>
                    <a:pt x="274447" y="466344"/>
                    <a:pt x="196596" y="496951"/>
                    <a:pt x="113538" y="511556"/>
                  </a:cubicBezTo>
                  <a:cubicBezTo>
                    <a:pt x="69469" y="519303"/>
                    <a:pt x="38862" y="503301"/>
                    <a:pt x="19177" y="466471"/>
                  </a:cubicBezTo>
                  <a:cubicBezTo>
                    <a:pt x="0" y="432181"/>
                    <a:pt x="4699" y="397002"/>
                    <a:pt x="33147" y="363220"/>
                  </a:cubicBezTo>
                  <a:cubicBezTo>
                    <a:pt x="71501" y="318135"/>
                    <a:pt x="109347" y="272415"/>
                    <a:pt x="133223" y="216408"/>
                  </a:cubicBezTo>
                  <a:cubicBezTo>
                    <a:pt x="155702" y="159131"/>
                    <a:pt x="175387" y="101092"/>
                    <a:pt x="182626" y="40386"/>
                  </a:cubicBezTo>
                  <a:close/>
                </a:path>
              </a:pathLst>
            </a:custGeom>
            <a:solidFill>
              <a:srgbClr val="2F2F2F"/>
            </a:solidFill>
          </p:spPr>
        </p:sp>
      </p:grpSp>
      <p:grpSp>
        <p:nvGrpSpPr>
          <p:cNvPr id="84" name="Group 84"/>
          <p:cNvGrpSpPr>
            <a:grpSpLocks noChangeAspect="1"/>
          </p:cNvGrpSpPr>
          <p:nvPr/>
        </p:nvGrpSpPr>
        <p:grpSpPr>
          <a:xfrm rot="-686979">
            <a:off x="16658944" y="8214367"/>
            <a:ext cx="1053774" cy="1557382"/>
            <a:chOff x="0" y="0"/>
            <a:chExt cx="1405032" cy="2076509"/>
          </a:xfrm>
        </p:grpSpPr>
        <p:sp>
          <p:nvSpPr>
            <p:cNvPr id="85" name="Freeform 85"/>
            <p:cNvSpPr/>
            <p:nvPr/>
          </p:nvSpPr>
          <p:spPr>
            <a:xfrm>
              <a:off x="-5080" y="-1524"/>
              <a:ext cx="1410081" cy="2083943"/>
            </a:xfrm>
            <a:custGeom>
              <a:avLst/>
              <a:gdLst/>
              <a:ahLst/>
              <a:cxnLst/>
              <a:rect l="l" t="t" r="r" b="b"/>
              <a:pathLst>
                <a:path w="1410081" h="2083943">
                  <a:moveTo>
                    <a:pt x="361061" y="154178"/>
                  </a:moveTo>
                  <a:cubicBezTo>
                    <a:pt x="436372" y="122047"/>
                    <a:pt x="513080" y="93472"/>
                    <a:pt x="594106" y="77470"/>
                  </a:cubicBezTo>
                  <a:cubicBezTo>
                    <a:pt x="717550" y="54102"/>
                    <a:pt x="839470" y="23495"/>
                    <a:pt x="963930" y="3683"/>
                  </a:cubicBezTo>
                  <a:cubicBezTo>
                    <a:pt x="984123" y="0"/>
                    <a:pt x="1003935" y="1143"/>
                    <a:pt x="1023112" y="5207"/>
                  </a:cubicBezTo>
                  <a:cubicBezTo>
                    <a:pt x="1030351" y="13970"/>
                    <a:pt x="1036574" y="24384"/>
                    <a:pt x="1044321" y="31115"/>
                  </a:cubicBezTo>
                  <a:cubicBezTo>
                    <a:pt x="1093089" y="71120"/>
                    <a:pt x="1093089" y="120904"/>
                    <a:pt x="1121156" y="172720"/>
                  </a:cubicBezTo>
                  <a:cubicBezTo>
                    <a:pt x="1161161" y="245872"/>
                    <a:pt x="1155446" y="374523"/>
                    <a:pt x="1144016" y="445643"/>
                  </a:cubicBezTo>
                  <a:cubicBezTo>
                    <a:pt x="1130046" y="495935"/>
                    <a:pt x="1111377" y="520319"/>
                    <a:pt x="1097280" y="570103"/>
                  </a:cubicBezTo>
                  <a:cubicBezTo>
                    <a:pt x="1087374" y="604901"/>
                    <a:pt x="1045972" y="703961"/>
                    <a:pt x="1048004" y="719455"/>
                  </a:cubicBezTo>
                  <a:cubicBezTo>
                    <a:pt x="1056767" y="796798"/>
                    <a:pt x="1065657" y="874014"/>
                    <a:pt x="1073404" y="951865"/>
                  </a:cubicBezTo>
                  <a:cubicBezTo>
                    <a:pt x="1078103" y="995426"/>
                    <a:pt x="1079627" y="1039495"/>
                    <a:pt x="1092581" y="1082040"/>
                  </a:cubicBezTo>
                  <a:cubicBezTo>
                    <a:pt x="1097280" y="1096518"/>
                    <a:pt x="1110742" y="1178052"/>
                    <a:pt x="1163701" y="1299972"/>
                  </a:cubicBezTo>
                  <a:cubicBezTo>
                    <a:pt x="1164717" y="1302004"/>
                    <a:pt x="1285113" y="1535049"/>
                    <a:pt x="1336421" y="1664716"/>
                  </a:cubicBezTo>
                  <a:cubicBezTo>
                    <a:pt x="1376426" y="1766951"/>
                    <a:pt x="1394587" y="1922526"/>
                    <a:pt x="1410081" y="2034159"/>
                  </a:cubicBezTo>
                  <a:cubicBezTo>
                    <a:pt x="1376299" y="2082927"/>
                    <a:pt x="1177671" y="2083943"/>
                    <a:pt x="1148080" y="2070481"/>
                  </a:cubicBezTo>
                  <a:cubicBezTo>
                    <a:pt x="1089406" y="2044065"/>
                    <a:pt x="919861" y="1573530"/>
                    <a:pt x="880872" y="1486789"/>
                  </a:cubicBezTo>
                  <a:cubicBezTo>
                    <a:pt x="853313" y="1425575"/>
                    <a:pt x="712724" y="1207135"/>
                    <a:pt x="691515" y="1159891"/>
                  </a:cubicBezTo>
                  <a:cubicBezTo>
                    <a:pt x="678053" y="1131824"/>
                    <a:pt x="633984" y="1027049"/>
                    <a:pt x="621538" y="999109"/>
                  </a:cubicBezTo>
                  <a:cubicBezTo>
                    <a:pt x="593979" y="938403"/>
                    <a:pt x="570738" y="813435"/>
                    <a:pt x="551561" y="750062"/>
                  </a:cubicBezTo>
                  <a:cubicBezTo>
                    <a:pt x="544322" y="726694"/>
                    <a:pt x="463423" y="852805"/>
                    <a:pt x="419227" y="918718"/>
                  </a:cubicBezTo>
                  <a:cubicBezTo>
                    <a:pt x="362204" y="1004316"/>
                    <a:pt x="420243" y="1001268"/>
                    <a:pt x="453009" y="1102868"/>
                  </a:cubicBezTo>
                  <a:cubicBezTo>
                    <a:pt x="510540" y="1282319"/>
                    <a:pt x="488823" y="1632077"/>
                    <a:pt x="494538" y="1786636"/>
                  </a:cubicBezTo>
                  <a:cubicBezTo>
                    <a:pt x="336296" y="1839595"/>
                    <a:pt x="293751" y="1896618"/>
                    <a:pt x="266827" y="1756537"/>
                  </a:cubicBezTo>
                  <a:cubicBezTo>
                    <a:pt x="126619" y="1020572"/>
                    <a:pt x="19685" y="979043"/>
                    <a:pt x="5207" y="813054"/>
                  </a:cubicBezTo>
                  <a:cubicBezTo>
                    <a:pt x="0" y="752856"/>
                    <a:pt x="140589" y="534416"/>
                    <a:pt x="179070" y="496062"/>
                  </a:cubicBezTo>
                  <a:cubicBezTo>
                    <a:pt x="217551" y="457708"/>
                    <a:pt x="240792" y="408432"/>
                    <a:pt x="247015" y="353441"/>
                  </a:cubicBezTo>
                  <a:cubicBezTo>
                    <a:pt x="248539" y="340487"/>
                    <a:pt x="251714" y="326517"/>
                    <a:pt x="257429" y="315087"/>
                  </a:cubicBezTo>
                  <a:cubicBezTo>
                    <a:pt x="282829" y="267335"/>
                    <a:pt x="311912" y="220091"/>
                    <a:pt x="338836" y="172466"/>
                  </a:cubicBezTo>
                  <a:cubicBezTo>
                    <a:pt x="342519" y="163703"/>
                    <a:pt x="348742" y="154813"/>
                    <a:pt x="361188" y="154305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86" name="Group 86"/>
          <p:cNvGrpSpPr>
            <a:grpSpLocks noChangeAspect="1"/>
          </p:cNvGrpSpPr>
          <p:nvPr/>
        </p:nvGrpSpPr>
        <p:grpSpPr>
          <a:xfrm rot="-686979">
            <a:off x="15982244" y="6608724"/>
            <a:ext cx="617689" cy="973245"/>
            <a:chOff x="0" y="0"/>
            <a:chExt cx="823586" cy="1297660"/>
          </a:xfrm>
        </p:grpSpPr>
        <p:sp>
          <p:nvSpPr>
            <p:cNvPr id="87" name="Freeform 87"/>
            <p:cNvSpPr/>
            <p:nvPr/>
          </p:nvSpPr>
          <p:spPr>
            <a:xfrm>
              <a:off x="-13208" y="-5588"/>
              <a:ext cx="836803" cy="1303274"/>
            </a:xfrm>
            <a:custGeom>
              <a:avLst/>
              <a:gdLst/>
              <a:ahLst/>
              <a:cxnLst/>
              <a:rect l="l" t="t" r="r" b="b"/>
              <a:pathLst>
                <a:path w="836803" h="1303274">
                  <a:moveTo>
                    <a:pt x="836803" y="962406"/>
                  </a:moveTo>
                  <a:cubicBezTo>
                    <a:pt x="777113" y="1067689"/>
                    <a:pt x="716915" y="1172464"/>
                    <a:pt x="656209" y="1277874"/>
                  </a:cubicBezTo>
                  <a:cubicBezTo>
                    <a:pt x="651002" y="1286637"/>
                    <a:pt x="644779" y="1294511"/>
                    <a:pt x="639572" y="1303274"/>
                  </a:cubicBezTo>
                  <a:cubicBezTo>
                    <a:pt x="613664" y="1293876"/>
                    <a:pt x="597027" y="1271143"/>
                    <a:pt x="580390" y="1251458"/>
                  </a:cubicBezTo>
                  <a:cubicBezTo>
                    <a:pt x="478663" y="1132713"/>
                    <a:pt x="373888" y="1015365"/>
                    <a:pt x="285242" y="884682"/>
                  </a:cubicBezTo>
                  <a:cubicBezTo>
                    <a:pt x="228219" y="800608"/>
                    <a:pt x="168021" y="718693"/>
                    <a:pt x="119253" y="629412"/>
                  </a:cubicBezTo>
                  <a:cubicBezTo>
                    <a:pt x="110490" y="613791"/>
                    <a:pt x="98552" y="598805"/>
                    <a:pt x="99568" y="579120"/>
                  </a:cubicBezTo>
                  <a:cubicBezTo>
                    <a:pt x="78867" y="536575"/>
                    <a:pt x="60706" y="493014"/>
                    <a:pt x="36322" y="453009"/>
                  </a:cubicBezTo>
                  <a:cubicBezTo>
                    <a:pt x="0" y="392811"/>
                    <a:pt x="10922" y="333121"/>
                    <a:pt x="38862" y="278130"/>
                  </a:cubicBezTo>
                  <a:cubicBezTo>
                    <a:pt x="79883" y="197231"/>
                    <a:pt x="125476" y="118364"/>
                    <a:pt x="161290" y="33782"/>
                  </a:cubicBezTo>
                  <a:cubicBezTo>
                    <a:pt x="170053" y="13589"/>
                    <a:pt x="186690" y="0"/>
                    <a:pt x="207518" y="7874"/>
                  </a:cubicBezTo>
                  <a:cubicBezTo>
                    <a:pt x="225679" y="14097"/>
                    <a:pt x="249047" y="15621"/>
                    <a:pt x="251587" y="48895"/>
                  </a:cubicBezTo>
                  <a:cubicBezTo>
                    <a:pt x="257810" y="129794"/>
                    <a:pt x="258318" y="209677"/>
                    <a:pt x="242189" y="291211"/>
                  </a:cubicBezTo>
                  <a:cubicBezTo>
                    <a:pt x="255143" y="219075"/>
                    <a:pt x="318389" y="177546"/>
                    <a:pt x="344424" y="113284"/>
                  </a:cubicBezTo>
                  <a:cubicBezTo>
                    <a:pt x="348615" y="102870"/>
                    <a:pt x="354838" y="93091"/>
                    <a:pt x="367792" y="90424"/>
                  </a:cubicBezTo>
                  <a:cubicBezTo>
                    <a:pt x="398399" y="73787"/>
                    <a:pt x="406146" y="78486"/>
                    <a:pt x="409321" y="113284"/>
                  </a:cubicBezTo>
                  <a:cubicBezTo>
                    <a:pt x="410337" y="123698"/>
                    <a:pt x="409321" y="133477"/>
                    <a:pt x="407797" y="143891"/>
                  </a:cubicBezTo>
                  <a:cubicBezTo>
                    <a:pt x="387096" y="244475"/>
                    <a:pt x="361569" y="344170"/>
                    <a:pt x="334645" y="443230"/>
                  </a:cubicBezTo>
                  <a:cubicBezTo>
                    <a:pt x="325882" y="475361"/>
                    <a:pt x="333629" y="498729"/>
                    <a:pt x="361569" y="520573"/>
                  </a:cubicBezTo>
                  <a:cubicBezTo>
                    <a:pt x="442976" y="583819"/>
                    <a:pt x="510921" y="638810"/>
                    <a:pt x="583565" y="712470"/>
                  </a:cubicBezTo>
                  <a:cubicBezTo>
                    <a:pt x="630301" y="800100"/>
                    <a:pt x="728853" y="859282"/>
                    <a:pt x="798830" y="922528"/>
                  </a:cubicBezTo>
                  <a:cubicBezTo>
                    <a:pt x="812800" y="933958"/>
                    <a:pt x="834136" y="941197"/>
                    <a:pt x="836676" y="962533"/>
                  </a:cubicBezTo>
                  <a:close/>
                </a:path>
              </a:pathLst>
            </a:custGeom>
            <a:solidFill>
              <a:srgbClr val="FEC082"/>
            </a:solidFill>
          </p:spPr>
        </p:sp>
      </p:grpSp>
      <p:grpSp>
        <p:nvGrpSpPr>
          <p:cNvPr id="88" name="Group 88"/>
          <p:cNvGrpSpPr>
            <a:grpSpLocks noChangeAspect="1"/>
          </p:cNvGrpSpPr>
          <p:nvPr/>
        </p:nvGrpSpPr>
        <p:grpSpPr>
          <a:xfrm rot="-686979">
            <a:off x="16177401" y="6919838"/>
            <a:ext cx="1049508" cy="1563358"/>
            <a:chOff x="0" y="0"/>
            <a:chExt cx="1399343" cy="2084477"/>
          </a:xfrm>
        </p:grpSpPr>
        <p:sp>
          <p:nvSpPr>
            <p:cNvPr id="89" name="Freeform 89"/>
            <p:cNvSpPr/>
            <p:nvPr/>
          </p:nvSpPr>
          <p:spPr>
            <a:xfrm>
              <a:off x="-43434" y="-1524"/>
              <a:ext cx="1470279" cy="2119122"/>
            </a:xfrm>
            <a:custGeom>
              <a:avLst/>
              <a:gdLst/>
              <a:ahLst/>
              <a:cxnLst/>
              <a:rect l="l" t="t" r="r" b="b"/>
              <a:pathLst>
                <a:path w="1470279" h="2119122">
                  <a:moveTo>
                    <a:pt x="971169" y="608457"/>
                  </a:moveTo>
                  <a:cubicBezTo>
                    <a:pt x="1032383" y="643763"/>
                    <a:pt x="1085850" y="685800"/>
                    <a:pt x="1135634" y="736092"/>
                  </a:cubicBezTo>
                  <a:cubicBezTo>
                    <a:pt x="1188593" y="791083"/>
                    <a:pt x="1225423" y="852297"/>
                    <a:pt x="1237869" y="926973"/>
                  </a:cubicBezTo>
                  <a:cubicBezTo>
                    <a:pt x="1240409" y="943610"/>
                    <a:pt x="1241552" y="960755"/>
                    <a:pt x="1236853" y="976757"/>
                  </a:cubicBezTo>
                  <a:cubicBezTo>
                    <a:pt x="1215009" y="1051941"/>
                    <a:pt x="1222375" y="1126744"/>
                    <a:pt x="1251331" y="1198245"/>
                  </a:cubicBezTo>
                  <a:cubicBezTo>
                    <a:pt x="1284478" y="1282319"/>
                    <a:pt x="1300607" y="1369441"/>
                    <a:pt x="1302639" y="1459230"/>
                  </a:cubicBezTo>
                  <a:cubicBezTo>
                    <a:pt x="1303655" y="1509522"/>
                    <a:pt x="1334770" y="1549527"/>
                    <a:pt x="1350391" y="1595120"/>
                  </a:cubicBezTo>
                  <a:cubicBezTo>
                    <a:pt x="1376299" y="1671320"/>
                    <a:pt x="1470279" y="1891411"/>
                    <a:pt x="1434973" y="1967611"/>
                  </a:cubicBezTo>
                  <a:cubicBezTo>
                    <a:pt x="1357630" y="1973834"/>
                    <a:pt x="1168781" y="2028825"/>
                    <a:pt x="1093089" y="2044446"/>
                  </a:cubicBezTo>
                  <a:cubicBezTo>
                    <a:pt x="945769" y="2075561"/>
                    <a:pt x="710184" y="2119122"/>
                    <a:pt x="634492" y="2045462"/>
                  </a:cubicBezTo>
                  <a:cubicBezTo>
                    <a:pt x="609600" y="2021078"/>
                    <a:pt x="594487" y="1585341"/>
                    <a:pt x="589407" y="1501267"/>
                  </a:cubicBezTo>
                  <a:cubicBezTo>
                    <a:pt x="587883" y="1475359"/>
                    <a:pt x="584708" y="1451483"/>
                    <a:pt x="574421" y="1427607"/>
                  </a:cubicBezTo>
                  <a:cubicBezTo>
                    <a:pt x="553720" y="1382522"/>
                    <a:pt x="545846" y="1297432"/>
                    <a:pt x="557276" y="1247648"/>
                  </a:cubicBezTo>
                  <a:cubicBezTo>
                    <a:pt x="582168" y="1132459"/>
                    <a:pt x="555752" y="1043813"/>
                    <a:pt x="597789" y="933831"/>
                  </a:cubicBezTo>
                  <a:cubicBezTo>
                    <a:pt x="599313" y="930148"/>
                    <a:pt x="600329" y="926084"/>
                    <a:pt x="602488" y="922401"/>
                  </a:cubicBezTo>
                  <a:cubicBezTo>
                    <a:pt x="624332" y="888619"/>
                    <a:pt x="630555" y="858647"/>
                    <a:pt x="588010" y="833628"/>
                  </a:cubicBezTo>
                  <a:cubicBezTo>
                    <a:pt x="576580" y="827405"/>
                    <a:pt x="584327" y="806704"/>
                    <a:pt x="573024" y="797306"/>
                  </a:cubicBezTo>
                  <a:cubicBezTo>
                    <a:pt x="474091" y="717423"/>
                    <a:pt x="0" y="174752"/>
                    <a:pt x="46609" y="92329"/>
                  </a:cubicBezTo>
                  <a:cubicBezTo>
                    <a:pt x="67437" y="56007"/>
                    <a:pt x="213741" y="32639"/>
                    <a:pt x="242189" y="1524"/>
                  </a:cubicBezTo>
                  <a:cubicBezTo>
                    <a:pt x="247396" y="0"/>
                    <a:pt x="707009" y="451866"/>
                    <a:pt x="711200" y="454406"/>
                  </a:cubicBezTo>
                  <a:cubicBezTo>
                    <a:pt x="864235" y="549402"/>
                    <a:pt x="927481" y="537464"/>
                    <a:pt x="971169" y="608457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90" name="Group 90"/>
          <p:cNvGrpSpPr>
            <a:grpSpLocks noChangeAspect="1"/>
          </p:cNvGrpSpPr>
          <p:nvPr/>
        </p:nvGrpSpPr>
        <p:grpSpPr>
          <a:xfrm rot="-686979">
            <a:off x="16206493" y="6955162"/>
            <a:ext cx="267233" cy="277687"/>
            <a:chOff x="0" y="0"/>
            <a:chExt cx="356311" cy="370249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356362" cy="370205"/>
            </a:xfrm>
            <a:custGeom>
              <a:avLst/>
              <a:gdLst/>
              <a:ahLst/>
              <a:cxnLst/>
              <a:rect l="l" t="t" r="r" b="b"/>
              <a:pathLst>
                <a:path w="356362" h="370205">
                  <a:moveTo>
                    <a:pt x="0" y="85725"/>
                  </a:moveTo>
                  <a:lnTo>
                    <a:pt x="92456" y="0"/>
                  </a:lnTo>
                  <a:lnTo>
                    <a:pt x="356362" y="284480"/>
                  </a:lnTo>
                  <a:lnTo>
                    <a:pt x="263906" y="370205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92" name="Group 92"/>
          <p:cNvGrpSpPr>
            <a:grpSpLocks noChangeAspect="1"/>
          </p:cNvGrpSpPr>
          <p:nvPr/>
        </p:nvGrpSpPr>
        <p:grpSpPr>
          <a:xfrm rot="-686979">
            <a:off x="16414776" y="7058253"/>
            <a:ext cx="386393" cy="324788"/>
            <a:chOff x="0" y="0"/>
            <a:chExt cx="515191" cy="433051"/>
          </a:xfrm>
        </p:grpSpPr>
        <p:sp>
          <p:nvSpPr>
            <p:cNvPr id="93" name="Freeform 93"/>
            <p:cNvSpPr/>
            <p:nvPr/>
          </p:nvSpPr>
          <p:spPr>
            <a:xfrm>
              <a:off x="0" y="-10033"/>
              <a:ext cx="517779" cy="442976"/>
            </a:xfrm>
            <a:custGeom>
              <a:avLst/>
              <a:gdLst/>
              <a:ahLst/>
              <a:cxnLst/>
              <a:rect l="l" t="t" r="r" b="b"/>
              <a:pathLst>
                <a:path w="517779" h="442976">
                  <a:moveTo>
                    <a:pt x="254762" y="318008"/>
                  </a:moveTo>
                  <a:cubicBezTo>
                    <a:pt x="194056" y="268732"/>
                    <a:pt x="134874" y="218440"/>
                    <a:pt x="73152" y="170180"/>
                  </a:cubicBezTo>
                  <a:cubicBezTo>
                    <a:pt x="41529" y="145796"/>
                    <a:pt x="9906" y="114681"/>
                    <a:pt x="0" y="77851"/>
                  </a:cubicBezTo>
                  <a:cubicBezTo>
                    <a:pt x="18669" y="85598"/>
                    <a:pt x="84582" y="50292"/>
                    <a:pt x="96012" y="38989"/>
                  </a:cubicBezTo>
                  <a:cubicBezTo>
                    <a:pt x="133858" y="0"/>
                    <a:pt x="181610" y="10414"/>
                    <a:pt x="225679" y="14097"/>
                  </a:cubicBezTo>
                  <a:cubicBezTo>
                    <a:pt x="324231" y="20320"/>
                    <a:pt x="394843" y="74803"/>
                    <a:pt x="450342" y="149987"/>
                  </a:cubicBezTo>
                  <a:cubicBezTo>
                    <a:pt x="465328" y="169672"/>
                    <a:pt x="477901" y="190500"/>
                    <a:pt x="465328" y="217424"/>
                  </a:cubicBezTo>
                  <a:cubicBezTo>
                    <a:pt x="456565" y="237109"/>
                    <a:pt x="466344" y="248539"/>
                    <a:pt x="489204" y="247523"/>
                  </a:cubicBezTo>
                  <a:cubicBezTo>
                    <a:pt x="497967" y="246507"/>
                    <a:pt x="509397" y="243332"/>
                    <a:pt x="514096" y="255270"/>
                  </a:cubicBezTo>
                  <a:cubicBezTo>
                    <a:pt x="517779" y="264668"/>
                    <a:pt x="511556" y="274447"/>
                    <a:pt x="504190" y="279654"/>
                  </a:cubicBezTo>
                  <a:cubicBezTo>
                    <a:pt x="479298" y="296291"/>
                    <a:pt x="482346" y="330454"/>
                    <a:pt x="487553" y="343408"/>
                  </a:cubicBezTo>
                  <a:cubicBezTo>
                    <a:pt x="502539" y="381254"/>
                    <a:pt x="490093" y="410845"/>
                    <a:pt x="477647" y="442976"/>
                  </a:cubicBezTo>
                  <a:cubicBezTo>
                    <a:pt x="420116" y="382778"/>
                    <a:pt x="322580" y="364617"/>
                    <a:pt x="254508" y="318008"/>
                  </a:cubicBezTo>
                  <a:close/>
                </a:path>
              </a:pathLst>
            </a:custGeom>
            <a:solidFill>
              <a:srgbClr val="774200"/>
            </a:solidFill>
          </p:spPr>
        </p:sp>
      </p:grpSp>
      <p:grpSp>
        <p:nvGrpSpPr>
          <p:cNvPr id="94" name="Group 94"/>
          <p:cNvGrpSpPr>
            <a:grpSpLocks noChangeAspect="1"/>
          </p:cNvGrpSpPr>
          <p:nvPr/>
        </p:nvGrpSpPr>
        <p:grpSpPr>
          <a:xfrm rot="1166212">
            <a:off x="14742451" y="6152552"/>
            <a:ext cx="411266" cy="3914408"/>
            <a:chOff x="0" y="0"/>
            <a:chExt cx="548355" cy="5219211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548386" cy="5219192"/>
            </a:xfrm>
            <a:custGeom>
              <a:avLst/>
              <a:gdLst/>
              <a:ahLst/>
              <a:cxnLst/>
              <a:rect l="l" t="t" r="r" b="b"/>
              <a:pathLst>
                <a:path w="548386" h="5219192">
                  <a:moveTo>
                    <a:pt x="0" y="0"/>
                  </a:moveTo>
                  <a:lnTo>
                    <a:pt x="548386" y="0"/>
                  </a:lnTo>
                  <a:lnTo>
                    <a:pt x="548386" y="5219192"/>
                  </a:lnTo>
                  <a:lnTo>
                    <a:pt x="0" y="521919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6" name="Group 96"/>
          <p:cNvGrpSpPr>
            <a:grpSpLocks noChangeAspect="1"/>
          </p:cNvGrpSpPr>
          <p:nvPr/>
        </p:nvGrpSpPr>
        <p:grpSpPr>
          <a:xfrm rot="2048574">
            <a:off x="13725711" y="6335170"/>
            <a:ext cx="411266" cy="3914408"/>
            <a:chOff x="0" y="0"/>
            <a:chExt cx="548355" cy="5219211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548386" cy="5219192"/>
            </a:xfrm>
            <a:custGeom>
              <a:avLst/>
              <a:gdLst/>
              <a:ahLst/>
              <a:cxnLst/>
              <a:rect l="l" t="t" r="r" b="b"/>
              <a:pathLst>
                <a:path w="548386" h="5219192">
                  <a:moveTo>
                    <a:pt x="0" y="0"/>
                  </a:moveTo>
                  <a:lnTo>
                    <a:pt x="548386" y="0"/>
                  </a:lnTo>
                  <a:lnTo>
                    <a:pt x="548386" y="5219192"/>
                  </a:lnTo>
                  <a:lnTo>
                    <a:pt x="0" y="5219192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8" name="Group 98"/>
          <p:cNvGrpSpPr>
            <a:grpSpLocks noChangeAspect="1"/>
          </p:cNvGrpSpPr>
          <p:nvPr/>
        </p:nvGrpSpPr>
        <p:grpSpPr>
          <a:xfrm rot="-10800000">
            <a:off x="15276908" y="3017723"/>
            <a:ext cx="17792" cy="1254118"/>
            <a:chOff x="0" y="0"/>
            <a:chExt cx="23723" cy="1672157"/>
          </a:xfrm>
        </p:grpSpPr>
        <p:sp>
          <p:nvSpPr>
            <p:cNvPr id="99" name="Freeform 99"/>
            <p:cNvSpPr/>
            <p:nvPr/>
          </p:nvSpPr>
          <p:spPr>
            <a:xfrm>
              <a:off x="0" y="0"/>
              <a:ext cx="23749" cy="1672082"/>
            </a:xfrm>
            <a:custGeom>
              <a:avLst/>
              <a:gdLst/>
              <a:ahLst/>
              <a:cxnLst/>
              <a:rect l="l" t="t" r="r" b="b"/>
              <a:pathLst>
                <a:path w="23749" h="1672082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660271"/>
                  </a:lnTo>
                  <a:cubicBezTo>
                    <a:pt x="0" y="1666875"/>
                    <a:pt x="5334" y="1672082"/>
                    <a:pt x="11811" y="1672082"/>
                  </a:cubicBezTo>
                  <a:cubicBezTo>
                    <a:pt x="18288" y="1672082"/>
                    <a:pt x="23622" y="1666748"/>
                    <a:pt x="23622" y="166027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0" name="Group 100"/>
          <p:cNvGrpSpPr>
            <a:grpSpLocks noChangeAspect="1"/>
          </p:cNvGrpSpPr>
          <p:nvPr/>
        </p:nvGrpSpPr>
        <p:grpSpPr>
          <a:xfrm rot="-10800000">
            <a:off x="15205491" y="3190704"/>
            <a:ext cx="160626" cy="665304"/>
            <a:chOff x="0" y="0"/>
            <a:chExt cx="214168" cy="887072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214122" cy="887095"/>
            </a:xfrm>
            <a:custGeom>
              <a:avLst/>
              <a:gdLst/>
              <a:ahLst/>
              <a:cxnLst/>
              <a:rect l="l" t="t" r="r" b="b"/>
              <a:pathLst>
                <a:path w="214122" h="88709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780034"/>
                  </a:lnTo>
                  <a:cubicBezTo>
                    <a:pt x="0" y="839216"/>
                    <a:pt x="48006" y="887095"/>
                    <a:pt x="107061" y="887095"/>
                  </a:cubicBezTo>
                  <a:cubicBezTo>
                    <a:pt x="166116" y="887095"/>
                    <a:pt x="214122" y="839089"/>
                    <a:pt x="214122" y="78003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2" name="Group 102"/>
          <p:cNvGrpSpPr>
            <a:grpSpLocks noChangeAspect="1"/>
          </p:cNvGrpSpPr>
          <p:nvPr/>
        </p:nvGrpSpPr>
        <p:grpSpPr>
          <a:xfrm rot="-10800000">
            <a:off x="13548663" y="3184652"/>
            <a:ext cx="17792" cy="1186160"/>
            <a:chOff x="0" y="0"/>
            <a:chExt cx="23723" cy="1581547"/>
          </a:xfrm>
        </p:grpSpPr>
        <p:sp>
          <p:nvSpPr>
            <p:cNvPr id="103" name="Freeform 103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4" name="Group 104"/>
          <p:cNvGrpSpPr>
            <a:grpSpLocks noChangeAspect="1"/>
          </p:cNvGrpSpPr>
          <p:nvPr/>
        </p:nvGrpSpPr>
        <p:grpSpPr>
          <a:xfrm rot="-10800000">
            <a:off x="13477247" y="3484654"/>
            <a:ext cx="160626" cy="492858"/>
            <a:chOff x="0" y="0"/>
            <a:chExt cx="214168" cy="657145"/>
          </a:xfrm>
        </p:grpSpPr>
        <p:sp>
          <p:nvSpPr>
            <p:cNvPr id="105" name="Freeform 105"/>
            <p:cNvSpPr/>
            <p:nvPr/>
          </p:nvSpPr>
          <p:spPr>
            <a:xfrm>
              <a:off x="0" y="0"/>
              <a:ext cx="214122" cy="657098"/>
            </a:xfrm>
            <a:custGeom>
              <a:avLst/>
              <a:gdLst/>
              <a:ahLst/>
              <a:cxnLst/>
              <a:rect l="l" t="t" r="r" b="b"/>
              <a:pathLst>
                <a:path w="214122" h="657098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550037"/>
                  </a:lnTo>
                  <a:cubicBezTo>
                    <a:pt x="0" y="609219"/>
                    <a:pt x="48006" y="657098"/>
                    <a:pt x="107061" y="657098"/>
                  </a:cubicBezTo>
                  <a:cubicBezTo>
                    <a:pt x="166116" y="657098"/>
                    <a:pt x="214122" y="609092"/>
                    <a:pt x="214122" y="55003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6" name="Group 106"/>
          <p:cNvGrpSpPr>
            <a:grpSpLocks noChangeAspect="1"/>
          </p:cNvGrpSpPr>
          <p:nvPr/>
        </p:nvGrpSpPr>
        <p:grpSpPr>
          <a:xfrm rot="-10800000">
            <a:off x="15856693" y="3350052"/>
            <a:ext cx="17792" cy="1364084"/>
            <a:chOff x="0" y="0"/>
            <a:chExt cx="23723" cy="1818779"/>
          </a:xfrm>
        </p:grpSpPr>
        <p:sp>
          <p:nvSpPr>
            <p:cNvPr id="107" name="Freeform 107"/>
            <p:cNvSpPr/>
            <p:nvPr/>
          </p:nvSpPr>
          <p:spPr>
            <a:xfrm>
              <a:off x="0" y="0"/>
              <a:ext cx="23749" cy="1818767"/>
            </a:xfrm>
            <a:custGeom>
              <a:avLst/>
              <a:gdLst/>
              <a:ahLst/>
              <a:cxnLst/>
              <a:rect l="l" t="t" r="r" b="b"/>
              <a:pathLst>
                <a:path w="23749" h="181876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806956"/>
                  </a:lnTo>
                  <a:cubicBezTo>
                    <a:pt x="0" y="1813560"/>
                    <a:pt x="5334" y="1818767"/>
                    <a:pt x="11811" y="1818767"/>
                  </a:cubicBezTo>
                  <a:cubicBezTo>
                    <a:pt x="18288" y="1818767"/>
                    <a:pt x="23622" y="1813433"/>
                    <a:pt x="23622" y="180695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8" name="Group 108"/>
          <p:cNvGrpSpPr>
            <a:grpSpLocks noChangeAspect="1"/>
          </p:cNvGrpSpPr>
          <p:nvPr/>
        </p:nvGrpSpPr>
        <p:grpSpPr>
          <a:xfrm rot="-10800000">
            <a:off x="15785276" y="3518268"/>
            <a:ext cx="160626" cy="1105142"/>
            <a:chOff x="0" y="0"/>
            <a:chExt cx="214168" cy="1473523"/>
          </a:xfrm>
        </p:grpSpPr>
        <p:sp>
          <p:nvSpPr>
            <p:cNvPr id="109" name="Freeform 109"/>
            <p:cNvSpPr/>
            <p:nvPr/>
          </p:nvSpPr>
          <p:spPr>
            <a:xfrm>
              <a:off x="0" y="0"/>
              <a:ext cx="214122" cy="1473454"/>
            </a:xfrm>
            <a:custGeom>
              <a:avLst/>
              <a:gdLst/>
              <a:ahLst/>
              <a:cxnLst/>
              <a:rect l="l" t="t" r="r" b="b"/>
              <a:pathLst>
                <a:path w="214122" h="1473454">
                  <a:moveTo>
                    <a:pt x="214122" y="98806"/>
                  </a:moveTo>
                  <a:cubicBezTo>
                    <a:pt x="214122" y="44196"/>
                    <a:pt x="169926" y="0"/>
                    <a:pt x="115316" y="0"/>
                  </a:cubicBezTo>
                  <a:lnTo>
                    <a:pt x="98806" y="0"/>
                  </a:lnTo>
                  <a:cubicBezTo>
                    <a:pt x="44196" y="0"/>
                    <a:pt x="0" y="44196"/>
                    <a:pt x="0" y="98806"/>
                  </a:cubicBezTo>
                  <a:lnTo>
                    <a:pt x="0" y="1374648"/>
                  </a:lnTo>
                  <a:cubicBezTo>
                    <a:pt x="0" y="1429258"/>
                    <a:pt x="44196" y="1473454"/>
                    <a:pt x="98806" y="1473454"/>
                  </a:cubicBezTo>
                  <a:lnTo>
                    <a:pt x="115316" y="1473454"/>
                  </a:lnTo>
                  <a:cubicBezTo>
                    <a:pt x="169926" y="1473454"/>
                    <a:pt x="214122" y="1429258"/>
                    <a:pt x="214122" y="137464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0" name="Group 110"/>
          <p:cNvGrpSpPr>
            <a:grpSpLocks noChangeAspect="1"/>
          </p:cNvGrpSpPr>
          <p:nvPr/>
        </p:nvGrpSpPr>
        <p:grpSpPr>
          <a:xfrm rot="-10800000">
            <a:off x="13922878" y="3218447"/>
            <a:ext cx="17792" cy="711696"/>
            <a:chOff x="0" y="0"/>
            <a:chExt cx="23723" cy="948928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2" name="Group 112"/>
          <p:cNvGrpSpPr>
            <a:grpSpLocks noChangeAspect="1"/>
          </p:cNvGrpSpPr>
          <p:nvPr/>
        </p:nvGrpSpPr>
        <p:grpSpPr>
          <a:xfrm rot="-10800000">
            <a:off x="13851462" y="3374515"/>
            <a:ext cx="160626" cy="399560"/>
            <a:chOff x="0" y="0"/>
            <a:chExt cx="214168" cy="532747"/>
          </a:xfrm>
        </p:grpSpPr>
        <p:sp>
          <p:nvSpPr>
            <p:cNvPr id="113" name="Freeform 113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4" name="Group 114"/>
          <p:cNvGrpSpPr>
            <a:grpSpLocks noChangeAspect="1"/>
          </p:cNvGrpSpPr>
          <p:nvPr/>
        </p:nvGrpSpPr>
        <p:grpSpPr>
          <a:xfrm rot="-10800000">
            <a:off x="14504990" y="2296196"/>
            <a:ext cx="17792" cy="1186160"/>
            <a:chOff x="0" y="0"/>
            <a:chExt cx="23723" cy="1581547"/>
          </a:xfrm>
        </p:grpSpPr>
        <p:sp>
          <p:nvSpPr>
            <p:cNvPr id="115" name="Freeform 115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6" name="Group 116"/>
          <p:cNvGrpSpPr>
            <a:grpSpLocks noChangeAspect="1"/>
          </p:cNvGrpSpPr>
          <p:nvPr/>
        </p:nvGrpSpPr>
        <p:grpSpPr>
          <a:xfrm rot="-10800000">
            <a:off x="14445486" y="2835499"/>
            <a:ext cx="160626" cy="469747"/>
            <a:chOff x="0" y="0"/>
            <a:chExt cx="214168" cy="626329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214122" cy="626364"/>
            </a:xfrm>
            <a:custGeom>
              <a:avLst/>
              <a:gdLst/>
              <a:ahLst/>
              <a:cxnLst/>
              <a:rect l="l" t="t" r="r" b="b"/>
              <a:pathLst>
                <a:path w="214122" h="626364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519303"/>
                  </a:lnTo>
                  <a:cubicBezTo>
                    <a:pt x="0" y="578485"/>
                    <a:pt x="48006" y="626364"/>
                    <a:pt x="107061" y="626364"/>
                  </a:cubicBezTo>
                  <a:cubicBezTo>
                    <a:pt x="166116" y="626364"/>
                    <a:pt x="214122" y="578358"/>
                    <a:pt x="214122" y="51930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8" name="Group 118"/>
          <p:cNvGrpSpPr>
            <a:grpSpLocks noChangeAspect="1"/>
          </p:cNvGrpSpPr>
          <p:nvPr/>
        </p:nvGrpSpPr>
        <p:grpSpPr>
          <a:xfrm rot="-10800000">
            <a:off x="16463091" y="3189513"/>
            <a:ext cx="17792" cy="1186160"/>
            <a:chOff x="0" y="0"/>
            <a:chExt cx="23723" cy="1581547"/>
          </a:xfrm>
        </p:grpSpPr>
        <p:sp>
          <p:nvSpPr>
            <p:cNvPr id="119" name="Freeform 119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0" name="Group 120"/>
          <p:cNvGrpSpPr>
            <a:grpSpLocks noChangeAspect="1"/>
          </p:cNvGrpSpPr>
          <p:nvPr/>
        </p:nvGrpSpPr>
        <p:grpSpPr>
          <a:xfrm rot="-10800000">
            <a:off x="16391674" y="3523888"/>
            <a:ext cx="160626" cy="658266"/>
            <a:chOff x="0" y="0"/>
            <a:chExt cx="214168" cy="877688"/>
          </a:xfrm>
        </p:grpSpPr>
        <p:sp>
          <p:nvSpPr>
            <p:cNvPr id="121" name="Freeform 121"/>
            <p:cNvSpPr/>
            <p:nvPr/>
          </p:nvSpPr>
          <p:spPr>
            <a:xfrm>
              <a:off x="0" y="0"/>
              <a:ext cx="214122" cy="877697"/>
            </a:xfrm>
            <a:custGeom>
              <a:avLst/>
              <a:gdLst/>
              <a:ahLst/>
              <a:cxnLst/>
              <a:rect l="l" t="t" r="r" b="b"/>
              <a:pathLst>
                <a:path w="214122" h="877697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770636"/>
                  </a:lnTo>
                  <a:cubicBezTo>
                    <a:pt x="0" y="829818"/>
                    <a:pt x="48006" y="877697"/>
                    <a:pt x="107061" y="877697"/>
                  </a:cubicBezTo>
                  <a:cubicBezTo>
                    <a:pt x="166116" y="877697"/>
                    <a:pt x="214122" y="829691"/>
                    <a:pt x="214122" y="7706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2" name="Group 122"/>
          <p:cNvGrpSpPr>
            <a:grpSpLocks noChangeAspect="1"/>
          </p:cNvGrpSpPr>
          <p:nvPr/>
        </p:nvGrpSpPr>
        <p:grpSpPr>
          <a:xfrm rot="-10800000">
            <a:off x="16081655" y="3459177"/>
            <a:ext cx="17792" cy="711696"/>
            <a:chOff x="0" y="0"/>
            <a:chExt cx="23723" cy="948928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4" name="Group 124"/>
          <p:cNvGrpSpPr>
            <a:grpSpLocks noChangeAspect="1"/>
          </p:cNvGrpSpPr>
          <p:nvPr/>
        </p:nvGrpSpPr>
        <p:grpSpPr>
          <a:xfrm rot="-10800000">
            <a:off x="16010239" y="3762255"/>
            <a:ext cx="160626" cy="252550"/>
            <a:chOff x="0" y="0"/>
            <a:chExt cx="214168" cy="336733"/>
          </a:xfrm>
        </p:grpSpPr>
        <p:sp>
          <p:nvSpPr>
            <p:cNvPr id="125" name="Freeform 125"/>
            <p:cNvSpPr/>
            <p:nvPr/>
          </p:nvSpPr>
          <p:spPr>
            <a:xfrm>
              <a:off x="0" y="0"/>
              <a:ext cx="214122" cy="336677"/>
            </a:xfrm>
            <a:custGeom>
              <a:avLst/>
              <a:gdLst/>
              <a:ahLst/>
              <a:cxnLst/>
              <a:rect l="l" t="t" r="r" b="b"/>
              <a:pathLst>
                <a:path w="214122" h="336677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229616"/>
                  </a:lnTo>
                  <a:cubicBezTo>
                    <a:pt x="0" y="288798"/>
                    <a:pt x="48006" y="336677"/>
                    <a:pt x="107061" y="336677"/>
                  </a:cubicBezTo>
                  <a:cubicBezTo>
                    <a:pt x="166116" y="336677"/>
                    <a:pt x="214122" y="288671"/>
                    <a:pt x="214122" y="22961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6" name="Group 126"/>
          <p:cNvGrpSpPr>
            <a:grpSpLocks noChangeAspect="1"/>
          </p:cNvGrpSpPr>
          <p:nvPr/>
        </p:nvGrpSpPr>
        <p:grpSpPr>
          <a:xfrm rot="-10800000">
            <a:off x="16266226" y="3065356"/>
            <a:ext cx="17792" cy="1186160"/>
            <a:chOff x="0" y="0"/>
            <a:chExt cx="23723" cy="1581547"/>
          </a:xfrm>
        </p:grpSpPr>
        <p:sp>
          <p:nvSpPr>
            <p:cNvPr id="127" name="Freeform 127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8" name="Group 128"/>
          <p:cNvGrpSpPr>
            <a:grpSpLocks noChangeAspect="1"/>
          </p:cNvGrpSpPr>
          <p:nvPr/>
        </p:nvGrpSpPr>
        <p:grpSpPr>
          <a:xfrm rot="-10800000">
            <a:off x="16194809" y="3458656"/>
            <a:ext cx="160626" cy="399561"/>
            <a:chOff x="0" y="0"/>
            <a:chExt cx="214168" cy="532747"/>
          </a:xfrm>
        </p:grpSpPr>
        <p:sp>
          <p:nvSpPr>
            <p:cNvPr id="129" name="Freeform 129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0" name="Group 130"/>
          <p:cNvGrpSpPr>
            <a:grpSpLocks noChangeAspect="1"/>
          </p:cNvGrpSpPr>
          <p:nvPr/>
        </p:nvGrpSpPr>
        <p:grpSpPr>
          <a:xfrm rot="-10800000">
            <a:off x="14120745" y="2548350"/>
            <a:ext cx="17792" cy="1186160"/>
            <a:chOff x="0" y="0"/>
            <a:chExt cx="23723" cy="1581547"/>
          </a:xfrm>
        </p:grpSpPr>
        <p:sp>
          <p:nvSpPr>
            <p:cNvPr id="131" name="Freeform 131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2" name="Group 132"/>
          <p:cNvGrpSpPr>
            <a:grpSpLocks noChangeAspect="1"/>
          </p:cNvGrpSpPr>
          <p:nvPr/>
        </p:nvGrpSpPr>
        <p:grpSpPr>
          <a:xfrm rot="-10800000">
            <a:off x="14057031" y="2890347"/>
            <a:ext cx="160626" cy="685359"/>
            <a:chOff x="0" y="0"/>
            <a:chExt cx="214168" cy="913812"/>
          </a:xfrm>
        </p:grpSpPr>
        <p:sp>
          <p:nvSpPr>
            <p:cNvPr id="133" name="Freeform 133"/>
            <p:cNvSpPr/>
            <p:nvPr/>
          </p:nvSpPr>
          <p:spPr>
            <a:xfrm>
              <a:off x="0" y="0"/>
              <a:ext cx="214122" cy="913765"/>
            </a:xfrm>
            <a:custGeom>
              <a:avLst/>
              <a:gdLst/>
              <a:ahLst/>
              <a:cxnLst/>
              <a:rect l="l" t="t" r="r" b="b"/>
              <a:pathLst>
                <a:path w="214122" h="913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806704"/>
                  </a:lnTo>
                  <a:cubicBezTo>
                    <a:pt x="0" y="865886"/>
                    <a:pt x="48006" y="913765"/>
                    <a:pt x="107061" y="913765"/>
                  </a:cubicBezTo>
                  <a:cubicBezTo>
                    <a:pt x="166116" y="913765"/>
                    <a:pt x="214122" y="865759"/>
                    <a:pt x="214122" y="806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4" name="Group 134"/>
          <p:cNvGrpSpPr>
            <a:grpSpLocks noChangeAspect="1"/>
          </p:cNvGrpSpPr>
          <p:nvPr/>
        </p:nvGrpSpPr>
        <p:grpSpPr>
          <a:xfrm rot="-10800000">
            <a:off x="14318613" y="2638356"/>
            <a:ext cx="17792" cy="711696"/>
            <a:chOff x="0" y="0"/>
            <a:chExt cx="23723" cy="948928"/>
          </a:xfrm>
        </p:grpSpPr>
        <p:sp>
          <p:nvSpPr>
            <p:cNvPr id="135" name="Freeform 135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6" name="Group 136"/>
          <p:cNvGrpSpPr>
            <a:grpSpLocks noChangeAspect="1"/>
          </p:cNvGrpSpPr>
          <p:nvPr/>
        </p:nvGrpSpPr>
        <p:grpSpPr>
          <a:xfrm rot="-10800000">
            <a:off x="14247196" y="2794423"/>
            <a:ext cx="160626" cy="399560"/>
            <a:chOff x="0" y="0"/>
            <a:chExt cx="214168" cy="532747"/>
          </a:xfrm>
        </p:grpSpPr>
        <p:sp>
          <p:nvSpPr>
            <p:cNvPr id="137" name="Freeform 137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8" name="Group 138"/>
          <p:cNvGrpSpPr>
            <a:grpSpLocks noChangeAspect="1"/>
          </p:cNvGrpSpPr>
          <p:nvPr/>
        </p:nvGrpSpPr>
        <p:grpSpPr>
          <a:xfrm rot="-10800000">
            <a:off x="13361555" y="3654199"/>
            <a:ext cx="17792" cy="711696"/>
            <a:chOff x="0" y="0"/>
            <a:chExt cx="23723" cy="948928"/>
          </a:xfrm>
        </p:grpSpPr>
        <p:sp>
          <p:nvSpPr>
            <p:cNvPr id="139" name="Freeform 139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0" name="Group 140"/>
          <p:cNvGrpSpPr>
            <a:grpSpLocks noChangeAspect="1"/>
          </p:cNvGrpSpPr>
          <p:nvPr/>
        </p:nvGrpSpPr>
        <p:grpSpPr>
          <a:xfrm rot="-10800000">
            <a:off x="13290138" y="3810266"/>
            <a:ext cx="160626" cy="399560"/>
            <a:chOff x="0" y="0"/>
            <a:chExt cx="214168" cy="532747"/>
          </a:xfrm>
        </p:grpSpPr>
        <p:sp>
          <p:nvSpPr>
            <p:cNvPr id="141" name="Freeform 141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2" name="Group 142"/>
          <p:cNvGrpSpPr>
            <a:grpSpLocks noChangeAspect="1"/>
          </p:cNvGrpSpPr>
          <p:nvPr/>
        </p:nvGrpSpPr>
        <p:grpSpPr>
          <a:xfrm rot="-10800000">
            <a:off x="13178459" y="3624239"/>
            <a:ext cx="17792" cy="711696"/>
            <a:chOff x="0" y="0"/>
            <a:chExt cx="23723" cy="948928"/>
          </a:xfrm>
        </p:grpSpPr>
        <p:sp>
          <p:nvSpPr>
            <p:cNvPr id="143" name="Freeform 143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4" name="Group 144"/>
          <p:cNvGrpSpPr>
            <a:grpSpLocks noChangeAspect="1"/>
          </p:cNvGrpSpPr>
          <p:nvPr/>
        </p:nvGrpSpPr>
        <p:grpSpPr>
          <a:xfrm rot="-10800000">
            <a:off x="13107042" y="3885072"/>
            <a:ext cx="160626" cy="399560"/>
            <a:chOff x="0" y="0"/>
            <a:chExt cx="214168" cy="532747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6" name="Group 146"/>
          <p:cNvGrpSpPr>
            <a:grpSpLocks noChangeAspect="1"/>
          </p:cNvGrpSpPr>
          <p:nvPr/>
        </p:nvGrpSpPr>
        <p:grpSpPr>
          <a:xfrm rot="-10800000">
            <a:off x="17639941" y="4125586"/>
            <a:ext cx="17792" cy="711696"/>
            <a:chOff x="0" y="0"/>
            <a:chExt cx="23723" cy="948928"/>
          </a:xfrm>
        </p:grpSpPr>
        <p:sp>
          <p:nvSpPr>
            <p:cNvPr id="147" name="Freeform 147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8" name="Group 148"/>
          <p:cNvGrpSpPr>
            <a:grpSpLocks noChangeAspect="1"/>
          </p:cNvGrpSpPr>
          <p:nvPr/>
        </p:nvGrpSpPr>
        <p:grpSpPr>
          <a:xfrm rot="-10800000">
            <a:off x="17568525" y="4386419"/>
            <a:ext cx="160626" cy="399560"/>
            <a:chOff x="0" y="0"/>
            <a:chExt cx="214168" cy="532747"/>
          </a:xfrm>
        </p:grpSpPr>
        <p:sp>
          <p:nvSpPr>
            <p:cNvPr id="149" name="Freeform 149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0" name="Group 150"/>
          <p:cNvGrpSpPr>
            <a:grpSpLocks noChangeAspect="1"/>
          </p:cNvGrpSpPr>
          <p:nvPr/>
        </p:nvGrpSpPr>
        <p:grpSpPr>
          <a:xfrm rot="-10800000">
            <a:off x="17058542" y="3446539"/>
            <a:ext cx="17792" cy="1254118"/>
            <a:chOff x="0" y="0"/>
            <a:chExt cx="23723" cy="1672157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23749" cy="1672082"/>
            </a:xfrm>
            <a:custGeom>
              <a:avLst/>
              <a:gdLst/>
              <a:ahLst/>
              <a:cxnLst/>
              <a:rect l="l" t="t" r="r" b="b"/>
              <a:pathLst>
                <a:path w="23749" h="1672082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660271"/>
                  </a:lnTo>
                  <a:cubicBezTo>
                    <a:pt x="0" y="1666875"/>
                    <a:pt x="5334" y="1672082"/>
                    <a:pt x="11811" y="1672082"/>
                  </a:cubicBezTo>
                  <a:cubicBezTo>
                    <a:pt x="18288" y="1672082"/>
                    <a:pt x="23622" y="1666748"/>
                    <a:pt x="23622" y="166027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2" name="Group 152"/>
          <p:cNvGrpSpPr>
            <a:grpSpLocks noChangeAspect="1"/>
          </p:cNvGrpSpPr>
          <p:nvPr/>
        </p:nvGrpSpPr>
        <p:grpSpPr>
          <a:xfrm rot="-10800000">
            <a:off x="16987125" y="3890350"/>
            <a:ext cx="160626" cy="394474"/>
            <a:chOff x="0" y="0"/>
            <a:chExt cx="214168" cy="525965"/>
          </a:xfrm>
        </p:grpSpPr>
        <p:sp>
          <p:nvSpPr>
            <p:cNvPr id="153" name="Freeform 153"/>
            <p:cNvSpPr/>
            <p:nvPr/>
          </p:nvSpPr>
          <p:spPr>
            <a:xfrm>
              <a:off x="0" y="0"/>
              <a:ext cx="214122" cy="525907"/>
            </a:xfrm>
            <a:custGeom>
              <a:avLst/>
              <a:gdLst/>
              <a:ahLst/>
              <a:cxnLst/>
              <a:rect l="l" t="t" r="r" b="b"/>
              <a:pathLst>
                <a:path w="214122" h="525907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18846"/>
                  </a:lnTo>
                  <a:cubicBezTo>
                    <a:pt x="0" y="478028"/>
                    <a:pt x="48006" y="525907"/>
                    <a:pt x="107061" y="525907"/>
                  </a:cubicBezTo>
                  <a:cubicBezTo>
                    <a:pt x="166116" y="525907"/>
                    <a:pt x="214122" y="477901"/>
                    <a:pt x="214122" y="41884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4" name="Group 154"/>
          <p:cNvGrpSpPr>
            <a:grpSpLocks noChangeAspect="1"/>
          </p:cNvGrpSpPr>
          <p:nvPr/>
        </p:nvGrpSpPr>
        <p:grpSpPr>
          <a:xfrm rot="-10800000">
            <a:off x="16856571" y="3752811"/>
            <a:ext cx="17792" cy="711696"/>
            <a:chOff x="0" y="0"/>
            <a:chExt cx="23723" cy="948928"/>
          </a:xfrm>
        </p:grpSpPr>
        <p:sp>
          <p:nvSpPr>
            <p:cNvPr id="155" name="Freeform 155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6" name="Group 156"/>
          <p:cNvGrpSpPr>
            <a:grpSpLocks noChangeAspect="1"/>
          </p:cNvGrpSpPr>
          <p:nvPr/>
        </p:nvGrpSpPr>
        <p:grpSpPr>
          <a:xfrm rot="-10800000">
            <a:off x="16785155" y="4013644"/>
            <a:ext cx="160626" cy="399560"/>
            <a:chOff x="0" y="0"/>
            <a:chExt cx="214168" cy="532747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58" name="Group 158"/>
          <p:cNvGrpSpPr>
            <a:grpSpLocks noChangeAspect="1"/>
          </p:cNvGrpSpPr>
          <p:nvPr/>
        </p:nvGrpSpPr>
        <p:grpSpPr>
          <a:xfrm rot="-10800000">
            <a:off x="17246871" y="3682790"/>
            <a:ext cx="17792" cy="711696"/>
            <a:chOff x="0" y="0"/>
            <a:chExt cx="23723" cy="948928"/>
          </a:xfrm>
        </p:grpSpPr>
        <p:sp>
          <p:nvSpPr>
            <p:cNvPr id="159" name="Freeform 159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0" name="Group 160"/>
          <p:cNvGrpSpPr>
            <a:grpSpLocks noChangeAspect="1"/>
          </p:cNvGrpSpPr>
          <p:nvPr/>
        </p:nvGrpSpPr>
        <p:grpSpPr>
          <a:xfrm rot="-10800000">
            <a:off x="17175454" y="3890350"/>
            <a:ext cx="160626" cy="452834"/>
            <a:chOff x="0" y="0"/>
            <a:chExt cx="214168" cy="603778"/>
          </a:xfrm>
        </p:grpSpPr>
        <p:sp>
          <p:nvSpPr>
            <p:cNvPr id="161" name="Freeform 161"/>
            <p:cNvSpPr/>
            <p:nvPr/>
          </p:nvSpPr>
          <p:spPr>
            <a:xfrm>
              <a:off x="0" y="0"/>
              <a:ext cx="214122" cy="603758"/>
            </a:xfrm>
            <a:custGeom>
              <a:avLst/>
              <a:gdLst/>
              <a:ahLst/>
              <a:cxnLst/>
              <a:rect l="l" t="t" r="r" b="b"/>
              <a:pathLst>
                <a:path w="214122" h="603758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96697"/>
                  </a:lnTo>
                  <a:cubicBezTo>
                    <a:pt x="0" y="555879"/>
                    <a:pt x="48006" y="603758"/>
                    <a:pt x="107061" y="603758"/>
                  </a:cubicBezTo>
                  <a:cubicBezTo>
                    <a:pt x="166116" y="603758"/>
                    <a:pt x="214122" y="555752"/>
                    <a:pt x="214122" y="4966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2" name="Group 162"/>
          <p:cNvGrpSpPr>
            <a:grpSpLocks noChangeAspect="1"/>
          </p:cNvGrpSpPr>
          <p:nvPr/>
        </p:nvGrpSpPr>
        <p:grpSpPr>
          <a:xfrm rot="-10800000">
            <a:off x="16671607" y="3535103"/>
            <a:ext cx="17792" cy="1186160"/>
            <a:chOff x="0" y="0"/>
            <a:chExt cx="23723" cy="1581547"/>
          </a:xfrm>
        </p:grpSpPr>
        <p:sp>
          <p:nvSpPr>
            <p:cNvPr id="163" name="Freeform 163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4" name="Group 164"/>
          <p:cNvGrpSpPr>
            <a:grpSpLocks noChangeAspect="1"/>
          </p:cNvGrpSpPr>
          <p:nvPr/>
        </p:nvGrpSpPr>
        <p:grpSpPr>
          <a:xfrm rot="-10800000">
            <a:off x="16600190" y="3928403"/>
            <a:ext cx="160626" cy="399561"/>
            <a:chOff x="0" y="0"/>
            <a:chExt cx="214168" cy="532747"/>
          </a:xfrm>
        </p:grpSpPr>
        <p:sp>
          <p:nvSpPr>
            <p:cNvPr id="165" name="Freeform 165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6" name="Group 166"/>
          <p:cNvGrpSpPr>
            <a:grpSpLocks noChangeAspect="1"/>
          </p:cNvGrpSpPr>
          <p:nvPr/>
        </p:nvGrpSpPr>
        <p:grpSpPr>
          <a:xfrm rot="-10800000">
            <a:off x="13737565" y="2900107"/>
            <a:ext cx="17792" cy="1186160"/>
            <a:chOff x="0" y="0"/>
            <a:chExt cx="23723" cy="1581547"/>
          </a:xfrm>
        </p:grpSpPr>
        <p:sp>
          <p:nvSpPr>
            <p:cNvPr id="167" name="Freeform 167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68" name="Group 168"/>
          <p:cNvGrpSpPr>
            <a:grpSpLocks noChangeAspect="1"/>
          </p:cNvGrpSpPr>
          <p:nvPr/>
        </p:nvGrpSpPr>
        <p:grpSpPr>
          <a:xfrm rot="-10800000">
            <a:off x="13666148" y="3149473"/>
            <a:ext cx="160626" cy="543495"/>
            <a:chOff x="0" y="0"/>
            <a:chExt cx="214168" cy="724660"/>
          </a:xfrm>
        </p:grpSpPr>
        <p:sp>
          <p:nvSpPr>
            <p:cNvPr id="169" name="Freeform 169"/>
            <p:cNvSpPr/>
            <p:nvPr/>
          </p:nvSpPr>
          <p:spPr>
            <a:xfrm>
              <a:off x="0" y="0"/>
              <a:ext cx="214122" cy="724662"/>
            </a:xfrm>
            <a:custGeom>
              <a:avLst/>
              <a:gdLst/>
              <a:ahLst/>
              <a:cxnLst/>
              <a:rect l="l" t="t" r="r" b="b"/>
              <a:pathLst>
                <a:path w="214122" h="724662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617601"/>
                  </a:lnTo>
                  <a:cubicBezTo>
                    <a:pt x="0" y="676783"/>
                    <a:pt x="48006" y="724662"/>
                    <a:pt x="107061" y="724662"/>
                  </a:cubicBezTo>
                  <a:cubicBezTo>
                    <a:pt x="166116" y="724662"/>
                    <a:pt x="214122" y="676656"/>
                    <a:pt x="214122" y="61760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0" name="Group 170"/>
          <p:cNvGrpSpPr>
            <a:grpSpLocks noChangeAspect="1"/>
          </p:cNvGrpSpPr>
          <p:nvPr/>
        </p:nvGrpSpPr>
        <p:grpSpPr>
          <a:xfrm rot="-10800000">
            <a:off x="14701788" y="2845848"/>
            <a:ext cx="17792" cy="711696"/>
            <a:chOff x="0" y="0"/>
            <a:chExt cx="23723" cy="948928"/>
          </a:xfrm>
        </p:grpSpPr>
        <p:sp>
          <p:nvSpPr>
            <p:cNvPr id="171" name="Freeform 171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2" name="Group 172"/>
          <p:cNvGrpSpPr>
            <a:grpSpLocks noChangeAspect="1"/>
          </p:cNvGrpSpPr>
          <p:nvPr/>
        </p:nvGrpSpPr>
        <p:grpSpPr>
          <a:xfrm rot="-10800000">
            <a:off x="14630371" y="3023600"/>
            <a:ext cx="160626" cy="482642"/>
            <a:chOff x="0" y="0"/>
            <a:chExt cx="214168" cy="643523"/>
          </a:xfrm>
        </p:grpSpPr>
        <p:sp>
          <p:nvSpPr>
            <p:cNvPr id="173" name="Freeform 173"/>
            <p:cNvSpPr/>
            <p:nvPr/>
          </p:nvSpPr>
          <p:spPr>
            <a:xfrm>
              <a:off x="0" y="0"/>
              <a:ext cx="214122" cy="643509"/>
            </a:xfrm>
            <a:custGeom>
              <a:avLst/>
              <a:gdLst/>
              <a:ahLst/>
              <a:cxnLst/>
              <a:rect l="l" t="t" r="r" b="b"/>
              <a:pathLst>
                <a:path w="214122" h="643509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536448"/>
                  </a:lnTo>
                  <a:cubicBezTo>
                    <a:pt x="0" y="595630"/>
                    <a:pt x="48006" y="643509"/>
                    <a:pt x="107061" y="643509"/>
                  </a:cubicBezTo>
                  <a:cubicBezTo>
                    <a:pt x="166116" y="643509"/>
                    <a:pt x="214122" y="595503"/>
                    <a:pt x="214122" y="53644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4" name="Group 174"/>
          <p:cNvGrpSpPr>
            <a:grpSpLocks noChangeAspect="1"/>
          </p:cNvGrpSpPr>
          <p:nvPr/>
        </p:nvGrpSpPr>
        <p:grpSpPr>
          <a:xfrm rot="-10800000">
            <a:off x="14904182" y="3193984"/>
            <a:ext cx="17792" cy="711696"/>
            <a:chOff x="0" y="0"/>
            <a:chExt cx="23723" cy="948928"/>
          </a:xfrm>
        </p:grpSpPr>
        <p:sp>
          <p:nvSpPr>
            <p:cNvPr id="175" name="Freeform 175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6" name="Group 176"/>
          <p:cNvGrpSpPr>
            <a:grpSpLocks noChangeAspect="1"/>
          </p:cNvGrpSpPr>
          <p:nvPr/>
        </p:nvGrpSpPr>
        <p:grpSpPr>
          <a:xfrm rot="-10800000">
            <a:off x="14832765" y="3345631"/>
            <a:ext cx="160626" cy="508746"/>
            <a:chOff x="0" y="0"/>
            <a:chExt cx="214168" cy="678328"/>
          </a:xfrm>
        </p:grpSpPr>
        <p:sp>
          <p:nvSpPr>
            <p:cNvPr id="177" name="Freeform 177"/>
            <p:cNvSpPr/>
            <p:nvPr/>
          </p:nvSpPr>
          <p:spPr>
            <a:xfrm>
              <a:off x="0" y="0"/>
              <a:ext cx="214122" cy="678307"/>
            </a:xfrm>
            <a:custGeom>
              <a:avLst/>
              <a:gdLst/>
              <a:ahLst/>
              <a:cxnLst/>
              <a:rect l="l" t="t" r="r" b="b"/>
              <a:pathLst>
                <a:path w="214122" h="678307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571246"/>
                  </a:lnTo>
                  <a:cubicBezTo>
                    <a:pt x="0" y="630428"/>
                    <a:pt x="48006" y="678307"/>
                    <a:pt x="107061" y="678307"/>
                  </a:cubicBezTo>
                  <a:cubicBezTo>
                    <a:pt x="166116" y="678307"/>
                    <a:pt x="214122" y="630301"/>
                    <a:pt x="214122" y="57124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78" name="Group 178"/>
          <p:cNvGrpSpPr>
            <a:grpSpLocks noChangeAspect="1"/>
          </p:cNvGrpSpPr>
          <p:nvPr/>
        </p:nvGrpSpPr>
        <p:grpSpPr>
          <a:xfrm rot="-10800000">
            <a:off x="15095040" y="3378662"/>
            <a:ext cx="17792" cy="711696"/>
            <a:chOff x="0" y="0"/>
            <a:chExt cx="23723" cy="948928"/>
          </a:xfrm>
        </p:grpSpPr>
        <p:sp>
          <p:nvSpPr>
            <p:cNvPr id="179" name="Freeform 179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0" name="Group 180"/>
          <p:cNvGrpSpPr>
            <a:grpSpLocks noChangeAspect="1"/>
          </p:cNvGrpSpPr>
          <p:nvPr/>
        </p:nvGrpSpPr>
        <p:grpSpPr>
          <a:xfrm rot="-10800000">
            <a:off x="15023623" y="3534730"/>
            <a:ext cx="160626" cy="399560"/>
            <a:chOff x="0" y="0"/>
            <a:chExt cx="214168" cy="532747"/>
          </a:xfrm>
        </p:grpSpPr>
        <p:sp>
          <p:nvSpPr>
            <p:cNvPr id="181" name="Freeform 181"/>
            <p:cNvSpPr/>
            <p:nvPr/>
          </p:nvSpPr>
          <p:spPr>
            <a:xfrm>
              <a:off x="0" y="0"/>
              <a:ext cx="214122" cy="532765"/>
            </a:xfrm>
            <a:custGeom>
              <a:avLst/>
              <a:gdLst/>
              <a:ahLst/>
              <a:cxnLst/>
              <a:rect l="l" t="t" r="r" b="b"/>
              <a:pathLst>
                <a:path w="214122" h="532765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25704"/>
                  </a:lnTo>
                  <a:cubicBezTo>
                    <a:pt x="0" y="484886"/>
                    <a:pt x="48006" y="532765"/>
                    <a:pt x="107061" y="532765"/>
                  </a:cubicBezTo>
                  <a:cubicBezTo>
                    <a:pt x="166116" y="532765"/>
                    <a:pt x="214122" y="484759"/>
                    <a:pt x="214122" y="425704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2" name="Group 182"/>
          <p:cNvGrpSpPr>
            <a:grpSpLocks noChangeAspect="1"/>
          </p:cNvGrpSpPr>
          <p:nvPr/>
        </p:nvGrpSpPr>
        <p:grpSpPr>
          <a:xfrm rot="-10800000">
            <a:off x="15672513" y="3183715"/>
            <a:ext cx="17792" cy="711696"/>
            <a:chOff x="0" y="0"/>
            <a:chExt cx="23723" cy="948928"/>
          </a:xfrm>
        </p:grpSpPr>
        <p:sp>
          <p:nvSpPr>
            <p:cNvPr id="183" name="Freeform 183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4" name="Group 184"/>
          <p:cNvGrpSpPr>
            <a:grpSpLocks noChangeAspect="1"/>
          </p:cNvGrpSpPr>
          <p:nvPr/>
        </p:nvGrpSpPr>
        <p:grpSpPr>
          <a:xfrm rot="-10800000">
            <a:off x="15601096" y="3482357"/>
            <a:ext cx="160626" cy="256986"/>
            <a:chOff x="0" y="0"/>
            <a:chExt cx="214168" cy="342648"/>
          </a:xfrm>
        </p:grpSpPr>
        <p:sp>
          <p:nvSpPr>
            <p:cNvPr id="185" name="Freeform 185"/>
            <p:cNvSpPr/>
            <p:nvPr/>
          </p:nvSpPr>
          <p:spPr>
            <a:xfrm>
              <a:off x="0" y="0"/>
              <a:ext cx="214122" cy="342646"/>
            </a:xfrm>
            <a:custGeom>
              <a:avLst/>
              <a:gdLst/>
              <a:ahLst/>
              <a:cxnLst/>
              <a:rect l="l" t="t" r="r" b="b"/>
              <a:pathLst>
                <a:path w="214122" h="342646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235585"/>
                  </a:lnTo>
                  <a:cubicBezTo>
                    <a:pt x="0" y="294767"/>
                    <a:pt x="48006" y="342646"/>
                    <a:pt x="107061" y="342646"/>
                  </a:cubicBezTo>
                  <a:cubicBezTo>
                    <a:pt x="166116" y="342646"/>
                    <a:pt x="214122" y="294640"/>
                    <a:pt x="214122" y="23558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6" name="Group 186"/>
          <p:cNvGrpSpPr>
            <a:grpSpLocks noChangeAspect="1"/>
          </p:cNvGrpSpPr>
          <p:nvPr/>
        </p:nvGrpSpPr>
        <p:grpSpPr>
          <a:xfrm rot="-10800000">
            <a:off x="15460514" y="2636812"/>
            <a:ext cx="17792" cy="1186160"/>
            <a:chOff x="0" y="0"/>
            <a:chExt cx="23723" cy="1581547"/>
          </a:xfrm>
        </p:grpSpPr>
        <p:sp>
          <p:nvSpPr>
            <p:cNvPr id="187" name="Freeform 187"/>
            <p:cNvSpPr/>
            <p:nvPr/>
          </p:nvSpPr>
          <p:spPr>
            <a:xfrm>
              <a:off x="0" y="0"/>
              <a:ext cx="23749" cy="1581531"/>
            </a:xfrm>
            <a:custGeom>
              <a:avLst/>
              <a:gdLst/>
              <a:ahLst/>
              <a:cxnLst/>
              <a:rect l="l" t="t" r="r" b="b"/>
              <a:pathLst>
                <a:path w="23749" h="1581531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569720"/>
                  </a:lnTo>
                  <a:cubicBezTo>
                    <a:pt x="0" y="1576324"/>
                    <a:pt x="5334" y="1581531"/>
                    <a:pt x="11811" y="1581531"/>
                  </a:cubicBezTo>
                  <a:cubicBezTo>
                    <a:pt x="18288" y="1581531"/>
                    <a:pt x="23622" y="1576197"/>
                    <a:pt x="23622" y="156972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88" name="Group 188"/>
          <p:cNvGrpSpPr>
            <a:grpSpLocks noChangeAspect="1"/>
          </p:cNvGrpSpPr>
          <p:nvPr/>
        </p:nvGrpSpPr>
        <p:grpSpPr>
          <a:xfrm rot="-10800000">
            <a:off x="15389097" y="3193982"/>
            <a:ext cx="160626" cy="235690"/>
            <a:chOff x="0" y="0"/>
            <a:chExt cx="214168" cy="314253"/>
          </a:xfrm>
        </p:grpSpPr>
        <p:sp>
          <p:nvSpPr>
            <p:cNvPr id="189" name="Freeform 189"/>
            <p:cNvSpPr/>
            <p:nvPr/>
          </p:nvSpPr>
          <p:spPr>
            <a:xfrm>
              <a:off x="0" y="0"/>
              <a:ext cx="214122" cy="314198"/>
            </a:xfrm>
            <a:custGeom>
              <a:avLst/>
              <a:gdLst/>
              <a:ahLst/>
              <a:cxnLst/>
              <a:rect l="l" t="t" r="r" b="b"/>
              <a:pathLst>
                <a:path w="214122" h="314198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207137"/>
                  </a:lnTo>
                  <a:cubicBezTo>
                    <a:pt x="0" y="266319"/>
                    <a:pt x="48006" y="314198"/>
                    <a:pt x="107061" y="314198"/>
                  </a:cubicBezTo>
                  <a:cubicBezTo>
                    <a:pt x="166116" y="314198"/>
                    <a:pt x="214122" y="266192"/>
                    <a:pt x="214122" y="20713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0" name="Group 190"/>
          <p:cNvGrpSpPr>
            <a:grpSpLocks noChangeAspect="1"/>
          </p:cNvGrpSpPr>
          <p:nvPr/>
        </p:nvGrpSpPr>
        <p:grpSpPr>
          <a:xfrm rot="-10800000">
            <a:off x="17434509" y="4057357"/>
            <a:ext cx="17792" cy="711696"/>
            <a:chOff x="0" y="0"/>
            <a:chExt cx="23723" cy="948928"/>
          </a:xfrm>
        </p:grpSpPr>
        <p:sp>
          <p:nvSpPr>
            <p:cNvPr id="191" name="Freeform 191"/>
            <p:cNvSpPr/>
            <p:nvPr/>
          </p:nvSpPr>
          <p:spPr>
            <a:xfrm>
              <a:off x="0" y="0"/>
              <a:ext cx="23749" cy="948817"/>
            </a:xfrm>
            <a:custGeom>
              <a:avLst/>
              <a:gdLst/>
              <a:ahLst/>
              <a:cxnLst/>
              <a:rect l="l" t="t" r="r" b="b"/>
              <a:pathLst>
                <a:path w="23749" h="948817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937006"/>
                  </a:lnTo>
                  <a:cubicBezTo>
                    <a:pt x="0" y="943610"/>
                    <a:pt x="5334" y="948817"/>
                    <a:pt x="11811" y="948817"/>
                  </a:cubicBezTo>
                  <a:cubicBezTo>
                    <a:pt x="18288" y="948817"/>
                    <a:pt x="23622" y="943483"/>
                    <a:pt x="23622" y="93700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2" name="Group 192"/>
          <p:cNvGrpSpPr>
            <a:grpSpLocks noChangeAspect="1"/>
          </p:cNvGrpSpPr>
          <p:nvPr/>
        </p:nvGrpSpPr>
        <p:grpSpPr>
          <a:xfrm rot="-10800000">
            <a:off x="17363093" y="4182154"/>
            <a:ext cx="160626" cy="535596"/>
            <a:chOff x="0" y="0"/>
            <a:chExt cx="214168" cy="714128"/>
          </a:xfrm>
        </p:grpSpPr>
        <p:sp>
          <p:nvSpPr>
            <p:cNvPr id="193" name="Freeform 193"/>
            <p:cNvSpPr/>
            <p:nvPr/>
          </p:nvSpPr>
          <p:spPr>
            <a:xfrm>
              <a:off x="0" y="0"/>
              <a:ext cx="214122" cy="714121"/>
            </a:xfrm>
            <a:custGeom>
              <a:avLst/>
              <a:gdLst/>
              <a:ahLst/>
              <a:cxnLst/>
              <a:rect l="l" t="t" r="r" b="b"/>
              <a:pathLst>
                <a:path w="214122" h="714121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607060"/>
                  </a:lnTo>
                  <a:cubicBezTo>
                    <a:pt x="0" y="666242"/>
                    <a:pt x="48006" y="714121"/>
                    <a:pt x="107061" y="714121"/>
                  </a:cubicBezTo>
                  <a:cubicBezTo>
                    <a:pt x="166116" y="714121"/>
                    <a:pt x="214122" y="666115"/>
                    <a:pt x="214122" y="60706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4" name="Group 194"/>
          <p:cNvGrpSpPr>
            <a:grpSpLocks noChangeAspect="1"/>
          </p:cNvGrpSpPr>
          <p:nvPr/>
        </p:nvGrpSpPr>
        <p:grpSpPr>
          <a:xfrm rot="-10800000">
            <a:off x="17877675" y="4185162"/>
            <a:ext cx="17792" cy="1254118"/>
            <a:chOff x="0" y="0"/>
            <a:chExt cx="23723" cy="1672157"/>
          </a:xfrm>
        </p:grpSpPr>
        <p:sp>
          <p:nvSpPr>
            <p:cNvPr id="195" name="Freeform 195"/>
            <p:cNvSpPr/>
            <p:nvPr/>
          </p:nvSpPr>
          <p:spPr>
            <a:xfrm>
              <a:off x="0" y="0"/>
              <a:ext cx="23749" cy="1672082"/>
            </a:xfrm>
            <a:custGeom>
              <a:avLst/>
              <a:gdLst/>
              <a:ahLst/>
              <a:cxnLst/>
              <a:rect l="l" t="t" r="r" b="b"/>
              <a:pathLst>
                <a:path w="23749" h="1672082">
                  <a:moveTo>
                    <a:pt x="23749" y="11811"/>
                  </a:moveTo>
                  <a:cubicBezTo>
                    <a:pt x="23749" y="5334"/>
                    <a:pt x="18415" y="0"/>
                    <a:pt x="11811" y="0"/>
                  </a:cubicBezTo>
                  <a:cubicBezTo>
                    <a:pt x="5207" y="0"/>
                    <a:pt x="0" y="5334"/>
                    <a:pt x="0" y="11811"/>
                  </a:cubicBezTo>
                  <a:lnTo>
                    <a:pt x="0" y="1660271"/>
                  </a:lnTo>
                  <a:cubicBezTo>
                    <a:pt x="0" y="1666875"/>
                    <a:pt x="5334" y="1672082"/>
                    <a:pt x="11811" y="1672082"/>
                  </a:cubicBezTo>
                  <a:cubicBezTo>
                    <a:pt x="18288" y="1672082"/>
                    <a:pt x="23622" y="1666748"/>
                    <a:pt x="23622" y="166027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6" name="Group 196"/>
          <p:cNvGrpSpPr>
            <a:grpSpLocks noChangeAspect="1"/>
          </p:cNvGrpSpPr>
          <p:nvPr/>
        </p:nvGrpSpPr>
        <p:grpSpPr>
          <a:xfrm rot="-10800000">
            <a:off x="17806259" y="4628973"/>
            <a:ext cx="160626" cy="394474"/>
            <a:chOff x="0" y="0"/>
            <a:chExt cx="214168" cy="525965"/>
          </a:xfrm>
        </p:grpSpPr>
        <p:sp>
          <p:nvSpPr>
            <p:cNvPr id="197" name="Freeform 197"/>
            <p:cNvSpPr/>
            <p:nvPr/>
          </p:nvSpPr>
          <p:spPr>
            <a:xfrm>
              <a:off x="0" y="0"/>
              <a:ext cx="214122" cy="525907"/>
            </a:xfrm>
            <a:custGeom>
              <a:avLst/>
              <a:gdLst/>
              <a:ahLst/>
              <a:cxnLst/>
              <a:rect l="l" t="t" r="r" b="b"/>
              <a:pathLst>
                <a:path w="214122" h="525907">
                  <a:moveTo>
                    <a:pt x="214122" y="107061"/>
                  </a:moveTo>
                  <a:cubicBezTo>
                    <a:pt x="214122" y="48006"/>
                    <a:pt x="166243" y="0"/>
                    <a:pt x="107061" y="0"/>
                  </a:cubicBezTo>
                  <a:cubicBezTo>
                    <a:pt x="47879" y="0"/>
                    <a:pt x="0" y="48006"/>
                    <a:pt x="0" y="107061"/>
                  </a:cubicBezTo>
                  <a:lnTo>
                    <a:pt x="0" y="418846"/>
                  </a:lnTo>
                  <a:cubicBezTo>
                    <a:pt x="0" y="478028"/>
                    <a:pt x="48006" y="525907"/>
                    <a:pt x="107061" y="525907"/>
                  </a:cubicBezTo>
                  <a:cubicBezTo>
                    <a:pt x="166116" y="525907"/>
                    <a:pt x="214122" y="477901"/>
                    <a:pt x="214122" y="41884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8" name="Group 198"/>
          <p:cNvGrpSpPr>
            <a:grpSpLocks noChangeAspect="1"/>
          </p:cNvGrpSpPr>
          <p:nvPr/>
        </p:nvGrpSpPr>
        <p:grpSpPr>
          <a:xfrm rot="9900000">
            <a:off x="15368831" y="1695886"/>
            <a:ext cx="861852" cy="1357134"/>
            <a:chOff x="0" y="0"/>
            <a:chExt cx="1149136" cy="1809512"/>
          </a:xfrm>
        </p:grpSpPr>
        <p:sp>
          <p:nvSpPr>
            <p:cNvPr id="199" name="Freeform 199"/>
            <p:cNvSpPr/>
            <p:nvPr/>
          </p:nvSpPr>
          <p:spPr>
            <a:xfrm>
              <a:off x="-381" y="-4826"/>
              <a:ext cx="1152779" cy="1823466"/>
            </a:xfrm>
            <a:custGeom>
              <a:avLst/>
              <a:gdLst/>
              <a:ahLst/>
              <a:cxnLst/>
              <a:rect l="l" t="t" r="r" b="b"/>
              <a:pathLst>
                <a:path w="1152779" h="1823466">
                  <a:moveTo>
                    <a:pt x="1107059" y="1082421"/>
                  </a:moveTo>
                  <a:cubicBezTo>
                    <a:pt x="1064133" y="1161923"/>
                    <a:pt x="1027176" y="1245997"/>
                    <a:pt x="979170" y="1323340"/>
                  </a:cubicBezTo>
                  <a:cubicBezTo>
                    <a:pt x="908177" y="1438529"/>
                    <a:pt x="782066" y="1567053"/>
                    <a:pt x="744601" y="1650111"/>
                  </a:cubicBezTo>
                  <a:cubicBezTo>
                    <a:pt x="713994" y="1717802"/>
                    <a:pt x="759460" y="1752854"/>
                    <a:pt x="720471" y="1804924"/>
                  </a:cubicBezTo>
                  <a:cubicBezTo>
                    <a:pt x="710311" y="1809115"/>
                    <a:pt x="716661" y="1823466"/>
                    <a:pt x="676148" y="1805178"/>
                  </a:cubicBezTo>
                  <a:cubicBezTo>
                    <a:pt x="635635" y="1786890"/>
                    <a:pt x="545719" y="1729105"/>
                    <a:pt x="477647" y="1695577"/>
                  </a:cubicBezTo>
                  <a:cubicBezTo>
                    <a:pt x="419481" y="1666621"/>
                    <a:pt x="359537" y="1640332"/>
                    <a:pt x="294894" y="1629283"/>
                  </a:cubicBezTo>
                  <a:cubicBezTo>
                    <a:pt x="249047" y="1621663"/>
                    <a:pt x="202692" y="1614043"/>
                    <a:pt x="155956" y="1618615"/>
                  </a:cubicBezTo>
                  <a:cubicBezTo>
                    <a:pt x="114681" y="1622806"/>
                    <a:pt x="78994" y="1484757"/>
                    <a:pt x="67183" y="1451991"/>
                  </a:cubicBezTo>
                  <a:cubicBezTo>
                    <a:pt x="30607" y="1349248"/>
                    <a:pt x="0" y="1241806"/>
                    <a:pt x="381" y="1131697"/>
                  </a:cubicBezTo>
                  <a:cubicBezTo>
                    <a:pt x="381" y="1076833"/>
                    <a:pt x="19050" y="1025017"/>
                    <a:pt x="29337" y="971423"/>
                  </a:cubicBezTo>
                  <a:cubicBezTo>
                    <a:pt x="58547" y="818515"/>
                    <a:pt x="59055" y="661289"/>
                    <a:pt x="64135" y="505714"/>
                  </a:cubicBezTo>
                  <a:cubicBezTo>
                    <a:pt x="64135" y="501523"/>
                    <a:pt x="65786" y="497205"/>
                    <a:pt x="67564" y="493395"/>
                  </a:cubicBezTo>
                  <a:cubicBezTo>
                    <a:pt x="73152" y="481965"/>
                    <a:pt x="111760" y="485775"/>
                    <a:pt x="122809" y="485775"/>
                  </a:cubicBezTo>
                  <a:cubicBezTo>
                    <a:pt x="153035" y="486156"/>
                    <a:pt x="178435" y="492125"/>
                    <a:pt x="198882" y="516763"/>
                  </a:cubicBezTo>
                  <a:cubicBezTo>
                    <a:pt x="221361" y="543052"/>
                    <a:pt x="229870" y="578358"/>
                    <a:pt x="236220" y="612394"/>
                  </a:cubicBezTo>
                  <a:cubicBezTo>
                    <a:pt x="247650" y="672719"/>
                    <a:pt x="254127" y="733933"/>
                    <a:pt x="254889" y="795147"/>
                  </a:cubicBezTo>
                  <a:cubicBezTo>
                    <a:pt x="255270" y="824103"/>
                    <a:pt x="254000" y="852932"/>
                    <a:pt x="255778" y="881380"/>
                  </a:cubicBezTo>
                  <a:cubicBezTo>
                    <a:pt x="256667" y="904367"/>
                    <a:pt x="264287" y="937514"/>
                    <a:pt x="256667" y="959612"/>
                  </a:cubicBezTo>
                  <a:cubicBezTo>
                    <a:pt x="269875" y="922655"/>
                    <a:pt x="286893" y="878840"/>
                    <a:pt x="303784" y="835533"/>
                  </a:cubicBezTo>
                  <a:cubicBezTo>
                    <a:pt x="351409" y="713613"/>
                    <a:pt x="398526" y="591185"/>
                    <a:pt x="446151" y="469138"/>
                  </a:cubicBezTo>
                  <a:cubicBezTo>
                    <a:pt x="491617" y="353060"/>
                    <a:pt x="529844" y="232791"/>
                    <a:pt x="583057" y="120269"/>
                  </a:cubicBezTo>
                  <a:cubicBezTo>
                    <a:pt x="598805" y="87122"/>
                    <a:pt x="616585" y="54864"/>
                    <a:pt x="644652" y="29718"/>
                  </a:cubicBezTo>
                  <a:cubicBezTo>
                    <a:pt x="661670" y="14478"/>
                    <a:pt x="683387" y="0"/>
                    <a:pt x="707517" y="6350"/>
                  </a:cubicBezTo>
                  <a:cubicBezTo>
                    <a:pt x="765302" y="21590"/>
                    <a:pt x="754634" y="108712"/>
                    <a:pt x="748284" y="152146"/>
                  </a:cubicBezTo>
                  <a:cubicBezTo>
                    <a:pt x="741045" y="201422"/>
                    <a:pt x="730250" y="236728"/>
                    <a:pt x="714248" y="297434"/>
                  </a:cubicBezTo>
                  <a:cubicBezTo>
                    <a:pt x="698246" y="358140"/>
                    <a:pt x="670941" y="443230"/>
                    <a:pt x="652272" y="516382"/>
                  </a:cubicBezTo>
                  <a:cubicBezTo>
                    <a:pt x="637032" y="575818"/>
                    <a:pt x="613156" y="635508"/>
                    <a:pt x="606298" y="724916"/>
                  </a:cubicBezTo>
                  <a:cubicBezTo>
                    <a:pt x="597662" y="770255"/>
                    <a:pt x="624078" y="746252"/>
                    <a:pt x="650240" y="722884"/>
                  </a:cubicBezTo>
                  <a:cubicBezTo>
                    <a:pt x="676402" y="699516"/>
                    <a:pt x="727202" y="618998"/>
                    <a:pt x="763524" y="584581"/>
                  </a:cubicBezTo>
                  <a:cubicBezTo>
                    <a:pt x="799846" y="550164"/>
                    <a:pt x="835152" y="520192"/>
                    <a:pt x="868045" y="516763"/>
                  </a:cubicBezTo>
                  <a:cubicBezTo>
                    <a:pt x="900938" y="513334"/>
                    <a:pt x="944753" y="544830"/>
                    <a:pt x="960755" y="563880"/>
                  </a:cubicBezTo>
                  <a:cubicBezTo>
                    <a:pt x="976757" y="582930"/>
                    <a:pt x="969645" y="608965"/>
                    <a:pt x="964565" y="631444"/>
                  </a:cubicBezTo>
                  <a:cubicBezTo>
                    <a:pt x="959485" y="653542"/>
                    <a:pt x="952373" y="680593"/>
                    <a:pt x="942213" y="701421"/>
                  </a:cubicBezTo>
                  <a:cubicBezTo>
                    <a:pt x="957961" y="668655"/>
                    <a:pt x="1010539" y="659511"/>
                    <a:pt x="1035939" y="668782"/>
                  </a:cubicBezTo>
                  <a:cubicBezTo>
                    <a:pt x="1061339" y="678053"/>
                    <a:pt x="1090803" y="720217"/>
                    <a:pt x="1094994" y="757174"/>
                  </a:cubicBezTo>
                  <a:cubicBezTo>
                    <a:pt x="1099185" y="794131"/>
                    <a:pt x="1089025" y="831088"/>
                    <a:pt x="1074166" y="865124"/>
                  </a:cubicBezTo>
                  <a:cubicBezTo>
                    <a:pt x="1129030" y="864743"/>
                    <a:pt x="1144270" y="902970"/>
                    <a:pt x="1148969" y="954786"/>
                  </a:cubicBezTo>
                  <a:cubicBezTo>
                    <a:pt x="1152779" y="1004062"/>
                    <a:pt x="1129411" y="1040257"/>
                    <a:pt x="1106932" y="1082294"/>
                  </a:cubicBezTo>
                  <a:close/>
                </a:path>
              </a:pathLst>
            </a:custGeom>
            <a:solidFill>
              <a:srgbClr val="FDB98A"/>
            </a:solidFill>
          </p:spPr>
        </p:sp>
      </p:grpSp>
      <p:grpSp>
        <p:nvGrpSpPr>
          <p:cNvPr id="200" name="Group 200"/>
          <p:cNvGrpSpPr>
            <a:grpSpLocks noChangeAspect="1"/>
          </p:cNvGrpSpPr>
          <p:nvPr/>
        </p:nvGrpSpPr>
        <p:grpSpPr>
          <a:xfrm rot="10632520">
            <a:off x="15479302" y="1492936"/>
            <a:ext cx="525451" cy="334635"/>
            <a:chOff x="0" y="0"/>
            <a:chExt cx="700602" cy="446180"/>
          </a:xfrm>
        </p:grpSpPr>
        <p:sp>
          <p:nvSpPr>
            <p:cNvPr id="201" name="Freeform 201"/>
            <p:cNvSpPr/>
            <p:nvPr/>
          </p:nvSpPr>
          <p:spPr>
            <a:xfrm>
              <a:off x="-5461" y="0"/>
              <a:ext cx="706120" cy="446151"/>
            </a:xfrm>
            <a:custGeom>
              <a:avLst/>
              <a:gdLst/>
              <a:ahLst/>
              <a:cxnLst/>
              <a:rect l="l" t="t" r="r" b="b"/>
              <a:pathLst>
                <a:path w="706120" h="446151">
                  <a:moveTo>
                    <a:pt x="18923" y="25527"/>
                  </a:moveTo>
                  <a:cubicBezTo>
                    <a:pt x="51181" y="73025"/>
                    <a:pt x="153543" y="9271"/>
                    <a:pt x="348488" y="37973"/>
                  </a:cubicBezTo>
                  <a:cubicBezTo>
                    <a:pt x="528828" y="44069"/>
                    <a:pt x="660654" y="84709"/>
                    <a:pt x="648716" y="0"/>
                  </a:cubicBezTo>
                  <a:cubicBezTo>
                    <a:pt x="700786" y="29464"/>
                    <a:pt x="691261" y="322199"/>
                    <a:pt x="706120" y="446151"/>
                  </a:cubicBezTo>
                  <a:lnTo>
                    <a:pt x="16256" y="446151"/>
                  </a:lnTo>
                  <a:cubicBezTo>
                    <a:pt x="2921" y="329311"/>
                    <a:pt x="0" y="8255"/>
                    <a:pt x="18923" y="25527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2" name="Group 202"/>
          <p:cNvGrpSpPr>
            <a:grpSpLocks noChangeAspect="1"/>
          </p:cNvGrpSpPr>
          <p:nvPr/>
        </p:nvGrpSpPr>
        <p:grpSpPr>
          <a:xfrm rot="-196330">
            <a:off x="15397198" y="1007160"/>
            <a:ext cx="621142" cy="572070"/>
            <a:chOff x="0" y="0"/>
            <a:chExt cx="828189" cy="762760"/>
          </a:xfrm>
        </p:grpSpPr>
        <p:sp>
          <p:nvSpPr>
            <p:cNvPr id="203" name="Freeform 203"/>
            <p:cNvSpPr/>
            <p:nvPr/>
          </p:nvSpPr>
          <p:spPr>
            <a:xfrm>
              <a:off x="0" y="0"/>
              <a:ext cx="828167" cy="762762"/>
            </a:xfrm>
            <a:custGeom>
              <a:avLst/>
              <a:gdLst/>
              <a:ahLst/>
              <a:cxnLst/>
              <a:rect l="l" t="t" r="r" b="b"/>
              <a:pathLst>
                <a:path w="828167" h="762762">
                  <a:moveTo>
                    <a:pt x="0" y="0"/>
                  </a:moveTo>
                  <a:lnTo>
                    <a:pt x="828167" y="0"/>
                  </a:lnTo>
                  <a:lnTo>
                    <a:pt x="828167" y="762762"/>
                  </a:lnTo>
                  <a:lnTo>
                    <a:pt x="0" y="762762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204" name="Group 204"/>
          <p:cNvGrpSpPr>
            <a:grpSpLocks noChangeAspect="1"/>
          </p:cNvGrpSpPr>
          <p:nvPr/>
        </p:nvGrpSpPr>
        <p:grpSpPr>
          <a:xfrm>
            <a:off x="13870384" y="3692049"/>
            <a:ext cx="861852" cy="1357134"/>
            <a:chOff x="0" y="0"/>
            <a:chExt cx="1149136" cy="1809512"/>
          </a:xfrm>
        </p:grpSpPr>
        <p:sp>
          <p:nvSpPr>
            <p:cNvPr id="205" name="Freeform 205"/>
            <p:cNvSpPr/>
            <p:nvPr/>
          </p:nvSpPr>
          <p:spPr>
            <a:xfrm>
              <a:off x="-381" y="-4826"/>
              <a:ext cx="1152779" cy="1823466"/>
            </a:xfrm>
            <a:custGeom>
              <a:avLst/>
              <a:gdLst/>
              <a:ahLst/>
              <a:cxnLst/>
              <a:rect l="l" t="t" r="r" b="b"/>
              <a:pathLst>
                <a:path w="1152779" h="1823466">
                  <a:moveTo>
                    <a:pt x="1107059" y="1082421"/>
                  </a:moveTo>
                  <a:cubicBezTo>
                    <a:pt x="1064133" y="1161923"/>
                    <a:pt x="1027176" y="1245997"/>
                    <a:pt x="979170" y="1323340"/>
                  </a:cubicBezTo>
                  <a:cubicBezTo>
                    <a:pt x="908177" y="1438529"/>
                    <a:pt x="782066" y="1567053"/>
                    <a:pt x="744601" y="1650111"/>
                  </a:cubicBezTo>
                  <a:cubicBezTo>
                    <a:pt x="713994" y="1717802"/>
                    <a:pt x="759460" y="1752854"/>
                    <a:pt x="720471" y="1804924"/>
                  </a:cubicBezTo>
                  <a:cubicBezTo>
                    <a:pt x="710311" y="1809115"/>
                    <a:pt x="716661" y="1823466"/>
                    <a:pt x="676148" y="1805178"/>
                  </a:cubicBezTo>
                  <a:cubicBezTo>
                    <a:pt x="635635" y="1786890"/>
                    <a:pt x="545719" y="1729105"/>
                    <a:pt x="477647" y="1695577"/>
                  </a:cubicBezTo>
                  <a:cubicBezTo>
                    <a:pt x="419481" y="1666621"/>
                    <a:pt x="359537" y="1640332"/>
                    <a:pt x="294894" y="1629283"/>
                  </a:cubicBezTo>
                  <a:cubicBezTo>
                    <a:pt x="249047" y="1621663"/>
                    <a:pt x="202692" y="1614043"/>
                    <a:pt x="155956" y="1618615"/>
                  </a:cubicBezTo>
                  <a:cubicBezTo>
                    <a:pt x="114681" y="1622806"/>
                    <a:pt x="78994" y="1484757"/>
                    <a:pt x="67183" y="1451991"/>
                  </a:cubicBezTo>
                  <a:cubicBezTo>
                    <a:pt x="30607" y="1349248"/>
                    <a:pt x="0" y="1241806"/>
                    <a:pt x="381" y="1131697"/>
                  </a:cubicBezTo>
                  <a:cubicBezTo>
                    <a:pt x="381" y="1076833"/>
                    <a:pt x="19050" y="1025017"/>
                    <a:pt x="29337" y="971423"/>
                  </a:cubicBezTo>
                  <a:cubicBezTo>
                    <a:pt x="58547" y="818515"/>
                    <a:pt x="59055" y="661289"/>
                    <a:pt x="64135" y="505714"/>
                  </a:cubicBezTo>
                  <a:cubicBezTo>
                    <a:pt x="64135" y="501523"/>
                    <a:pt x="65786" y="497205"/>
                    <a:pt x="67564" y="493395"/>
                  </a:cubicBezTo>
                  <a:cubicBezTo>
                    <a:pt x="73152" y="481965"/>
                    <a:pt x="111760" y="485775"/>
                    <a:pt x="122809" y="485775"/>
                  </a:cubicBezTo>
                  <a:cubicBezTo>
                    <a:pt x="153035" y="486156"/>
                    <a:pt x="178435" y="492125"/>
                    <a:pt x="198882" y="516763"/>
                  </a:cubicBezTo>
                  <a:cubicBezTo>
                    <a:pt x="221361" y="543052"/>
                    <a:pt x="229870" y="578358"/>
                    <a:pt x="236220" y="612394"/>
                  </a:cubicBezTo>
                  <a:cubicBezTo>
                    <a:pt x="247650" y="672719"/>
                    <a:pt x="254127" y="733933"/>
                    <a:pt x="254889" y="795147"/>
                  </a:cubicBezTo>
                  <a:cubicBezTo>
                    <a:pt x="255270" y="824103"/>
                    <a:pt x="254000" y="852932"/>
                    <a:pt x="255778" y="881380"/>
                  </a:cubicBezTo>
                  <a:cubicBezTo>
                    <a:pt x="256667" y="904367"/>
                    <a:pt x="264287" y="937514"/>
                    <a:pt x="256667" y="959612"/>
                  </a:cubicBezTo>
                  <a:cubicBezTo>
                    <a:pt x="269875" y="922655"/>
                    <a:pt x="286893" y="878840"/>
                    <a:pt x="303784" y="835533"/>
                  </a:cubicBezTo>
                  <a:cubicBezTo>
                    <a:pt x="351409" y="713613"/>
                    <a:pt x="398526" y="591185"/>
                    <a:pt x="446151" y="469138"/>
                  </a:cubicBezTo>
                  <a:cubicBezTo>
                    <a:pt x="491617" y="353060"/>
                    <a:pt x="529844" y="232791"/>
                    <a:pt x="583057" y="120269"/>
                  </a:cubicBezTo>
                  <a:cubicBezTo>
                    <a:pt x="598805" y="87122"/>
                    <a:pt x="616585" y="54864"/>
                    <a:pt x="644652" y="29718"/>
                  </a:cubicBezTo>
                  <a:cubicBezTo>
                    <a:pt x="661670" y="14478"/>
                    <a:pt x="683387" y="0"/>
                    <a:pt x="707517" y="6350"/>
                  </a:cubicBezTo>
                  <a:cubicBezTo>
                    <a:pt x="765302" y="21590"/>
                    <a:pt x="754634" y="108712"/>
                    <a:pt x="748284" y="152146"/>
                  </a:cubicBezTo>
                  <a:cubicBezTo>
                    <a:pt x="741045" y="201422"/>
                    <a:pt x="730250" y="236728"/>
                    <a:pt x="714248" y="297434"/>
                  </a:cubicBezTo>
                  <a:cubicBezTo>
                    <a:pt x="698246" y="358140"/>
                    <a:pt x="670941" y="443230"/>
                    <a:pt x="652272" y="516382"/>
                  </a:cubicBezTo>
                  <a:cubicBezTo>
                    <a:pt x="637032" y="575818"/>
                    <a:pt x="613156" y="635508"/>
                    <a:pt x="606298" y="724916"/>
                  </a:cubicBezTo>
                  <a:cubicBezTo>
                    <a:pt x="597662" y="770255"/>
                    <a:pt x="624078" y="746252"/>
                    <a:pt x="650240" y="722884"/>
                  </a:cubicBezTo>
                  <a:cubicBezTo>
                    <a:pt x="676402" y="699516"/>
                    <a:pt x="727202" y="618998"/>
                    <a:pt x="763524" y="584581"/>
                  </a:cubicBezTo>
                  <a:cubicBezTo>
                    <a:pt x="799846" y="550164"/>
                    <a:pt x="835152" y="520192"/>
                    <a:pt x="868045" y="516763"/>
                  </a:cubicBezTo>
                  <a:cubicBezTo>
                    <a:pt x="900938" y="513334"/>
                    <a:pt x="944753" y="544830"/>
                    <a:pt x="960755" y="563880"/>
                  </a:cubicBezTo>
                  <a:cubicBezTo>
                    <a:pt x="976757" y="582930"/>
                    <a:pt x="969645" y="608965"/>
                    <a:pt x="964565" y="631444"/>
                  </a:cubicBezTo>
                  <a:cubicBezTo>
                    <a:pt x="959485" y="653542"/>
                    <a:pt x="952373" y="680593"/>
                    <a:pt x="942213" y="701421"/>
                  </a:cubicBezTo>
                  <a:cubicBezTo>
                    <a:pt x="957961" y="668655"/>
                    <a:pt x="1010539" y="659511"/>
                    <a:pt x="1035939" y="668782"/>
                  </a:cubicBezTo>
                  <a:cubicBezTo>
                    <a:pt x="1061339" y="678053"/>
                    <a:pt x="1090803" y="720217"/>
                    <a:pt x="1094994" y="757174"/>
                  </a:cubicBezTo>
                  <a:cubicBezTo>
                    <a:pt x="1099185" y="794131"/>
                    <a:pt x="1089025" y="831088"/>
                    <a:pt x="1074166" y="865124"/>
                  </a:cubicBezTo>
                  <a:cubicBezTo>
                    <a:pt x="1129030" y="864743"/>
                    <a:pt x="1144270" y="902970"/>
                    <a:pt x="1148969" y="954786"/>
                  </a:cubicBezTo>
                  <a:cubicBezTo>
                    <a:pt x="1152779" y="1004062"/>
                    <a:pt x="1129411" y="1040257"/>
                    <a:pt x="1106932" y="1082294"/>
                  </a:cubicBezTo>
                  <a:close/>
                </a:path>
              </a:pathLst>
            </a:custGeom>
            <a:solidFill>
              <a:srgbClr val="FDB98A"/>
            </a:solidFill>
          </p:spPr>
        </p:sp>
      </p:grpSp>
      <p:grpSp>
        <p:nvGrpSpPr>
          <p:cNvPr id="206" name="Group 206"/>
          <p:cNvGrpSpPr>
            <a:grpSpLocks noChangeAspect="1"/>
          </p:cNvGrpSpPr>
          <p:nvPr/>
        </p:nvGrpSpPr>
        <p:grpSpPr>
          <a:xfrm rot="732520">
            <a:off x="13909497" y="4908104"/>
            <a:ext cx="525451" cy="334635"/>
            <a:chOff x="0" y="0"/>
            <a:chExt cx="700602" cy="446180"/>
          </a:xfrm>
        </p:grpSpPr>
        <p:sp>
          <p:nvSpPr>
            <p:cNvPr id="207" name="Freeform 207"/>
            <p:cNvSpPr/>
            <p:nvPr/>
          </p:nvSpPr>
          <p:spPr>
            <a:xfrm>
              <a:off x="-5461" y="0"/>
              <a:ext cx="706120" cy="446151"/>
            </a:xfrm>
            <a:custGeom>
              <a:avLst/>
              <a:gdLst/>
              <a:ahLst/>
              <a:cxnLst/>
              <a:rect l="l" t="t" r="r" b="b"/>
              <a:pathLst>
                <a:path w="706120" h="446151">
                  <a:moveTo>
                    <a:pt x="18923" y="25527"/>
                  </a:moveTo>
                  <a:cubicBezTo>
                    <a:pt x="51181" y="73025"/>
                    <a:pt x="153543" y="9271"/>
                    <a:pt x="348488" y="37973"/>
                  </a:cubicBezTo>
                  <a:cubicBezTo>
                    <a:pt x="528828" y="44069"/>
                    <a:pt x="660654" y="84709"/>
                    <a:pt x="648716" y="0"/>
                  </a:cubicBezTo>
                  <a:cubicBezTo>
                    <a:pt x="700786" y="29464"/>
                    <a:pt x="691261" y="322199"/>
                    <a:pt x="706120" y="446151"/>
                  </a:cubicBezTo>
                  <a:lnTo>
                    <a:pt x="16256" y="446151"/>
                  </a:lnTo>
                  <a:cubicBezTo>
                    <a:pt x="2921" y="329311"/>
                    <a:pt x="0" y="8255"/>
                    <a:pt x="18923" y="25527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08" name="Group 208"/>
          <p:cNvGrpSpPr>
            <a:grpSpLocks noChangeAspect="1"/>
          </p:cNvGrpSpPr>
          <p:nvPr/>
        </p:nvGrpSpPr>
        <p:grpSpPr>
          <a:xfrm rot="694464">
            <a:off x="13788640" y="5131917"/>
            <a:ext cx="621142" cy="572070"/>
            <a:chOff x="0" y="0"/>
            <a:chExt cx="828189" cy="762760"/>
          </a:xfrm>
        </p:grpSpPr>
        <p:sp>
          <p:nvSpPr>
            <p:cNvPr id="209" name="Freeform 209"/>
            <p:cNvSpPr/>
            <p:nvPr/>
          </p:nvSpPr>
          <p:spPr>
            <a:xfrm>
              <a:off x="0" y="0"/>
              <a:ext cx="828167" cy="762762"/>
            </a:xfrm>
            <a:custGeom>
              <a:avLst/>
              <a:gdLst/>
              <a:ahLst/>
              <a:cxnLst/>
              <a:rect l="l" t="t" r="r" b="b"/>
              <a:pathLst>
                <a:path w="828167" h="762762">
                  <a:moveTo>
                    <a:pt x="0" y="0"/>
                  </a:moveTo>
                  <a:lnTo>
                    <a:pt x="828167" y="0"/>
                  </a:lnTo>
                  <a:lnTo>
                    <a:pt x="828167" y="762762"/>
                  </a:lnTo>
                  <a:lnTo>
                    <a:pt x="0" y="762762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210" name="Group 210"/>
          <p:cNvGrpSpPr>
            <a:grpSpLocks noChangeAspect="1"/>
          </p:cNvGrpSpPr>
          <p:nvPr/>
        </p:nvGrpSpPr>
        <p:grpSpPr>
          <a:xfrm>
            <a:off x="4951393" y="1859056"/>
            <a:ext cx="1477399" cy="2595146"/>
            <a:chOff x="0" y="0"/>
            <a:chExt cx="1969865" cy="3460194"/>
          </a:xfrm>
        </p:grpSpPr>
        <p:sp>
          <p:nvSpPr>
            <p:cNvPr id="211" name="Freeform 211"/>
            <p:cNvSpPr/>
            <p:nvPr/>
          </p:nvSpPr>
          <p:spPr>
            <a:xfrm>
              <a:off x="0" y="0"/>
              <a:ext cx="1969897" cy="3460242"/>
            </a:xfrm>
            <a:custGeom>
              <a:avLst/>
              <a:gdLst/>
              <a:ahLst/>
              <a:cxnLst/>
              <a:rect l="l" t="t" r="r" b="b"/>
              <a:pathLst>
                <a:path w="1969897" h="3460242">
                  <a:moveTo>
                    <a:pt x="1283081" y="0"/>
                  </a:moveTo>
                  <a:lnTo>
                    <a:pt x="1569974" y="0"/>
                  </a:lnTo>
                  <a:cubicBezTo>
                    <a:pt x="1592326" y="0"/>
                    <a:pt x="1610487" y="21082"/>
                    <a:pt x="1610487" y="46990"/>
                  </a:cubicBezTo>
                  <a:lnTo>
                    <a:pt x="1610487" y="122301"/>
                  </a:lnTo>
                  <a:lnTo>
                    <a:pt x="1969897" y="122301"/>
                  </a:lnTo>
                  <a:lnTo>
                    <a:pt x="1969897" y="3460242"/>
                  </a:lnTo>
                  <a:lnTo>
                    <a:pt x="0" y="3460242"/>
                  </a:lnTo>
                  <a:lnTo>
                    <a:pt x="0" y="122301"/>
                  </a:lnTo>
                  <a:lnTo>
                    <a:pt x="1242568" y="122301"/>
                  </a:lnTo>
                  <a:lnTo>
                    <a:pt x="1242568" y="46990"/>
                  </a:lnTo>
                  <a:cubicBezTo>
                    <a:pt x="1242568" y="21082"/>
                    <a:pt x="1260729" y="0"/>
                    <a:pt x="1283081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12" name="Group 212"/>
          <p:cNvGrpSpPr>
            <a:grpSpLocks noChangeAspect="1"/>
          </p:cNvGrpSpPr>
          <p:nvPr/>
        </p:nvGrpSpPr>
        <p:grpSpPr>
          <a:xfrm>
            <a:off x="4801545" y="1950799"/>
            <a:ext cx="1777393" cy="172816"/>
            <a:chOff x="0" y="0"/>
            <a:chExt cx="2369857" cy="230421"/>
          </a:xfrm>
        </p:grpSpPr>
        <p:sp>
          <p:nvSpPr>
            <p:cNvPr id="213" name="Freeform 213"/>
            <p:cNvSpPr/>
            <p:nvPr/>
          </p:nvSpPr>
          <p:spPr>
            <a:xfrm>
              <a:off x="-254" y="-127"/>
              <a:ext cx="2370328" cy="231521"/>
            </a:xfrm>
            <a:custGeom>
              <a:avLst/>
              <a:gdLst/>
              <a:ahLst/>
              <a:cxnLst/>
              <a:rect l="l" t="t" r="r" b="b"/>
              <a:pathLst>
                <a:path w="2370328" h="231521">
                  <a:moveTo>
                    <a:pt x="2369185" y="56261"/>
                  </a:moveTo>
                  <a:cubicBezTo>
                    <a:pt x="2368296" y="25273"/>
                    <a:pt x="2352675" y="5969"/>
                    <a:pt x="2326386" y="1524"/>
                  </a:cubicBezTo>
                  <a:cubicBezTo>
                    <a:pt x="2316607" y="0"/>
                    <a:pt x="2306828" y="0"/>
                    <a:pt x="2296668" y="0"/>
                  </a:cubicBezTo>
                  <a:cubicBezTo>
                    <a:pt x="2139569" y="127"/>
                    <a:pt x="432435" y="127"/>
                    <a:pt x="66675" y="127"/>
                  </a:cubicBezTo>
                  <a:cubicBezTo>
                    <a:pt x="61595" y="127"/>
                    <a:pt x="56896" y="127"/>
                    <a:pt x="51816" y="127"/>
                  </a:cubicBezTo>
                  <a:cubicBezTo>
                    <a:pt x="19558" y="2159"/>
                    <a:pt x="889" y="23749"/>
                    <a:pt x="381" y="61214"/>
                  </a:cubicBezTo>
                  <a:cubicBezTo>
                    <a:pt x="0" y="97155"/>
                    <a:pt x="381" y="133604"/>
                    <a:pt x="381" y="169545"/>
                  </a:cubicBezTo>
                  <a:cubicBezTo>
                    <a:pt x="381" y="195707"/>
                    <a:pt x="9271" y="215392"/>
                    <a:pt x="31369" y="225171"/>
                  </a:cubicBezTo>
                  <a:cubicBezTo>
                    <a:pt x="93345" y="228600"/>
                    <a:pt x="2268093" y="231521"/>
                    <a:pt x="2315591" y="230124"/>
                  </a:cubicBezTo>
                  <a:cubicBezTo>
                    <a:pt x="2348230" y="229108"/>
                    <a:pt x="2368169" y="208915"/>
                    <a:pt x="2369058" y="173990"/>
                  </a:cubicBezTo>
                  <a:cubicBezTo>
                    <a:pt x="2370328" y="135128"/>
                    <a:pt x="2370328" y="95631"/>
                    <a:pt x="2369058" y="56261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214" name="Group 214"/>
          <p:cNvGrpSpPr>
            <a:grpSpLocks noChangeAspect="1"/>
          </p:cNvGrpSpPr>
          <p:nvPr/>
        </p:nvGrpSpPr>
        <p:grpSpPr>
          <a:xfrm>
            <a:off x="4801545" y="2679190"/>
            <a:ext cx="1777393" cy="172816"/>
            <a:chOff x="0" y="0"/>
            <a:chExt cx="2369857" cy="230421"/>
          </a:xfrm>
        </p:grpSpPr>
        <p:sp>
          <p:nvSpPr>
            <p:cNvPr id="215" name="Freeform 215"/>
            <p:cNvSpPr/>
            <p:nvPr/>
          </p:nvSpPr>
          <p:spPr>
            <a:xfrm>
              <a:off x="-254" y="-127"/>
              <a:ext cx="2370328" cy="231521"/>
            </a:xfrm>
            <a:custGeom>
              <a:avLst/>
              <a:gdLst/>
              <a:ahLst/>
              <a:cxnLst/>
              <a:rect l="l" t="t" r="r" b="b"/>
              <a:pathLst>
                <a:path w="2370328" h="231521">
                  <a:moveTo>
                    <a:pt x="2369185" y="56261"/>
                  </a:moveTo>
                  <a:cubicBezTo>
                    <a:pt x="2368296" y="25273"/>
                    <a:pt x="2352675" y="5969"/>
                    <a:pt x="2326386" y="1524"/>
                  </a:cubicBezTo>
                  <a:cubicBezTo>
                    <a:pt x="2316607" y="0"/>
                    <a:pt x="2306828" y="0"/>
                    <a:pt x="2296668" y="0"/>
                  </a:cubicBezTo>
                  <a:cubicBezTo>
                    <a:pt x="2139569" y="127"/>
                    <a:pt x="432435" y="127"/>
                    <a:pt x="66675" y="127"/>
                  </a:cubicBezTo>
                  <a:cubicBezTo>
                    <a:pt x="61595" y="127"/>
                    <a:pt x="56896" y="127"/>
                    <a:pt x="51816" y="127"/>
                  </a:cubicBezTo>
                  <a:cubicBezTo>
                    <a:pt x="19558" y="2159"/>
                    <a:pt x="889" y="23749"/>
                    <a:pt x="381" y="61214"/>
                  </a:cubicBezTo>
                  <a:cubicBezTo>
                    <a:pt x="0" y="97155"/>
                    <a:pt x="381" y="133604"/>
                    <a:pt x="381" y="169545"/>
                  </a:cubicBezTo>
                  <a:cubicBezTo>
                    <a:pt x="381" y="195707"/>
                    <a:pt x="9271" y="215392"/>
                    <a:pt x="31369" y="225171"/>
                  </a:cubicBezTo>
                  <a:cubicBezTo>
                    <a:pt x="93345" y="228600"/>
                    <a:pt x="2268093" y="231521"/>
                    <a:pt x="2315591" y="230124"/>
                  </a:cubicBezTo>
                  <a:cubicBezTo>
                    <a:pt x="2348230" y="229108"/>
                    <a:pt x="2368169" y="208915"/>
                    <a:pt x="2369058" y="173990"/>
                  </a:cubicBezTo>
                  <a:cubicBezTo>
                    <a:pt x="2370328" y="135128"/>
                    <a:pt x="2370328" y="95631"/>
                    <a:pt x="2369058" y="56261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216" name="Group 216"/>
          <p:cNvGrpSpPr>
            <a:grpSpLocks noChangeAspect="1"/>
          </p:cNvGrpSpPr>
          <p:nvPr/>
        </p:nvGrpSpPr>
        <p:grpSpPr>
          <a:xfrm>
            <a:off x="4801545" y="3570991"/>
            <a:ext cx="1777438" cy="172816"/>
            <a:chOff x="0" y="0"/>
            <a:chExt cx="2369918" cy="230421"/>
          </a:xfrm>
        </p:grpSpPr>
        <p:sp>
          <p:nvSpPr>
            <p:cNvPr id="217" name="Freeform 217"/>
            <p:cNvSpPr/>
            <p:nvPr/>
          </p:nvSpPr>
          <p:spPr>
            <a:xfrm>
              <a:off x="-254" y="-127"/>
              <a:ext cx="2370328" cy="231521"/>
            </a:xfrm>
            <a:custGeom>
              <a:avLst/>
              <a:gdLst/>
              <a:ahLst/>
              <a:cxnLst/>
              <a:rect l="l" t="t" r="r" b="b"/>
              <a:pathLst>
                <a:path w="2370328" h="231521">
                  <a:moveTo>
                    <a:pt x="2369185" y="56261"/>
                  </a:moveTo>
                  <a:cubicBezTo>
                    <a:pt x="2368296" y="25273"/>
                    <a:pt x="2352675" y="5969"/>
                    <a:pt x="2326386" y="1524"/>
                  </a:cubicBezTo>
                  <a:cubicBezTo>
                    <a:pt x="2316607" y="0"/>
                    <a:pt x="2306828" y="0"/>
                    <a:pt x="2296668" y="0"/>
                  </a:cubicBezTo>
                  <a:cubicBezTo>
                    <a:pt x="2139569" y="127"/>
                    <a:pt x="432435" y="127"/>
                    <a:pt x="66675" y="127"/>
                  </a:cubicBezTo>
                  <a:cubicBezTo>
                    <a:pt x="61595" y="127"/>
                    <a:pt x="56896" y="127"/>
                    <a:pt x="51816" y="127"/>
                  </a:cubicBezTo>
                  <a:cubicBezTo>
                    <a:pt x="19558" y="2159"/>
                    <a:pt x="889" y="23749"/>
                    <a:pt x="381" y="61214"/>
                  </a:cubicBezTo>
                  <a:cubicBezTo>
                    <a:pt x="0" y="97155"/>
                    <a:pt x="381" y="133604"/>
                    <a:pt x="381" y="169545"/>
                  </a:cubicBezTo>
                  <a:cubicBezTo>
                    <a:pt x="381" y="195707"/>
                    <a:pt x="9271" y="215392"/>
                    <a:pt x="31750" y="225171"/>
                  </a:cubicBezTo>
                  <a:cubicBezTo>
                    <a:pt x="93726" y="228600"/>
                    <a:pt x="2268474" y="231521"/>
                    <a:pt x="2315972" y="230124"/>
                  </a:cubicBezTo>
                  <a:cubicBezTo>
                    <a:pt x="2348611" y="229108"/>
                    <a:pt x="2368550" y="208915"/>
                    <a:pt x="2369439" y="173990"/>
                  </a:cubicBezTo>
                  <a:cubicBezTo>
                    <a:pt x="2370328" y="135128"/>
                    <a:pt x="2370328" y="95631"/>
                    <a:pt x="2369058" y="56261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218" name="Group 218"/>
          <p:cNvGrpSpPr>
            <a:grpSpLocks noChangeAspect="1"/>
          </p:cNvGrpSpPr>
          <p:nvPr/>
        </p:nvGrpSpPr>
        <p:grpSpPr>
          <a:xfrm>
            <a:off x="4801545" y="4352332"/>
            <a:ext cx="1777393" cy="172816"/>
            <a:chOff x="0" y="0"/>
            <a:chExt cx="2369857" cy="230421"/>
          </a:xfrm>
        </p:grpSpPr>
        <p:sp>
          <p:nvSpPr>
            <p:cNvPr id="219" name="Freeform 219"/>
            <p:cNvSpPr/>
            <p:nvPr/>
          </p:nvSpPr>
          <p:spPr>
            <a:xfrm>
              <a:off x="-254" y="-127"/>
              <a:ext cx="2370328" cy="231521"/>
            </a:xfrm>
            <a:custGeom>
              <a:avLst/>
              <a:gdLst/>
              <a:ahLst/>
              <a:cxnLst/>
              <a:rect l="l" t="t" r="r" b="b"/>
              <a:pathLst>
                <a:path w="2370328" h="231521">
                  <a:moveTo>
                    <a:pt x="2369185" y="56261"/>
                  </a:moveTo>
                  <a:cubicBezTo>
                    <a:pt x="2368296" y="25273"/>
                    <a:pt x="2352675" y="5969"/>
                    <a:pt x="2326386" y="1524"/>
                  </a:cubicBezTo>
                  <a:cubicBezTo>
                    <a:pt x="2316607" y="0"/>
                    <a:pt x="2306828" y="0"/>
                    <a:pt x="2296668" y="0"/>
                  </a:cubicBezTo>
                  <a:cubicBezTo>
                    <a:pt x="2139569" y="127"/>
                    <a:pt x="432435" y="127"/>
                    <a:pt x="66675" y="127"/>
                  </a:cubicBezTo>
                  <a:cubicBezTo>
                    <a:pt x="61595" y="127"/>
                    <a:pt x="56896" y="127"/>
                    <a:pt x="51816" y="127"/>
                  </a:cubicBezTo>
                  <a:cubicBezTo>
                    <a:pt x="19558" y="2159"/>
                    <a:pt x="889" y="23749"/>
                    <a:pt x="381" y="61214"/>
                  </a:cubicBezTo>
                  <a:cubicBezTo>
                    <a:pt x="0" y="97155"/>
                    <a:pt x="381" y="133604"/>
                    <a:pt x="381" y="169545"/>
                  </a:cubicBezTo>
                  <a:cubicBezTo>
                    <a:pt x="381" y="195707"/>
                    <a:pt x="9271" y="215392"/>
                    <a:pt x="31369" y="225171"/>
                  </a:cubicBezTo>
                  <a:cubicBezTo>
                    <a:pt x="93345" y="228600"/>
                    <a:pt x="2268093" y="231521"/>
                    <a:pt x="2315591" y="230124"/>
                  </a:cubicBezTo>
                  <a:cubicBezTo>
                    <a:pt x="2348230" y="229108"/>
                    <a:pt x="2368169" y="208915"/>
                    <a:pt x="2369058" y="173990"/>
                  </a:cubicBezTo>
                  <a:cubicBezTo>
                    <a:pt x="2370328" y="135128"/>
                    <a:pt x="2370328" y="95631"/>
                    <a:pt x="2369058" y="56261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grpSp>
        <p:nvGrpSpPr>
          <p:cNvPr id="220" name="Group 220"/>
          <p:cNvGrpSpPr>
            <a:grpSpLocks noChangeAspect="1"/>
          </p:cNvGrpSpPr>
          <p:nvPr/>
        </p:nvGrpSpPr>
        <p:grpSpPr>
          <a:xfrm>
            <a:off x="5692110" y="1859056"/>
            <a:ext cx="886530" cy="2666091"/>
            <a:chOff x="0" y="0"/>
            <a:chExt cx="1182040" cy="3554788"/>
          </a:xfrm>
        </p:grpSpPr>
        <p:sp>
          <p:nvSpPr>
            <p:cNvPr id="221" name="Freeform 221"/>
            <p:cNvSpPr/>
            <p:nvPr/>
          </p:nvSpPr>
          <p:spPr>
            <a:xfrm>
              <a:off x="0" y="0"/>
              <a:ext cx="1182243" cy="3555364"/>
            </a:xfrm>
            <a:custGeom>
              <a:avLst/>
              <a:gdLst/>
              <a:ahLst/>
              <a:cxnLst/>
              <a:rect l="l" t="t" r="r" b="b"/>
              <a:pathLst>
                <a:path w="1182243" h="3555364">
                  <a:moveTo>
                    <a:pt x="295021" y="0"/>
                  </a:moveTo>
                  <a:lnTo>
                    <a:pt x="581914" y="0"/>
                  </a:lnTo>
                  <a:cubicBezTo>
                    <a:pt x="604266" y="0"/>
                    <a:pt x="622427" y="21082"/>
                    <a:pt x="622427" y="46990"/>
                  </a:cubicBezTo>
                  <a:lnTo>
                    <a:pt x="622427" y="122301"/>
                  </a:lnTo>
                  <a:lnTo>
                    <a:pt x="981837" y="122301"/>
                  </a:lnTo>
                  <a:lnTo>
                    <a:pt x="981837" y="122301"/>
                  </a:lnTo>
                  <a:lnTo>
                    <a:pt x="982599" y="122301"/>
                  </a:lnTo>
                  <a:cubicBezTo>
                    <a:pt x="1045083" y="122301"/>
                    <a:pt x="1088898" y="122301"/>
                    <a:pt x="1108456" y="122301"/>
                  </a:cubicBezTo>
                  <a:cubicBezTo>
                    <a:pt x="1118616" y="122301"/>
                    <a:pt x="1128395" y="122301"/>
                    <a:pt x="1138174" y="123825"/>
                  </a:cubicBezTo>
                  <a:cubicBezTo>
                    <a:pt x="1164463" y="128270"/>
                    <a:pt x="1180211" y="147447"/>
                    <a:pt x="1180973" y="178562"/>
                  </a:cubicBezTo>
                  <a:cubicBezTo>
                    <a:pt x="1182243" y="217932"/>
                    <a:pt x="1182243" y="257429"/>
                    <a:pt x="1180973" y="296291"/>
                  </a:cubicBezTo>
                  <a:cubicBezTo>
                    <a:pt x="1180084" y="331216"/>
                    <a:pt x="1160145" y="351409"/>
                    <a:pt x="1127506" y="352425"/>
                  </a:cubicBezTo>
                  <a:cubicBezTo>
                    <a:pt x="1121537" y="352552"/>
                    <a:pt x="1082421" y="352679"/>
                    <a:pt x="1018286" y="352806"/>
                  </a:cubicBezTo>
                  <a:lnTo>
                    <a:pt x="981710" y="352806"/>
                  </a:lnTo>
                  <a:lnTo>
                    <a:pt x="981710" y="1093470"/>
                  </a:lnTo>
                  <a:lnTo>
                    <a:pt x="982472" y="1093470"/>
                  </a:lnTo>
                  <a:cubicBezTo>
                    <a:pt x="1044956" y="1093470"/>
                    <a:pt x="1088771" y="1093470"/>
                    <a:pt x="1108329" y="1093470"/>
                  </a:cubicBezTo>
                  <a:cubicBezTo>
                    <a:pt x="1118489" y="1093470"/>
                    <a:pt x="1128268" y="1093470"/>
                    <a:pt x="1138047" y="1094994"/>
                  </a:cubicBezTo>
                  <a:cubicBezTo>
                    <a:pt x="1164336" y="1099439"/>
                    <a:pt x="1180084" y="1118616"/>
                    <a:pt x="1180846" y="1149731"/>
                  </a:cubicBezTo>
                  <a:cubicBezTo>
                    <a:pt x="1182116" y="1189101"/>
                    <a:pt x="1182116" y="1228598"/>
                    <a:pt x="1180846" y="1267460"/>
                  </a:cubicBezTo>
                  <a:cubicBezTo>
                    <a:pt x="1179957" y="1302385"/>
                    <a:pt x="1160018" y="1322578"/>
                    <a:pt x="1127379" y="1323594"/>
                  </a:cubicBezTo>
                  <a:cubicBezTo>
                    <a:pt x="1121410" y="1323721"/>
                    <a:pt x="1082294" y="1323848"/>
                    <a:pt x="1018159" y="1323975"/>
                  </a:cubicBezTo>
                  <a:lnTo>
                    <a:pt x="981583" y="1323975"/>
                  </a:lnTo>
                  <a:lnTo>
                    <a:pt x="981583" y="2282698"/>
                  </a:lnTo>
                  <a:lnTo>
                    <a:pt x="982345" y="2282698"/>
                  </a:lnTo>
                  <a:cubicBezTo>
                    <a:pt x="1044829" y="2282698"/>
                    <a:pt x="1088644" y="2282698"/>
                    <a:pt x="1108202" y="2282698"/>
                  </a:cubicBezTo>
                  <a:cubicBezTo>
                    <a:pt x="1118362" y="2282698"/>
                    <a:pt x="1128141" y="2282698"/>
                    <a:pt x="1137920" y="2284222"/>
                  </a:cubicBezTo>
                  <a:cubicBezTo>
                    <a:pt x="1164209" y="2288667"/>
                    <a:pt x="1179957" y="2307844"/>
                    <a:pt x="1180719" y="2338959"/>
                  </a:cubicBezTo>
                  <a:cubicBezTo>
                    <a:pt x="1181989" y="2378329"/>
                    <a:pt x="1181989" y="2417826"/>
                    <a:pt x="1181100" y="2456688"/>
                  </a:cubicBezTo>
                  <a:cubicBezTo>
                    <a:pt x="1180211" y="2491613"/>
                    <a:pt x="1160272" y="2511806"/>
                    <a:pt x="1127633" y="2512822"/>
                  </a:cubicBezTo>
                  <a:cubicBezTo>
                    <a:pt x="1121664" y="2512949"/>
                    <a:pt x="1082548" y="2513076"/>
                    <a:pt x="1018413" y="2513203"/>
                  </a:cubicBezTo>
                  <a:lnTo>
                    <a:pt x="981456" y="2513203"/>
                  </a:lnTo>
                  <a:lnTo>
                    <a:pt x="981456" y="3324606"/>
                  </a:lnTo>
                  <a:lnTo>
                    <a:pt x="982218" y="3324606"/>
                  </a:lnTo>
                  <a:cubicBezTo>
                    <a:pt x="1044702" y="3324606"/>
                    <a:pt x="1088517" y="3324606"/>
                    <a:pt x="1108075" y="3324606"/>
                  </a:cubicBezTo>
                  <a:cubicBezTo>
                    <a:pt x="1118235" y="3324606"/>
                    <a:pt x="1128014" y="3324606"/>
                    <a:pt x="1137793" y="3326130"/>
                  </a:cubicBezTo>
                  <a:cubicBezTo>
                    <a:pt x="1164082" y="3330575"/>
                    <a:pt x="1179830" y="3349751"/>
                    <a:pt x="1180592" y="3380867"/>
                  </a:cubicBezTo>
                  <a:cubicBezTo>
                    <a:pt x="1181862" y="3420237"/>
                    <a:pt x="1181862" y="3459733"/>
                    <a:pt x="1180592" y="3498595"/>
                  </a:cubicBezTo>
                  <a:cubicBezTo>
                    <a:pt x="1179703" y="3533520"/>
                    <a:pt x="1159764" y="3553713"/>
                    <a:pt x="1127125" y="3554730"/>
                  </a:cubicBezTo>
                  <a:cubicBezTo>
                    <a:pt x="1106297" y="3555364"/>
                    <a:pt x="678307" y="3555238"/>
                    <a:pt x="198247" y="3554476"/>
                  </a:cubicBezTo>
                  <a:lnTo>
                    <a:pt x="0" y="3553841"/>
                  </a:lnTo>
                  <a:lnTo>
                    <a:pt x="0" y="122301"/>
                  </a:lnTo>
                  <a:lnTo>
                    <a:pt x="254508" y="122301"/>
                  </a:lnTo>
                  <a:lnTo>
                    <a:pt x="254508" y="46990"/>
                  </a:lnTo>
                  <a:cubicBezTo>
                    <a:pt x="254508" y="21082"/>
                    <a:pt x="272669" y="0"/>
                    <a:pt x="295021" y="0"/>
                  </a:cubicBezTo>
                  <a:close/>
                </a:path>
              </a:pathLst>
            </a:custGeom>
            <a:solidFill>
              <a:srgbClr val="000000">
                <a:alpha val="19608"/>
              </a:srgbClr>
            </a:solidFill>
          </p:spPr>
        </p:sp>
      </p:grpSp>
      <p:sp>
        <p:nvSpPr>
          <p:cNvPr id="222" name="Freeform 222"/>
          <p:cNvSpPr/>
          <p:nvPr/>
        </p:nvSpPr>
        <p:spPr>
          <a:xfrm rot="-2700000">
            <a:off x="5357285" y="2881067"/>
            <a:ext cx="665958" cy="665958"/>
          </a:xfrm>
          <a:custGeom>
            <a:avLst/>
            <a:gdLst/>
            <a:ahLst/>
            <a:cxnLst/>
            <a:rect l="l" t="t" r="r" b="b"/>
            <a:pathLst>
              <a:path w="665958" h="665958">
                <a:moveTo>
                  <a:pt x="0" y="0"/>
                </a:moveTo>
                <a:lnTo>
                  <a:pt x="665958" y="0"/>
                </a:lnTo>
                <a:lnTo>
                  <a:pt x="665958" y="665958"/>
                </a:lnTo>
                <a:lnTo>
                  <a:pt x="0" y="665958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print"/>
            <a:stretch>
              <a:fillRect r="-1549" b="-1549"/>
            </a:stretch>
          </a:blipFill>
        </p:spPr>
      </p:sp>
      <p:grpSp>
        <p:nvGrpSpPr>
          <p:cNvPr id="223" name="Group 223"/>
          <p:cNvGrpSpPr>
            <a:grpSpLocks noChangeAspect="1"/>
          </p:cNvGrpSpPr>
          <p:nvPr/>
        </p:nvGrpSpPr>
        <p:grpSpPr>
          <a:xfrm>
            <a:off x="5519825" y="2940392"/>
            <a:ext cx="338136" cy="506017"/>
            <a:chOff x="0" y="0"/>
            <a:chExt cx="450847" cy="674689"/>
          </a:xfrm>
        </p:grpSpPr>
        <p:sp>
          <p:nvSpPr>
            <p:cNvPr id="224" name="Freeform 224"/>
            <p:cNvSpPr/>
            <p:nvPr/>
          </p:nvSpPr>
          <p:spPr>
            <a:xfrm>
              <a:off x="-1016" y="-2413"/>
              <a:ext cx="489458" cy="695579"/>
            </a:xfrm>
            <a:custGeom>
              <a:avLst/>
              <a:gdLst/>
              <a:ahLst/>
              <a:cxnLst/>
              <a:rect l="l" t="t" r="r" b="b"/>
              <a:pathLst>
                <a:path w="489458" h="695579">
                  <a:moveTo>
                    <a:pt x="1143" y="459740"/>
                  </a:moveTo>
                  <a:cubicBezTo>
                    <a:pt x="0" y="422910"/>
                    <a:pt x="10160" y="392049"/>
                    <a:pt x="22225" y="361569"/>
                  </a:cubicBezTo>
                  <a:cubicBezTo>
                    <a:pt x="73025" y="235204"/>
                    <a:pt x="145669" y="121158"/>
                    <a:pt x="220091" y="8255"/>
                  </a:cubicBezTo>
                  <a:cubicBezTo>
                    <a:pt x="225044" y="1143"/>
                    <a:pt x="227584" y="0"/>
                    <a:pt x="232918" y="7874"/>
                  </a:cubicBezTo>
                  <a:cubicBezTo>
                    <a:pt x="312674" y="131318"/>
                    <a:pt x="396621" y="253111"/>
                    <a:pt x="442087" y="394970"/>
                  </a:cubicBezTo>
                  <a:cubicBezTo>
                    <a:pt x="489458" y="543179"/>
                    <a:pt x="358521" y="695579"/>
                    <a:pt x="203581" y="675259"/>
                  </a:cubicBezTo>
                  <a:cubicBezTo>
                    <a:pt x="86868" y="660273"/>
                    <a:pt x="2286" y="568833"/>
                    <a:pt x="1143" y="45974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25" name="Group 225"/>
          <p:cNvGrpSpPr>
            <a:grpSpLocks noChangeAspect="1"/>
          </p:cNvGrpSpPr>
          <p:nvPr/>
        </p:nvGrpSpPr>
        <p:grpSpPr>
          <a:xfrm>
            <a:off x="7823937" y="4220396"/>
            <a:ext cx="4013417" cy="3416729"/>
            <a:chOff x="0" y="0"/>
            <a:chExt cx="5351222" cy="4555639"/>
          </a:xfrm>
        </p:grpSpPr>
        <p:sp>
          <p:nvSpPr>
            <p:cNvPr id="226" name="Freeform 226"/>
            <p:cNvSpPr/>
            <p:nvPr/>
          </p:nvSpPr>
          <p:spPr>
            <a:xfrm>
              <a:off x="-84836" y="0"/>
              <a:ext cx="5436109" cy="4555744"/>
            </a:xfrm>
            <a:custGeom>
              <a:avLst/>
              <a:gdLst/>
              <a:ahLst/>
              <a:cxnLst/>
              <a:rect l="l" t="t" r="r" b="b"/>
              <a:pathLst>
                <a:path w="5436109" h="4555744">
                  <a:moveTo>
                    <a:pt x="1079246" y="0"/>
                  </a:moveTo>
                  <a:cubicBezTo>
                    <a:pt x="1073912" y="18923"/>
                    <a:pt x="1069467" y="38862"/>
                    <a:pt x="1063244" y="57404"/>
                  </a:cubicBezTo>
                  <a:cubicBezTo>
                    <a:pt x="1053084" y="88519"/>
                    <a:pt x="1048131" y="120142"/>
                    <a:pt x="1048131" y="153162"/>
                  </a:cubicBezTo>
                  <a:cubicBezTo>
                    <a:pt x="1045718" y="403479"/>
                    <a:pt x="1042797" y="653923"/>
                    <a:pt x="1039876" y="904240"/>
                  </a:cubicBezTo>
                  <a:cubicBezTo>
                    <a:pt x="1039368" y="931037"/>
                    <a:pt x="1039368" y="958215"/>
                    <a:pt x="1037971" y="984885"/>
                  </a:cubicBezTo>
                  <a:cubicBezTo>
                    <a:pt x="1036955" y="1000379"/>
                    <a:pt x="1042797" y="1007745"/>
                    <a:pt x="1058418" y="1011682"/>
                  </a:cubicBezTo>
                  <a:cubicBezTo>
                    <a:pt x="1178941" y="1043813"/>
                    <a:pt x="1299591" y="1076833"/>
                    <a:pt x="1420114" y="1108964"/>
                  </a:cubicBezTo>
                  <a:cubicBezTo>
                    <a:pt x="2037080" y="1273302"/>
                    <a:pt x="2654427" y="1437132"/>
                    <a:pt x="3271393" y="1600962"/>
                  </a:cubicBezTo>
                  <a:cubicBezTo>
                    <a:pt x="3912616" y="1771650"/>
                    <a:pt x="4553839" y="1942211"/>
                    <a:pt x="5195062" y="2112899"/>
                  </a:cubicBezTo>
                  <a:cubicBezTo>
                    <a:pt x="5244211" y="2125980"/>
                    <a:pt x="5293233" y="2139696"/>
                    <a:pt x="5343779" y="2153793"/>
                  </a:cubicBezTo>
                  <a:cubicBezTo>
                    <a:pt x="5342763" y="2163953"/>
                    <a:pt x="5341874" y="2175637"/>
                    <a:pt x="5340350" y="2186813"/>
                  </a:cubicBezTo>
                  <a:cubicBezTo>
                    <a:pt x="5336032" y="2224278"/>
                    <a:pt x="5336921" y="2261616"/>
                    <a:pt x="5345176" y="2299081"/>
                  </a:cubicBezTo>
                  <a:cubicBezTo>
                    <a:pt x="5354955" y="2345690"/>
                    <a:pt x="5346192" y="2388489"/>
                    <a:pt x="5315458" y="2425954"/>
                  </a:cubicBezTo>
                  <a:cubicBezTo>
                    <a:pt x="5295519" y="2450211"/>
                    <a:pt x="5269230" y="2464816"/>
                    <a:pt x="5238623" y="2469261"/>
                  </a:cubicBezTo>
                  <a:cubicBezTo>
                    <a:pt x="5225542" y="2471166"/>
                    <a:pt x="5220208" y="2477008"/>
                    <a:pt x="5219192" y="2490597"/>
                  </a:cubicBezTo>
                  <a:cubicBezTo>
                    <a:pt x="5204079" y="2659253"/>
                    <a:pt x="5188077" y="2828036"/>
                    <a:pt x="5172075" y="2996692"/>
                  </a:cubicBezTo>
                  <a:cubicBezTo>
                    <a:pt x="5172075" y="2998089"/>
                    <a:pt x="5172075" y="2999105"/>
                    <a:pt x="5172584" y="3003931"/>
                  </a:cubicBezTo>
                  <a:cubicBezTo>
                    <a:pt x="5215383" y="2969387"/>
                    <a:pt x="5256658" y="2936367"/>
                    <a:pt x="5300473" y="2901823"/>
                  </a:cubicBezTo>
                  <a:cubicBezTo>
                    <a:pt x="5346193" y="2958719"/>
                    <a:pt x="5390897" y="3014599"/>
                    <a:pt x="5436109" y="3071495"/>
                  </a:cubicBezTo>
                  <a:cubicBezTo>
                    <a:pt x="5430267" y="3076321"/>
                    <a:pt x="5426837" y="3079242"/>
                    <a:pt x="5423028" y="3082671"/>
                  </a:cubicBezTo>
                  <a:cubicBezTo>
                    <a:pt x="5356861" y="3135630"/>
                    <a:pt x="5291329" y="3188589"/>
                    <a:pt x="5224654" y="3240659"/>
                  </a:cubicBezTo>
                  <a:cubicBezTo>
                    <a:pt x="5213986" y="3248914"/>
                    <a:pt x="5211065" y="3256661"/>
                    <a:pt x="5214875" y="3269869"/>
                  </a:cubicBezTo>
                  <a:cubicBezTo>
                    <a:pt x="5264024" y="3438017"/>
                    <a:pt x="5312538" y="3606800"/>
                    <a:pt x="5361687" y="3774948"/>
                  </a:cubicBezTo>
                  <a:cubicBezTo>
                    <a:pt x="5365116" y="3787648"/>
                    <a:pt x="5368926" y="3799713"/>
                    <a:pt x="5372355" y="3812413"/>
                  </a:cubicBezTo>
                  <a:cubicBezTo>
                    <a:pt x="5378197" y="3833749"/>
                    <a:pt x="5385944" y="3853688"/>
                    <a:pt x="5403978" y="3868293"/>
                  </a:cubicBezTo>
                  <a:cubicBezTo>
                    <a:pt x="5407915" y="3871214"/>
                    <a:pt x="5409819" y="3876548"/>
                    <a:pt x="5412741" y="3880485"/>
                  </a:cubicBezTo>
                  <a:cubicBezTo>
                    <a:pt x="5371466" y="3909695"/>
                    <a:pt x="5143374" y="3900424"/>
                    <a:pt x="5027168" y="3865372"/>
                  </a:cubicBezTo>
                  <a:cubicBezTo>
                    <a:pt x="4899787" y="3827018"/>
                    <a:pt x="4789424" y="3759454"/>
                    <a:pt x="4693666" y="3666998"/>
                  </a:cubicBezTo>
                  <a:cubicBezTo>
                    <a:pt x="4680585" y="3677158"/>
                    <a:pt x="4668901" y="3685921"/>
                    <a:pt x="4657217" y="3695700"/>
                  </a:cubicBezTo>
                  <a:cubicBezTo>
                    <a:pt x="4585716" y="3753612"/>
                    <a:pt x="4514342" y="3811397"/>
                    <a:pt x="4442333" y="3868801"/>
                  </a:cubicBezTo>
                  <a:cubicBezTo>
                    <a:pt x="4435094" y="3874643"/>
                    <a:pt x="4431665" y="3880485"/>
                    <a:pt x="4431665" y="3889756"/>
                  </a:cubicBezTo>
                  <a:cubicBezTo>
                    <a:pt x="4432173" y="3920363"/>
                    <a:pt x="4425315" y="3949573"/>
                    <a:pt x="4411218" y="3976751"/>
                  </a:cubicBezTo>
                  <a:cubicBezTo>
                    <a:pt x="4408297" y="3982593"/>
                    <a:pt x="4405884" y="3989832"/>
                    <a:pt x="4405884" y="3996690"/>
                  </a:cubicBezTo>
                  <a:cubicBezTo>
                    <a:pt x="4405376" y="4066667"/>
                    <a:pt x="4405376" y="4137152"/>
                    <a:pt x="4404868" y="4207129"/>
                  </a:cubicBezTo>
                  <a:cubicBezTo>
                    <a:pt x="4404868" y="4209034"/>
                    <a:pt x="4405377" y="4210558"/>
                    <a:pt x="4405884" y="4214876"/>
                  </a:cubicBezTo>
                  <a:cubicBezTo>
                    <a:pt x="4475353" y="4214876"/>
                    <a:pt x="4544441" y="4214876"/>
                    <a:pt x="4615942" y="4214876"/>
                  </a:cubicBezTo>
                  <a:cubicBezTo>
                    <a:pt x="4615942" y="4311142"/>
                    <a:pt x="4615942" y="4404995"/>
                    <a:pt x="4615942" y="4500753"/>
                  </a:cubicBezTo>
                  <a:cubicBezTo>
                    <a:pt x="4691761" y="4500753"/>
                    <a:pt x="4765675" y="4500753"/>
                    <a:pt x="4840478" y="4500753"/>
                  </a:cubicBezTo>
                  <a:cubicBezTo>
                    <a:pt x="4840478" y="4519676"/>
                    <a:pt x="4840478" y="4537202"/>
                    <a:pt x="4840478" y="4555744"/>
                  </a:cubicBezTo>
                  <a:cubicBezTo>
                    <a:pt x="3379597" y="4555744"/>
                    <a:pt x="1918716" y="4555744"/>
                    <a:pt x="456946" y="4555744"/>
                  </a:cubicBezTo>
                  <a:cubicBezTo>
                    <a:pt x="456946" y="4537710"/>
                    <a:pt x="456946" y="4520311"/>
                    <a:pt x="456946" y="4501261"/>
                  </a:cubicBezTo>
                  <a:cubicBezTo>
                    <a:pt x="543433" y="4501261"/>
                    <a:pt x="629539" y="4501261"/>
                    <a:pt x="716534" y="4501261"/>
                  </a:cubicBezTo>
                  <a:cubicBezTo>
                    <a:pt x="665480" y="4036060"/>
                    <a:pt x="613918" y="3572764"/>
                    <a:pt x="562864" y="3107944"/>
                  </a:cubicBezTo>
                  <a:cubicBezTo>
                    <a:pt x="557530" y="3108960"/>
                    <a:pt x="553085" y="3109849"/>
                    <a:pt x="548767" y="3110865"/>
                  </a:cubicBezTo>
                  <a:cubicBezTo>
                    <a:pt x="526415" y="3115691"/>
                    <a:pt x="511302" y="3110357"/>
                    <a:pt x="499237" y="3092450"/>
                  </a:cubicBezTo>
                  <a:cubicBezTo>
                    <a:pt x="488061" y="3075940"/>
                    <a:pt x="489458" y="3057017"/>
                    <a:pt x="501650" y="3038983"/>
                  </a:cubicBezTo>
                  <a:cubicBezTo>
                    <a:pt x="506476" y="3031744"/>
                    <a:pt x="510921" y="3023870"/>
                    <a:pt x="513334" y="3015615"/>
                  </a:cubicBezTo>
                  <a:cubicBezTo>
                    <a:pt x="520192" y="2992755"/>
                    <a:pt x="525526" y="2969895"/>
                    <a:pt x="532257" y="2947035"/>
                  </a:cubicBezTo>
                  <a:cubicBezTo>
                    <a:pt x="541528" y="2915920"/>
                    <a:pt x="538099" y="2884297"/>
                    <a:pt x="534670" y="2853182"/>
                  </a:cubicBezTo>
                  <a:cubicBezTo>
                    <a:pt x="518160" y="2703449"/>
                    <a:pt x="501650" y="2553208"/>
                    <a:pt x="484632" y="2403475"/>
                  </a:cubicBezTo>
                  <a:cubicBezTo>
                    <a:pt x="476377" y="2330577"/>
                    <a:pt x="468630" y="2257679"/>
                    <a:pt x="460375" y="2184654"/>
                  </a:cubicBezTo>
                  <a:cubicBezTo>
                    <a:pt x="458470" y="2169160"/>
                    <a:pt x="452120" y="2155952"/>
                    <a:pt x="440944" y="2144268"/>
                  </a:cubicBezTo>
                  <a:cubicBezTo>
                    <a:pt x="288290" y="1979422"/>
                    <a:pt x="179451" y="1790827"/>
                    <a:pt x="123952" y="1572133"/>
                  </a:cubicBezTo>
                  <a:cubicBezTo>
                    <a:pt x="0" y="1084072"/>
                    <a:pt x="175514" y="555625"/>
                    <a:pt x="578993" y="241554"/>
                  </a:cubicBezTo>
                  <a:cubicBezTo>
                    <a:pt x="716153" y="134620"/>
                    <a:pt x="869188" y="59309"/>
                    <a:pt x="1035939" y="10668"/>
                  </a:cubicBezTo>
                  <a:cubicBezTo>
                    <a:pt x="1049147" y="6858"/>
                    <a:pt x="1062736" y="3937"/>
                    <a:pt x="1076325" y="508"/>
                  </a:cubicBezTo>
                  <a:cubicBezTo>
                    <a:pt x="1077341" y="0"/>
                    <a:pt x="1078230" y="0"/>
                    <a:pt x="1079246" y="0"/>
                  </a:cubicBezTo>
                  <a:close/>
                  <a:moveTo>
                    <a:pt x="4560951" y="3493897"/>
                  </a:moveTo>
                  <a:cubicBezTo>
                    <a:pt x="4443349" y="3277108"/>
                    <a:pt x="4426712" y="3052445"/>
                    <a:pt x="4509897" y="2820162"/>
                  </a:cubicBezTo>
                  <a:cubicBezTo>
                    <a:pt x="4528312" y="2844419"/>
                    <a:pt x="4552188" y="2859024"/>
                    <a:pt x="4577461" y="2872232"/>
                  </a:cubicBezTo>
                  <a:cubicBezTo>
                    <a:pt x="4724273" y="2948051"/>
                    <a:pt x="4871085" y="3023870"/>
                    <a:pt x="5016881" y="3101213"/>
                  </a:cubicBezTo>
                  <a:cubicBezTo>
                    <a:pt x="5032884" y="3109976"/>
                    <a:pt x="5044567" y="3109976"/>
                    <a:pt x="5056760" y="3097276"/>
                  </a:cubicBezTo>
                  <a:cubicBezTo>
                    <a:pt x="5057268" y="3096768"/>
                    <a:pt x="5057268" y="3096768"/>
                    <a:pt x="5057775" y="3096260"/>
                  </a:cubicBezTo>
                  <a:cubicBezTo>
                    <a:pt x="5082541" y="3082163"/>
                    <a:pt x="5090796" y="3060827"/>
                    <a:pt x="5093209" y="3032633"/>
                  </a:cubicBezTo>
                  <a:cubicBezTo>
                    <a:pt x="5102480" y="2922270"/>
                    <a:pt x="5114164" y="2811907"/>
                    <a:pt x="5124831" y="2701036"/>
                  </a:cubicBezTo>
                  <a:cubicBezTo>
                    <a:pt x="5132071" y="2626233"/>
                    <a:pt x="5138928" y="2551303"/>
                    <a:pt x="5146167" y="2476500"/>
                  </a:cubicBezTo>
                  <a:cubicBezTo>
                    <a:pt x="5147564" y="2463800"/>
                    <a:pt x="5143754" y="2456053"/>
                    <a:pt x="5133467" y="2448814"/>
                  </a:cubicBezTo>
                  <a:cubicBezTo>
                    <a:pt x="5053203" y="2388489"/>
                    <a:pt x="4964303" y="2343277"/>
                    <a:pt x="4872864" y="2303018"/>
                  </a:cubicBezTo>
                  <a:cubicBezTo>
                    <a:pt x="4708017" y="2229612"/>
                    <a:pt x="4537456" y="2172208"/>
                    <a:pt x="4365372" y="2119757"/>
                  </a:cubicBezTo>
                  <a:cubicBezTo>
                    <a:pt x="4015868" y="2012823"/>
                    <a:pt x="3660903" y="1926717"/>
                    <a:pt x="3305557" y="1843659"/>
                  </a:cubicBezTo>
                  <a:cubicBezTo>
                    <a:pt x="3054224" y="1784858"/>
                    <a:pt x="2802891" y="1726438"/>
                    <a:pt x="2552066" y="1668145"/>
                  </a:cubicBezTo>
                  <a:cubicBezTo>
                    <a:pt x="2508251" y="1657985"/>
                    <a:pt x="2465071" y="1646301"/>
                    <a:pt x="2421256" y="1635633"/>
                  </a:cubicBezTo>
                  <a:cubicBezTo>
                    <a:pt x="2421256" y="1685671"/>
                    <a:pt x="2421256" y="1735328"/>
                    <a:pt x="2421256" y="1787271"/>
                  </a:cubicBezTo>
                  <a:cubicBezTo>
                    <a:pt x="2461642" y="1787271"/>
                    <a:pt x="2500504" y="1787271"/>
                    <a:pt x="2541271" y="1787271"/>
                  </a:cubicBezTo>
                  <a:cubicBezTo>
                    <a:pt x="2541271" y="1838325"/>
                    <a:pt x="2541271" y="1886966"/>
                    <a:pt x="2541271" y="1937512"/>
                  </a:cubicBezTo>
                  <a:cubicBezTo>
                    <a:pt x="2591309" y="1937512"/>
                    <a:pt x="2639442" y="1937512"/>
                    <a:pt x="2688591" y="1937512"/>
                  </a:cubicBezTo>
                  <a:cubicBezTo>
                    <a:pt x="2688591" y="2050796"/>
                    <a:pt x="2688591" y="2161667"/>
                    <a:pt x="2688591" y="2274443"/>
                  </a:cubicBezTo>
                  <a:cubicBezTo>
                    <a:pt x="2655571" y="2274443"/>
                    <a:pt x="2623948" y="2274443"/>
                    <a:pt x="2591309" y="2274443"/>
                  </a:cubicBezTo>
                  <a:cubicBezTo>
                    <a:pt x="2733294" y="3018282"/>
                    <a:pt x="2875154" y="3760089"/>
                    <a:pt x="3016632" y="4501515"/>
                  </a:cubicBezTo>
                  <a:cubicBezTo>
                    <a:pt x="3385567" y="4501515"/>
                    <a:pt x="3753105" y="4501515"/>
                    <a:pt x="4120135" y="4501515"/>
                  </a:cubicBezTo>
                  <a:cubicBezTo>
                    <a:pt x="4120135" y="4377563"/>
                    <a:pt x="4120135" y="4255008"/>
                    <a:pt x="4120135" y="4128643"/>
                  </a:cubicBezTo>
                  <a:cubicBezTo>
                    <a:pt x="4039490" y="4193286"/>
                    <a:pt x="3961639" y="4256024"/>
                    <a:pt x="3881502" y="4320159"/>
                  </a:cubicBezTo>
                  <a:cubicBezTo>
                    <a:pt x="3836290" y="4263263"/>
                    <a:pt x="3791586" y="4207383"/>
                    <a:pt x="3746373" y="4150487"/>
                  </a:cubicBezTo>
                  <a:cubicBezTo>
                    <a:pt x="3759962" y="4139311"/>
                    <a:pt x="3771646" y="4128643"/>
                    <a:pt x="3783839" y="4118864"/>
                  </a:cubicBezTo>
                  <a:cubicBezTo>
                    <a:pt x="3870325" y="4049776"/>
                    <a:pt x="3956431" y="3980816"/>
                    <a:pt x="4043427" y="3912236"/>
                  </a:cubicBezTo>
                  <a:cubicBezTo>
                    <a:pt x="4055618" y="3902457"/>
                    <a:pt x="4061842" y="3891281"/>
                    <a:pt x="4062349" y="3875787"/>
                  </a:cubicBezTo>
                  <a:cubicBezTo>
                    <a:pt x="4063746" y="3838830"/>
                    <a:pt x="4076954" y="3806318"/>
                    <a:pt x="4099815" y="3777108"/>
                  </a:cubicBezTo>
                  <a:cubicBezTo>
                    <a:pt x="4146931" y="3717799"/>
                    <a:pt x="4208654" y="3698368"/>
                    <a:pt x="4282060" y="3708528"/>
                  </a:cubicBezTo>
                  <a:cubicBezTo>
                    <a:pt x="4287902" y="3709544"/>
                    <a:pt x="4296156" y="3707131"/>
                    <a:pt x="4300475" y="3703194"/>
                  </a:cubicBezTo>
                  <a:cubicBezTo>
                    <a:pt x="4386073" y="3633725"/>
                    <a:pt x="4472560" y="3564637"/>
                    <a:pt x="4560571" y="3494152"/>
                  </a:cubicBezTo>
                  <a:close/>
                  <a:moveTo>
                    <a:pt x="727329" y="4501134"/>
                  </a:moveTo>
                  <a:cubicBezTo>
                    <a:pt x="734568" y="4501134"/>
                    <a:pt x="740918" y="4501134"/>
                    <a:pt x="746760" y="4501134"/>
                  </a:cubicBezTo>
                  <a:cubicBezTo>
                    <a:pt x="1036447" y="4501134"/>
                    <a:pt x="1326261" y="4501134"/>
                    <a:pt x="1616456" y="4500626"/>
                  </a:cubicBezTo>
                  <a:cubicBezTo>
                    <a:pt x="1632458" y="4500626"/>
                    <a:pt x="1653921" y="4505452"/>
                    <a:pt x="1663065" y="4497197"/>
                  </a:cubicBezTo>
                  <a:cubicBezTo>
                    <a:pt x="1673225" y="4487926"/>
                    <a:pt x="1672844" y="4466590"/>
                    <a:pt x="1675765" y="4450080"/>
                  </a:cubicBezTo>
                  <a:cubicBezTo>
                    <a:pt x="1698625" y="4317365"/>
                    <a:pt x="1720977" y="4184650"/>
                    <a:pt x="1744345" y="4052443"/>
                  </a:cubicBezTo>
                  <a:cubicBezTo>
                    <a:pt x="1778889" y="3855085"/>
                    <a:pt x="1813814" y="3657728"/>
                    <a:pt x="1848866" y="3460369"/>
                  </a:cubicBezTo>
                  <a:cubicBezTo>
                    <a:pt x="1883918" y="3261487"/>
                    <a:pt x="1918335" y="3062732"/>
                    <a:pt x="1953387" y="2863850"/>
                  </a:cubicBezTo>
                  <a:cubicBezTo>
                    <a:pt x="1985010" y="2684018"/>
                    <a:pt x="2017014" y="2503678"/>
                    <a:pt x="2048637" y="2323719"/>
                  </a:cubicBezTo>
                  <a:cubicBezTo>
                    <a:pt x="2051558" y="2307209"/>
                    <a:pt x="2053463" y="2290191"/>
                    <a:pt x="2056384" y="2271649"/>
                  </a:cubicBezTo>
                  <a:cubicBezTo>
                    <a:pt x="2043684" y="2271649"/>
                    <a:pt x="2034540" y="2271649"/>
                    <a:pt x="2024761" y="2271649"/>
                  </a:cubicBezTo>
                  <a:cubicBezTo>
                    <a:pt x="2007743" y="2271649"/>
                    <a:pt x="1990217" y="2271649"/>
                    <a:pt x="1973199" y="2272157"/>
                  </a:cubicBezTo>
                  <a:cubicBezTo>
                    <a:pt x="1960118" y="2272665"/>
                    <a:pt x="1956181" y="2267839"/>
                    <a:pt x="1956181" y="2254123"/>
                  </a:cubicBezTo>
                  <a:cubicBezTo>
                    <a:pt x="1956689" y="2153031"/>
                    <a:pt x="1956689" y="2051431"/>
                    <a:pt x="1956689" y="1950339"/>
                  </a:cubicBezTo>
                  <a:cubicBezTo>
                    <a:pt x="1956689" y="1946021"/>
                    <a:pt x="1956689" y="1941576"/>
                    <a:pt x="1956689" y="1934845"/>
                  </a:cubicBezTo>
                  <a:cubicBezTo>
                    <a:pt x="2007235" y="1934845"/>
                    <a:pt x="2056384" y="1934845"/>
                    <a:pt x="2107438" y="1934845"/>
                  </a:cubicBezTo>
                  <a:cubicBezTo>
                    <a:pt x="2107438" y="1883791"/>
                    <a:pt x="2107438" y="1834642"/>
                    <a:pt x="2107438" y="1784096"/>
                  </a:cubicBezTo>
                  <a:cubicBezTo>
                    <a:pt x="2145792" y="1784096"/>
                    <a:pt x="2181860" y="1784096"/>
                    <a:pt x="2218817" y="1784096"/>
                  </a:cubicBezTo>
                  <a:cubicBezTo>
                    <a:pt x="2218817" y="1777746"/>
                    <a:pt x="2218817" y="1773428"/>
                    <a:pt x="2218817" y="1768602"/>
                  </a:cubicBezTo>
                  <a:cubicBezTo>
                    <a:pt x="2218817" y="1710690"/>
                    <a:pt x="2217801" y="1652397"/>
                    <a:pt x="2218309" y="1594612"/>
                  </a:cubicBezTo>
                  <a:cubicBezTo>
                    <a:pt x="2218309" y="1582420"/>
                    <a:pt x="2214880" y="1577594"/>
                    <a:pt x="2202815" y="1574165"/>
                  </a:cubicBezTo>
                  <a:cubicBezTo>
                    <a:pt x="2047240" y="1533271"/>
                    <a:pt x="1891665" y="1491996"/>
                    <a:pt x="1736090" y="1450721"/>
                  </a:cubicBezTo>
                  <a:cubicBezTo>
                    <a:pt x="1482852" y="1383665"/>
                    <a:pt x="1229487" y="1316101"/>
                    <a:pt x="976249" y="1248918"/>
                  </a:cubicBezTo>
                  <a:cubicBezTo>
                    <a:pt x="968502" y="1247013"/>
                    <a:pt x="962660" y="1244981"/>
                    <a:pt x="957326" y="1254760"/>
                  </a:cubicBezTo>
                  <a:cubicBezTo>
                    <a:pt x="813943" y="1502156"/>
                    <a:pt x="669544" y="1748663"/>
                    <a:pt x="526161" y="1996186"/>
                  </a:cubicBezTo>
                  <a:cubicBezTo>
                    <a:pt x="516890" y="2011680"/>
                    <a:pt x="510159" y="2028698"/>
                    <a:pt x="504317" y="2045716"/>
                  </a:cubicBezTo>
                  <a:cubicBezTo>
                    <a:pt x="495046" y="2073910"/>
                    <a:pt x="485902" y="2102104"/>
                    <a:pt x="479552" y="2131314"/>
                  </a:cubicBezTo>
                  <a:cubicBezTo>
                    <a:pt x="475234" y="2151253"/>
                    <a:pt x="471805" y="2172589"/>
                    <a:pt x="473710" y="2193036"/>
                  </a:cubicBezTo>
                  <a:cubicBezTo>
                    <a:pt x="484886" y="2303907"/>
                    <a:pt x="497586" y="2414778"/>
                    <a:pt x="509651" y="2525522"/>
                  </a:cubicBezTo>
                  <a:cubicBezTo>
                    <a:pt x="524256" y="2657221"/>
                    <a:pt x="538861" y="2789555"/>
                    <a:pt x="553466" y="2921254"/>
                  </a:cubicBezTo>
                  <a:cubicBezTo>
                    <a:pt x="558800" y="2966974"/>
                    <a:pt x="561721" y="3012694"/>
                    <a:pt x="581152" y="3055874"/>
                  </a:cubicBezTo>
                  <a:cubicBezTo>
                    <a:pt x="584581" y="3063113"/>
                    <a:pt x="581660" y="3073908"/>
                    <a:pt x="580644" y="3082671"/>
                  </a:cubicBezTo>
                  <a:cubicBezTo>
                    <a:pt x="579247" y="3097784"/>
                    <a:pt x="574294" y="3112770"/>
                    <a:pt x="576326" y="3127375"/>
                  </a:cubicBezTo>
                  <a:cubicBezTo>
                    <a:pt x="584581" y="3207131"/>
                    <a:pt x="594360" y="3286887"/>
                    <a:pt x="603123" y="3367024"/>
                  </a:cubicBezTo>
                  <a:cubicBezTo>
                    <a:pt x="622046" y="3539617"/>
                    <a:pt x="641096" y="3712210"/>
                    <a:pt x="660019" y="3884803"/>
                  </a:cubicBezTo>
                  <a:cubicBezTo>
                    <a:pt x="679450" y="4063238"/>
                    <a:pt x="698881" y="4242054"/>
                    <a:pt x="718312" y="4420489"/>
                  </a:cubicBezTo>
                  <a:cubicBezTo>
                    <a:pt x="720217" y="4446778"/>
                    <a:pt x="724154" y="4473448"/>
                    <a:pt x="727583" y="4501134"/>
                  </a:cubicBezTo>
                  <a:close/>
                  <a:moveTo>
                    <a:pt x="2941701" y="4500118"/>
                  </a:moveTo>
                  <a:cubicBezTo>
                    <a:pt x="2900426" y="4285742"/>
                    <a:pt x="2859532" y="4073779"/>
                    <a:pt x="2817749" y="3857879"/>
                  </a:cubicBezTo>
                  <a:cubicBezTo>
                    <a:pt x="2494915" y="4072763"/>
                    <a:pt x="2176526" y="4284726"/>
                    <a:pt x="1857629" y="4496689"/>
                  </a:cubicBezTo>
                  <a:cubicBezTo>
                    <a:pt x="1858137" y="4497705"/>
                    <a:pt x="1859026" y="4499102"/>
                    <a:pt x="1859534" y="4500118"/>
                  </a:cubicBezTo>
                  <a:cubicBezTo>
                    <a:pt x="2218817" y="4500118"/>
                    <a:pt x="2578100" y="4500118"/>
                    <a:pt x="2941701" y="4500118"/>
                  </a:cubicBezTo>
                  <a:close/>
                  <a:moveTo>
                    <a:pt x="2725801" y="3768979"/>
                  </a:moveTo>
                  <a:cubicBezTo>
                    <a:pt x="2726309" y="3767963"/>
                    <a:pt x="2726817" y="3766566"/>
                    <a:pt x="2727198" y="3765550"/>
                  </a:cubicBezTo>
                  <a:cubicBezTo>
                    <a:pt x="2479802" y="3552191"/>
                    <a:pt x="2232279" y="3338703"/>
                    <a:pt x="1981962" y="3123311"/>
                  </a:cubicBezTo>
                  <a:cubicBezTo>
                    <a:pt x="1943989" y="3341116"/>
                    <a:pt x="1907159" y="3554984"/>
                    <a:pt x="1870202" y="3768852"/>
                  </a:cubicBezTo>
                  <a:cubicBezTo>
                    <a:pt x="2156587" y="3768852"/>
                    <a:pt x="2441448" y="3768852"/>
                    <a:pt x="2725801" y="3768852"/>
                  </a:cubicBezTo>
                  <a:close/>
                  <a:moveTo>
                    <a:pt x="1744726" y="4479798"/>
                  </a:moveTo>
                  <a:cubicBezTo>
                    <a:pt x="1745742" y="4480814"/>
                    <a:pt x="1746631" y="4481195"/>
                    <a:pt x="1747647" y="4482211"/>
                  </a:cubicBezTo>
                  <a:cubicBezTo>
                    <a:pt x="2065147" y="4271264"/>
                    <a:pt x="2383028" y="4059809"/>
                    <a:pt x="2700528" y="3848735"/>
                  </a:cubicBezTo>
                  <a:cubicBezTo>
                    <a:pt x="2700020" y="3847338"/>
                    <a:pt x="2699512" y="3846322"/>
                    <a:pt x="2698623" y="3844798"/>
                  </a:cubicBezTo>
                  <a:cubicBezTo>
                    <a:pt x="2697226" y="3844798"/>
                    <a:pt x="2695194" y="3844290"/>
                    <a:pt x="2693797" y="3844290"/>
                  </a:cubicBezTo>
                  <a:cubicBezTo>
                    <a:pt x="2418207" y="3844290"/>
                    <a:pt x="2141982" y="3844798"/>
                    <a:pt x="1866392" y="3844290"/>
                  </a:cubicBezTo>
                  <a:cubicBezTo>
                    <a:pt x="1857629" y="3844290"/>
                    <a:pt x="1854708" y="3847211"/>
                    <a:pt x="1853311" y="3855974"/>
                  </a:cubicBezTo>
                  <a:cubicBezTo>
                    <a:pt x="1824101" y="4024630"/>
                    <a:pt x="1794510" y="4193413"/>
                    <a:pt x="1764792" y="4362069"/>
                  </a:cubicBezTo>
                  <a:cubicBezTo>
                    <a:pt x="1758442" y="4400931"/>
                    <a:pt x="1751711" y="4440301"/>
                    <a:pt x="1744853" y="4479671"/>
                  </a:cubicBezTo>
                  <a:close/>
                  <a:moveTo>
                    <a:pt x="2079244" y="3105531"/>
                  </a:moveTo>
                  <a:cubicBezTo>
                    <a:pt x="2078736" y="3106547"/>
                    <a:pt x="2078228" y="3107436"/>
                    <a:pt x="2077847" y="3108452"/>
                  </a:cubicBezTo>
                  <a:cubicBezTo>
                    <a:pt x="2314575" y="3312160"/>
                    <a:pt x="2551303" y="3516376"/>
                    <a:pt x="2791079" y="3722497"/>
                  </a:cubicBezTo>
                  <a:cubicBezTo>
                    <a:pt x="2790571" y="3715258"/>
                    <a:pt x="2790571" y="3712718"/>
                    <a:pt x="2790063" y="3709797"/>
                  </a:cubicBezTo>
                  <a:cubicBezTo>
                    <a:pt x="2752598" y="3512947"/>
                    <a:pt x="2714752" y="3315970"/>
                    <a:pt x="2677795" y="3119120"/>
                  </a:cubicBezTo>
                  <a:cubicBezTo>
                    <a:pt x="2675890" y="3107436"/>
                    <a:pt x="2671953" y="3104007"/>
                    <a:pt x="2660269" y="3104007"/>
                  </a:cubicBezTo>
                  <a:cubicBezTo>
                    <a:pt x="2471166" y="3104515"/>
                    <a:pt x="2282571" y="3104007"/>
                    <a:pt x="2093468" y="3104007"/>
                  </a:cubicBezTo>
                  <a:cubicBezTo>
                    <a:pt x="2088134" y="3105023"/>
                    <a:pt x="2083689" y="3105023"/>
                    <a:pt x="2079371" y="3105404"/>
                  </a:cubicBezTo>
                  <a:close/>
                  <a:moveTo>
                    <a:pt x="2540635" y="2400173"/>
                  </a:moveTo>
                  <a:cubicBezTo>
                    <a:pt x="2538730" y="2399665"/>
                    <a:pt x="2536698" y="2399665"/>
                    <a:pt x="2534793" y="2399157"/>
                  </a:cubicBezTo>
                  <a:cubicBezTo>
                    <a:pt x="2385060" y="2608707"/>
                    <a:pt x="2235835" y="2817749"/>
                    <a:pt x="2084578" y="3029712"/>
                  </a:cubicBezTo>
                  <a:cubicBezTo>
                    <a:pt x="2278126" y="3029712"/>
                    <a:pt x="2467229" y="3029712"/>
                    <a:pt x="2659634" y="3029712"/>
                  </a:cubicBezTo>
                  <a:cubicBezTo>
                    <a:pt x="2619756" y="2818765"/>
                    <a:pt x="2579878" y="2609215"/>
                    <a:pt x="2540508" y="2400173"/>
                  </a:cubicBezTo>
                  <a:close/>
                  <a:moveTo>
                    <a:pt x="2001520" y="3014218"/>
                  </a:moveTo>
                  <a:cubicBezTo>
                    <a:pt x="2002536" y="3014726"/>
                    <a:pt x="2003425" y="3014726"/>
                    <a:pt x="2003933" y="3015234"/>
                  </a:cubicBezTo>
                  <a:cubicBezTo>
                    <a:pt x="2006854" y="3011297"/>
                    <a:pt x="2009775" y="3007487"/>
                    <a:pt x="2012696" y="3003550"/>
                  </a:cubicBezTo>
                  <a:cubicBezTo>
                    <a:pt x="2177923" y="2772664"/>
                    <a:pt x="2343277" y="2541270"/>
                    <a:pt x="2508123" y="2309876"/>
                  </a:cubicBezTo>
                  <a:cubicBezTo>
                    <a:pt x="2512949" y="2303018"/>
                    <a:pt x="2514981" y="2292858"/>
                    <a:pt x="2516378" y="2284095"/>
                  </a:cubicBezTo>
                  <a:cubicBezTo>
                    <a:pt x="2517394" y="2276348"/>
                    <a:pt x="2513457" y="2271903"/>
                    <a:pt x="2504186" y="2271903"/>
                  </a:cubicBezTo>
                  <a:cubicBezTo>
                    <a:pt x="2384552" y="2271903"/>
                    <a:pt x="2264537" y="2271903"/>
                    <a:pt x="2144903" y="2271395"/>
                  </a:cubicBezTo>
                  <a:cubicBezTo>
                    <a:pt x="2135632" y="2271395"/>
                    <a:pt x="2131314" y="2275332"/>
                    <a:pt x="2129790" y="2284095"/>
                  </a:cubicBezTo>
                  <a:cubicBezTo>
                    <a:pt x="2125472" y="2307971"/>
                    <a:pt x="2120011" y="2331212"/>
                    <a:pt x="2115693" y="2355088"/>
                  </a:cubicBezTo>
                  <a:cubicBezTo>
                    <a:pt x="2083562" y="2538349"/>
                    <a:pt x="2051050" y="2721610"/>
                    <a:pt x="2018919" y="2904871"/>
                  </a:cubicBezTo>
                  <a:cubicBezTo>
                    <a:pt x="2013077" y="2941320"/>
                    <a:pt x="2007235" y="2977769"/>
                    <a:pt x="2001393" y="3014218"/>
                  </a:cubicBezTo>
                  <a:close/>
                  <a:moveTo>
                    <a:pt x="5001514" y="3339465"/>
                  </a:moveTo>
                  <a:cubicBezTo>
                    <a:pt x="5032629" y="3338957"/>
                    <a:pt x="5056505" y="3314192"/>
                    <a:pt x="5056505" y="3281553"/>
                  </a:cubicBezTo>
                  <a:cubicBezTo>
                    <a:pt x="5056505" y="3252343"/>
                    <a:pt x="5030216" y="3228594"/>
                    <a:pt x="4998212" y="3228594"/>
                  </a:cubicBezTo>
                  <a:cubicBezTo>
                    <a:pt x="4967097" y="3228594"/>
                    <a:pt x="4942840" y="3253359"/>
                    <a:pt x="4942840" y="3285998"/>
                  </a:cubicBezTo>
                  <a:cubicBezTo>
                    <a:pt x="4942840" y="3315716"/>
                    <a:pt x="4969129" y="3339465"/>
                    <a:pt x="5001641" y="3339465"/>
                  </a:cubicBezTo>
                  <a:close/>
                  <a:moveTo>
                    <a:pt x="4238244" y="3953002"/>
                  </a:moveTo>
                  <a:cubicBezTo>
                    <a:pt x="4271264" y="3953002"/>
                    <a:pt x="4295140" y="3930142"/>
                    <a:pt x="4295140" y="3899027"/>
                  </a:cubicBezTo>
                  <a:cubicBezTo>
                    <a:pt x="4295140" y="3866007"/>
                    <a:pt x="4271772" y="3843655"/>
                    <a:pt x="4238244" y="3843655"/>
                  </a:cubicBezTo>
                  <a:cubicBezTo>
                    <a:pt x="4205732" y="3843655"/>
                    <a:pt x="4181856" y="3866007"/>
                    <a:pt x="4182364" y="3896614"/>
                  </a:cubicBezTo>
                  <a:cubicBezTo>
                    <a:pt x="4182872" y="3930143"/>
                    <a:pt x="4205224" y="3953003"/>
                    <a:pt x="4238244" y="3953003"/>
                  </a:cubicBezTo>
                  <a:close/>
                </a:path>
              </a:pathLst>
            </a:custGeom>
            <a:solidFill>
              <a:srgbClr val="B2B2B2"/>
            </a:solidFill>
          </p:spPr>
        </p:sp>
      </p:grpSp>
      <p:sp>
        <p:nvSpPr>
          <p:cNvPr id="227" name="Freeform 227"/>
          <p:cNvSpPr/>
          <p:nvPr/>
        </p:nvSpPr>
        <p:spPr>
          <a:xfrm>
            <a:off x="7556044" y="7466686"/>
            <a:ext cx="4549203" cy="1718589"/>
          </a:xfrm>
          <a:custGeom>
            <a:avLst/>
            <a:gdLst/>
            <a:ahLst/>
            <a:cxnLst/>
            <a:rect l="l" t="t" r="r" b="b"/>
            <a:pathLst>
              <a:path w="4549203" h="1718589">
                <a:moveTo>
                  <a:pt x="0" y="0"/>
                </a:moveTo>
                <a:lnTo>
                  <a:pt x="4549202" y="0"/>
                </a:lnTo>
                <a:lnTo>
                  <a:pt x="4549202" y="1718589"/>
                </a:lnTo>
                <a:lnTo>
                  <a:pt x="0" y="1718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228" name="Group 228"/>
          <p:cNvGrpSpPr>
            <a:grpSpLocks noChangeAspect="1"/>
          </p:cNvGrpSpPr>
          <p:nvPr/>
        </p:nvGrpSpPr>
        <p:grpSpPr>
          <a:xfrm>
            <a:off x="7565119" y="9240033"/>
            <a:ext cx="4526738" cy="147429"/>
            <a:chOff x="0" y="0"/>
            <a:chExt cx="6035650" cy="196572"/>
          </a:xfrm>
        </p:grpSpPr>
        <p:sp>
          <p:nvSpPr>
            <p:cNvPr id="229" name="Freeform 229"/>
            <p:cNvSpPr/>
            <p:nvPr/>
          </p:nvSpPr>
          <p:spPr>
            <a:xfrm>
              <a:off x="0" y="0"/>
              <a:ext cx="6035675" cy="196596"/>
            </a:xfrm>
            <a:custGeom>
              <a:avLst/>
              <a:gdLst/>
              <a:ahLst/>
              <a:cxnLst/>
              <a:rect l="l" t="t" r="r" b="b"/>
              <a:pathLst>
                <a:path w="6035675" h="196596">
                  <a:moveTo>
                    <a:pt x="0" y="0"/>
                  </a:moveTo>
                  <a:lnTo>
                    <a:pt x="6035675" y="0"/>
                  </a:lnTo>
                  <a:lnTo>
                    <a:pt x="6035675" y="196596"/>
                  </a:lnTo>
                  <a:lnTo>
                    <a:pt x="0" y="196596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0" name="Group 230"/>
          <p:cNvGrpSpPr>
            <a:grpSpLocks noChangeAspect="1"/>
          </p:cNvGrpSpPr>
          <p:nvPr/>
        </p:nvGrpSpPr>
        <p:grpSpPr>
          <a:xfrm>
            <a:off x="7716588" y="9387462"/>
            <a:ext cx="480845" cy="480845"/>
            <a:chOff x="0" y="0"/>
            <a:chExt cx="641126" cy="641126"/>
          </a:xfrm>
        </p:grpSpPr>
        <p:sp>
          <p:nvSpPr>
            <p:cNvPr id="231" name="Freeform 231"/>
            <p:cNvSpPr/>
            <p:nvPr/>
          </p:nvSpPr>
          <p:spPr>
            <a:xfrm>
              <a:off x="0" y="0"/>
              <a:ext cx="641096" cy="641096"/>
            </a:xfrm>
            <a:custGeom>
              <a:avLst/>
              <a:gdLst/>
              <a:ahLst/>
              <a:cxnLst/>
              <a:rect l="l" t="t" r="r" b="b"/>
              <a:pathLst>
                <a:path w="641096" h="641096">
                  <a:moveTo>
                    <a:pt x="320548" y="176911"/>
                  </a:moveTo>
                  <a:cubicBezTo>
                    <a:pt x="241173" y="176911"/>
                    <a:pt x="176911" y="241173"/>
                    <a:pt x="176911" y="320548"/>
                  </a:cubicBezTo>
                  <a:cubicBezTo>
                    <a:pt x="176911" y="399923"/>
                    <a:pt x="241173" y="464185"/>
                    <a:pt x="320548" y="464185"/>
                  </a:cubicBezTo>
                  <a:cubicBezTo>
                    <a:pt x="399923" y="464185"/>
                    <a:pt x="464185" y="399923"/>
                    <a:pt x="464185" y="320548"/>
                  </a:cubicBezTo>
                  <a:cubicBezTo>
                    <a:pt x="464185" y="241173"/>
                    <a:pt x="399923" y="176911"/>
                    <a:pt x="320548" y="176911"/>
                  </a:cubicBezTo>
                  <a:close/>
                  <a:moveTo>
                    <a:pt x="320548" y="0"/>
                  </a:moveTo>
                  <a:cubicBezTo>
                    <a:pt x="497586" y="0"/>
                    <a:pt x="641096" y="143510"/>
                    <a:pt x="641096" y="320548"/>
                  </a:cubicBezTo>
                  <a:cubicBezTo>
                    <a:pt x="641096" y="497586"/>
                    <a:pt x="497586" y="641096"/>
                    <a:pt x="320548" y="641096"/>
                  </a:cubicBezTo>
                  <a:cubicBezTo>
                    <a:pt x="143510" y="641096"/>
                    <a:pt x="0" y="497586"/>
                    <a:pt x="0" y="320548"/>
                  </a:cubicBezTo>
                  <a:cubicBezTo>
                    <a:pt x="0" y="143510"/>
                    <a:pt x="143510" y="0"/>
                    <a:pt x="32054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2" name="Group 232"/>
          <p:cNvGrpSpPr>
            <a:grpSpLocks noChangeAspect="1"/>
          </p:cNvGrpSpPr>
          <p:nvPr/>
        </p:nvGrpSpPr>
        <p:grpSpPr>
          <a:xfrm>
            <a:off x="8206507" y="9387462"/>
            <a:ext cx="480845" cy="480845"/>
            <a:chOff x="0" y="0"/>
            <a:chExt cx="641126" cy="641126"/>
          </a:xfrm>
        </p:grpSpPr>
        <p:sp>
          <p:nvSpPr>
            <p:cNvPr id="233" name="Freeform 233"/>
            <p:cNvSpPr/>
            <p:nvPr/>
          </p:nvSpPr>
          <p:spPr>
            <a:xfrm>
              <a:off x="0" y="0"/>
              <a:ext cx="641096" cy="641096"/>
            </a:xfrm>
            <a:custGeom>
              <a:avLst/>
              <a:gdLst/>
              <a:ahLst/>
              <a:cxnLst/>
              <a:rect l="l" t="t" r="r" b="b"/>
              <a:pathLst>
                <a:path w="641096" h="641096">
                  <a:moveTo>
                    <a:pt x="320548" y="176911"/>
                  </a:moveTo>
                  <a:cubicBezTo>
                    <a:pt x="241173" y="176911"/>
                    <a:pt x="176911" y="241173"/>
                    <a:pt x="176911" y="320548"/>
                  </a:cubicBezTo>
                  <a:cubicBezTo>
                    <a:pt x="176911" y="399923"/>
                    <a:pt x="241173" y="464185"/>
                    <a:pt x="320548" y="464185"/>
                  </a:cubicBezTo>
                  <a:cubicBezTo>
                    <a:pt x="399923" y="464185"/>
                    <a:pt x="464185" y="399923"/>
                    <a:pt x="464185" y="320548"/>
                  </a:cubicBezTo>
                  <a:cubicBezTo>
                    <a:pt x="464185" y="241173"/>
                    <a:pt x="399923" y="176911"/>
                    <a:pt x="320548" y="176911"/>
                  </a:cubicBezTo>
                  <a:close/>
                  <a:moveTo>
                    <a:pt x="320548" y="0"/>
                  </a:moveTo>
                  <a:cubicBezTo>
                    <a:pt x="497586" y="0"/>
                    <a:pt x="641096" y="143510"/>
                    <a:pt x="641096" y="320548"/>
                  </a:cubicBezTo>
                  <a:cubicBezTo>
                    <a:pt x="641096" y="497586"/>
                    <a:pt x="497586" y="641096"/>
                    <a:pt x="320548" y="641096"/>
                  </a:cubicBezTo>
                  <a:cubicBezTo>
                    <a:pt x="143510" y="641096"/>
                    <a:pt x="0" y="497586"/>
                    <a:pt x="0" y="320548"/>
                  </a:cubicBezTo>
                  <a:cubicBezTo>
                    <a:pt x="0" y="143510"/>
                    <a:pt x="143510" y="0"/>
                    <a:pt x="32054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4" name="Group 234"/>
          <p:cNvGrpSpPr>
            <a:grpSpLocks noChangeAspect="1"/>
          </p:cNvGrpSpPr>
          <p:nvPr/>
        </p:nvGrpSpPr>
        <p:grpSpPr>
          <a:xfrm>
            <a:off x="10880671" y="9378388"/>
            <a:ext cx="480845" cy="480845"/>
            <a:chOff x="0" y="0"/>
            <a:chExt cx="641126" cy="641126"/>
          </a:xfrm>
        </p:grpSpPr>
        <p:sp>
          <p:nvSpPr>
            <p:cNvPr id="235" name="Freeform 235"/>
            <p:cNvSpPr/>
            <p:nvPr/>
          </p:nvSpPr>
          <p:spPr>
            <a:xfrm>
              <a:off x="0" y="0"/>
              <a:ext cx="641096" cy="641096"/>
            </a:xfrm>
            <a:custGeom>
              <a:avLst/>
              <a:gdLst/>
              <a:ahLst/>
              <a:cxnLst/>
              <a:rect l="l" t="t" r="r" b="b"/>
              <a:pathLst>
                <a:path w="641096" h="641096">
                  <a:moveTo>
                    <a:pt x="320548" y="176911"/>
                  </a:moveTo>
                  <a:cubicBezTo>
                    <a:pt x="241173" y="176911"/>
                    <a:pt x="176911" y="241173"/>
                    <a:pt x="176911" y="320548"/>
                  </a:cubicBezTo>
                  <a:cubicBezTo>
                    <a:pt x="176911" y="399923"/>
                    <a:pt x="241173" y="464185"/>
                    <a:pt x="320548" y="464185"/>
                  </a:cubicBezTo>
                  <a:cubicBezTo>
                    <a:pt x="399923" y="464185"/>
                    <a:pt x="464185" y="399923"/>
                    <a:pt x="464185" y="320548"/>
                  </a:cubicBezTo>
                  <a:cubicBezTo>
                    <a:pt x="464185" y="241173"/>
                    <a:pt x="399923" y="176911"/>
                    <a:pt x="320548" y="176911"/>
                  </a:cubicBezTo>
                  <a:close/>
                  <a:moveTo>
                    <a:pt x="320548" y="0"/>
                  </a:moveTo>
                  <a:cubicBezTo>
                    <a:pt x="497586" y="0"/>
                    <a:pt x="641096" y="143510"/>
                    <a:pt x="641096" y="320548"/>
                  </a:cubicBezTo>
                  <a:cubicBezTo>
                    <a:pt x="641096" y="497586"/>
                    <a:pt x="497586" y="641096"/>
                    <a:pt x="320548" y="641096"/>
                  </a:cubicBezTo>
                  <a:cubicBezTo>
                    <a:pt x="143510" y="641096"/>
                    <a:pt x="0" y="497586"/>
                    <a:pt x="0" y="320548"/>
                  </a:cubicBezTo>
                  <a:cubicBezTo>
                    <a:pt x="0" y="143510"/>
                    <a:pt x="143510" y="0"/>
                    <a:pt x="32054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6" name="Group 236"/>
          <p:cNvGrpSpPr>
            <a:grpSpLocks noChangeAspect="1"/>
          </p:cNvGrpSpPr>
          <p:nvPr/>
        </p:nvGrpSpPr>
        <p:grpSpPr>
          <a:xfrm>
            <a:off x="11370589" y="9378388"/>
            <a:ext cx="480845" cy="480845"/>
            <a:chOff x="0" y="0"/>
            <a:chExt cx="641126" cy="641126"/>
          </a:xfrm>
        </p:grpSpPr>
        <p:sp>
          <p:nvSpPr>
            <p:cNvPr id="237" name="Freeform 237"/>
            <p:cNvSpPr/>
            <p:nvPr/>
          </p:nvSpPr>
          <p:spPr>
            <a:xfrm>
              <a:off x="0" y="0"/>
              <a:ext cx="641096" cy="641096"/>
            </a:xfrm>
            <a:custGeom>
              <a:avLst/>
              <a:gdLst/>
              <a:ahLst/>
              <a:cxnLst/>
              <a:rect l="l" t="t" r="r" b="b"/>
              <a:pathLst>
                <a:path w="641096" h="641096">
                  <a:moveTo>
                    <a:pt x="320548" y="176911"/>
                  </a:moveTo>
                  <a:cubicBezTo>
                    <a:pt x="241173" y="176911"/>
                    <a:pt x="176911" y="241173"/>
                    <a:pt x="176911" y="320548"/>
                  </a:cubicBezTo>
                  <a:cubicBezTo>
                    <a:pt x="176911" y="399923"/>
                    <a:pt x="241173" y="464185"/>
                    <a:pt x="320548" y="464185"/>
                  </a:cubicBezTo>
                  <a:cubicBezTo>
                    <a:pt x="399923" y="464185"/>
                    <a:pt x="464185" y="399923"/>
                    <a:pt x="464185" y="320548"/>
                  </a:cubicBezTo>
                  <a:cubicBezTo>
                    <a:pt x="464185" y="241173"/>
                    <a:pt x="399923" y="176911"/>
                    <a:pt x="320548" y="176911"/>
                  </a:cubicBezTo>
                  <a:close/>
                  <a:moveTo>
                    <a:pt x="320548" y="0"/>
                  </a:moveTo>
                  <a:cubicBezTo>
                    <a:pt x="497586" y="0"/>
                    <a:pt x="641096" y="143510"/>
                    <a:pt x="641096" y="320548"/>
                  </a:cubicBezTo>
                  <a:cubicBezTo>
                    <a:pt x="641096" y="497586"/>
                    <a:pt x="497586" y="641096"/>
                    <a:pt x="320548" y="641096"/>
                  </a:cubicBezTo>
                  <a:cubicBezTo>
                    <a:pt x="143510" y="641096"/>
                    <a:pt x="0" y="497586"/>
                    <a:pt x="0" y="320548"/>
                  </a:cubicBezTo>
                  <a:cubicBezTo>
                    <a:pt x="0" y="143510"/>
                    <a:pt x="143510" y="0"/>
                    <a:pt x="320548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8" name="Group 238"/>
          <p:cNvGrpSpPr>
            <a:grpSpLocks noChangeAspect="1"/>
          </p:cNvGrpSpPr>
          <p:nvPr/>
        </p:nvGrpSpPr>
        <p:grpSpPr>
          <a:xfrm>
            <a:off x="8253345" y="7537874"/>
            <a:ext cx="51669" cy="1653439"/>
            <a:chOff x="0" y="0"/>
            <a:chExt cx="68892" cy="2204585"/>
          </a:xfrm>
        </p:grpSpPr>
        <p:sp>
          <p:nvSpPr>
            <p:cNvPr id="239" name="Freeform 239"/>
            <p:cNvSpPr/>
            <p:nvPr/>
          </p:nvSpPr>
          <p:spPr>
            <a:xfrm>
              <a:off x="0" y="0"/>
              <a:ext cx="68834" cy="2204593"/>
            </a:xfrm>
            <a:custGeom>
              <a:avLst/>
              <a:gdLst/>
              <a:ahLst/>
              <a:cxnLst/>
              <a:rect l="l" t="t" r="r" b="b"/>
              <a:pathLst>
                <a:path w="68834" h="2204593">
                  <a:moveTo>
                    <a:pt x="0" y="0"/>
                  </a:moveTo>
                  <a:lnTo>
                    <a:pt x="68834" y="0"/>
                  </a:lnTo>
                  <a:lnTo>
                    <a:pt x="68834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0" name="Group 240"/>
          <p:cNvGrpSpPr>
            <a:grpSpLocks noChangeAspect="1"/>
          </p:cNvGrpSpPr>
          <p:nvPr/>
        </p:nvGrpSpPr>
        <p:grpSpPr>
          <a:xfrm>
            <a:off x="8455709" y="7537874"/>
            <a:ext cx="51669" cy="1653439"/>
            <a:chOff x="0" y="0"/>
            <a:chExt cx="68892" cy="2204585"/>
          </a:xfrm>
        </p:grpSpPr>
        <p:sp>
          <p:nvSpPr>
            <p:cNvPr id="241" name="Freeform 241"/>
            <p:cNvSpPr/>
            <p:nvPr/>
          </p:nvSpPr>
          <p:spPr>
            <a:xfrm>
              <a:off x="0" y="0"/>
              <a:ext cx="68834" cy="2204593"/>
            </a:xfrm>
            <a:custGeom>
              <a:avLst/>
              <a:gdLst/>
              <a:ahLst/>
              <a:cxnLst/>
              <a:rect l="l" t="t" r="r" b="b"/>
              <a:pathLst>
                <a:path w="68834" h="2204593">
                  <a:moveTo>
                    <a:pt x="0" y="0"/>
                  </a:moveTo>
                  <a:lnTo>
                    <a:pt x="68834" y="0"/>
                  </a:lnTo>
                  <a:lnTo>
                    <a:pt x="68834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2" name="Group 242"/>
          <p:cNvGrpSpPr>
            <a:grpSpLocks noChangeAspect="1"/>
          </p:cNvGrpSpPr>
          <p:nvPr/>
        </p:nvGrpSpPr>
        <p:grpSpPr>
          <a:xfrm>
            <a:off x="11136429" y="7537874"/>
            <a:ext cx="51669" cy="1653439"/>
            <a:chOff x="0" y="0"/>
            <a:chExt cx="68892" cy="2204585"/>
          </a:xfrm>
        </p:grpSpPr>
        <p:sp>
          <p:nvSpPr>
            <p:cNvPr id="243" name="Freeform 243"/>
            <p:cNvSpPr/>
            <p:nvPr/>
          </p:nvSpPr>
          <p:spPr>
            <a:xfrm>
              <a:off x="0" y="0"/>
              <a:ext cx="68834" cy="2204593"/>
            </a:xfrm>
            <a:custGeom>
              <a:avLst/>
              <a:gdLst/>
              <a:ahLst/>
              <a:cxnLst/>
              <a:rect l="l" t="t" r="r" b="b"/>
              <a:pathLst>
                <a:path w="68834" h="2204593">
                  <a:moveTo>
                    <a:pt x="0" y="0"/>
                  </a:moveTo>
                  <a:lnTo>
                    <a:pt x="68834" y="0"/>
                  </a:lnTo>
                  <a:lnTo>
                    <a:pt x="68834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4" name="Group 244"/>
          <p:cNvGrpSpPr>
            <a:grpSpLocks noChangeAspect="1"/>
          </p:cNvGrpSpPr>
          <p:nvPr/>
        </p:nvGrpSpPr>
        <p:grpSpPr>
          <a:xfrm>
            <a:off x="11338793" y="7537874"/>
            <a:ext cx="51669" cy="1653439"/>
            <a:chOff x="0" y="0"/>
            <a:chExt cx="68892" cy="2204585"/>
          </a:xfrm>
        </p:grpSpPr>
        <p:sp>
          <p:nvSpPr>
            <p:cNvPr id="245" name="Freeform 245"/>
            <p:cNvSpPr/>
            <p:nvPr/>
          </p:nvSpPr>
          <p:spPr>
            <a:xfrm>
              <a:off x="0" y="0"/>
              <a:ext cx="68834" cy="2204593"/>
            </a:xfrm>
            <a:custGeom>
              <a:avLst/>
              <a:gdLst/>
              <a:ahLst/>
              <a:cxnLst/>
              <a:rect l="l" t="t" r="r" b="b"/>
              <a:pathLst>
                <a:path w="68834" h="2204593">
                  <a:moveTo>
                    <a:pt x="0" y="0"/>
                  </a:moveTo>
                  <a:lnTo>
                    <a:pt x="68834" y="0"/>
                  </a:lnTo>
                  <a:lnTo>
                    <a:pt x="68834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id="246" name="Group 246"/>
          <p:cNvGrpSpPr>
            <a:grpSpLocks noChangeAspect="1"/>
          </p:cNvGrpSpPr>
          <p:nvPr/>
        </p:nvGrpSpPr>
        <p:grpSpPr>
          <a:xfrm>
            <a:off x="9180579" y="7537874"/>
            <a:ext cx="71737" cy="1653438"/>
            <a:chOff x="0" y="0"/>
            <a:chExt cx="95649" cy="2204584"/>
          </a:xfrm>
        </p:grpSpPr>
        <p:sp>
          <p:nvSpPr>
            <p:cNvPr id="247" name="Freeform 247"/>
            <p:cNvSpPr/>
            <p:nvPr/>
          </p:nvSpPr>
          <p:spPr>
            <a:xfrm>
              <a:off x="0" y="0"/>
              <a:ext cx="95631" cy="2204593"/>
            </a:xfrm>
            <a:custGeom>
              <a:avLst/>
              <a:gdLst/>
              <a:ahLst/>
              <a:cxnLst/>
              <a:rect l="l" t="t" r="r" b="b"/>
              <a:pathLst>
                <a:path w="95631" h="2204593">
                  <a:moveTo>
                    <a:pt x="0" y="0"/>
                  </a:moveTo>
                  <a:lnTo>
                    <a:pt x="95631" y="0"/>
                  </a:lnTo>
                  <a:lnTo>
                    <a:pt x="95631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48" name="Group 248"/>
          <p:cNvGrpSpPr>
            <a:grpSpLocks noChangeAspect="1"/>
          </p:cNvGrpSpPr>
          <p:nvPr/>
        </p:nvGrpSpPr>
        <p:grpSpPr>
          <a:xfrm>
            <a:off x="9588737" y="7537874"/>
            <a:ext cx="71737" cy="1653438"/>
            <a:chOff x="0" y="0"/>
            <a:chExt cx="95649" cy="2204584"/>
          </a:xfrm>
        </p:grpSpPr>
        <p:sp>
          <p:nvSpPr>
            <p:cNvPr id="249" name="Freeform 249"/>
            <p:cNvSpPr/>
            <p:nvPr/>
          </p:nvSpPr>
          <p:spPr>
            <a:xfrm>
              <a:off x="0" y="0"/>
              <a:ext cx="95631" cy="2204593"/>
            </a:xfrm>
            <a:custGeom>
              <a:avLst/>
              <a:gdLst/>
              <a:ahLst/>
              <a:cxnLst/>
              <a:rect l="l" t="t" r="r" b="b"/>
              <a:pathLst>
                <a:path w="95631" h="2204593">
                  <a:moveTo>
                    <a:pt x="0" y="0"/>
                  </a:moveTo>
                  <a:lnTo>
                    <a:pt x="95631" y="0"/>
                  </a:lnTo>
                  <a:lnTo>
                    <a:pt x="95631" y="2204593"/>
                  </a:lnTo>
                  <a:lnTo>
                    <a:pt x="0" y="220459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0" name="Group 250"/>
          <p:cNvGrpSpPr>
            <a:grpSpLocks noChangeAspect="1"/>
          </p:cNvGrpSpPr>
          <p:nvPr/>
        </p:nvGrpSpPr>
        <p:grpSpPr>
          <a:xfrm>
            <a:off x="9180579" y="7664176"/>
            <a:ext cx="479894" cy="68893"/>
            <a:chOff x="0" y="0"/>
            <a:chExt cx="639859" cy="91858"/>
          </a:xfrm>
        </p:grpSpPr>
        <p:sp>
          <p:nvSpPr>
            <p:cNvPr id="251" name="Freeform 251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2" name="Group 252"/>
          <p:cNvGrpSpPr>
            <a:grpSpLocks noChangeAspect="1"/>
          </p:cNvGrpSpPr>
          <p:nvPr/>
        </p:nvGrpSpPr>
        <p:grpSpPr>
          <a:xfrm>
            <a:off x="9180579" y="7874683"/>
            <a:ext cx="479894" cy="68893"/>
            <a:chOff x="0" y="0"/>
            <a:chExt cx="639859" cy="91858"/>
          </a:xfrm>
        </p:grpSpPr>
        <p:sp>
          <p:nvSpPr>
            <p:cNvPr id="253" name="Freeform 253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4" name="Group 254"/>
          <p:cNvGrpSpPr>
            <a:grpSpLocks noChangeAspect="1"/>
          </p:cNvGrpSpPr>
          <p:nvPr/>
        </p:nvGrpSpPr>
        <p:grpSpPr>
          <a:xfrm>
            <a:off x="9180579" y="8085190"/>
            <a:ext cx="479894" cy="68893"/>
            <a:chOff x="0" y="0"/>
            <a:chExt cx="639859" cy="91858"/>
          </a:xfrm>
        </p:grpSpPr>
        <p:sp>
          <p:nvSpPr>
            <p:cNvPr id="255" name="Freeform 255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6" name="Group 256"/>
          <p:cNvGrpSpPr>
            <a:grpSpLocks noChangeAspect="1"/>
          </p:cNvGrpSpPr>
          <p:nvPr/>
        </p:nvGrpSpPr>
        <p:grpSpPr>
          <a:xfrm>
            <a:off x="9180579" y="8295696"/>
            <a:ext cx="479894" cy="68893"/>
            <a:chOff x="0" y="0"/>
            <a:chExt cx="639859" cy="91858"/>
          </a:xfrm>
        </p:grpSpPr>
        <p:sp>
          <p:nvSpPr>
            <p:cNvPr id="257" name="Freeform 257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8" name="Group 258"/>
          <p:cNvGrpSpPr>
            <a:grpSpLocks noChangeAspect="1"/>
          </p:cNvGrpSpPr>
          <p:nvPr/>
        </p:nvGrpSpPr>
        <p:grpSpPr>
          <a:xfrm>
            <a:off x="9180579" y="8506203"/>
            <a:ext cx="479894" cy="68893"/>
            <a:chOff x="0" y="0"/>
            <a:chExt cx="639859" cy="91858"/>
          </a:xfrm>
        </p:grpSpPr>
        <p:sp>
          <p:nvSpPr>
            <p:cNvPr id="259" name="Freeform 259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0" name="Group 260"/>
          <p:cNvGrpSpPr>
            <a:grpSpLocks noChangeAspect="1"/>
          </p:cNvGrpSpPr>
          <p:nvPr/>
        </p:nvGrpSpPr>
        <p:grpSpPr>
          <a:xfrm>
            <a:off x="9180579" y="8716709"/>
            <a:ext cx="479894" cy="68893"/>
            <a:chOff x="0" y="0"/>
            <a:chExt cx="639859" cy="91858"/>
          </a:xfrm>
        </p:grpSpPr>
        <p:sp>
          <p:nvSpPr>
            <p:cNvPr id="261" name="Freeform 261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2" name="Group 262"/>
          <p:cNvGrpSpPr>
            <a:grpSpLocks noChangeAspect="1"/>
          </p:cNvGrpSpPr>
          <p:nvPr/>
        </p:nvGrpSpPr>
        <p:grpSpPr>
          <a:xfrm>
            <a:off x="9180579" y="8927216"/>
            <a:ext cx="479894" cy="68893"/>
            <a:chOff x="0" y="0"/>
            <a:chExt cx="639859" cy="91858"/>
          </a:xfrm>
        </p:grpSpPr>
        <p:sp>
          <p:nvSpPr>
            <p:cNvPr id="263" name="Freeform 263"/>
            <p:cNvSpPr/>
            <p:nvPr/>
          </p:nvSpPr>
          <p:spPr>
            <a:xfrm>
              <a:off x="0" y="0"/>
              <a:ext cx="639826" cy="91821"/>
            </a:xfrm>
            <a:custGeom>
              <a:avLst/>
              <a:gdLst/>
              <a:ahLst/>
              <a:cxnLst/>
              <a:rect l="l" t="t" r="r" b="b"/>
              <a:pathLst>
                <a:path w="639826" h="91821">
                  <a:moveTo>
                    <a:pt x="0" y="0"/>
                  </a:moveTo>
                  <a:lnTo>
                    <a:pt x="639826" y="0"/>
                  </a:lnTo>
                  <a:lnTo>
                    <a:pt x="639826" y="91821"/>
                  </a:lnTo>
                  <a:lnTo>
                    <a:pt x="0" y="918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6" name="Group 266"/>
          <p:cNvGrpSpPr>
            <a:grpSpLocks noChangeAspect="1"/>
          </p:cNvGrpSpPr>
          <p:nvPr/>
        </p:nvGrpSpPr>
        <p:grpSpPr>
          <a:xfrm>
            <a:off x="6797873" y="4409916"/>
            <a:ext cx="6619151" cy="3188696"/>
            <a:chOff x="0" y="0"/>
            <a:chExt cx="8825535" cy="4251595"/>
          </a:xfrm>
        </p:grpSpPr>
        <p:sp>
          <p:nvSpPr>
            <p:cNvPr id="267" name="Freeform 267"/>
            <p:cNvSpPr/>
            <p:nvPr/>
          </p:nvSpPr>
          <p:spPr>
            <a:xfrm>
              <a:off x="13081" y="9398"/>
              <a:ext cx="8813546" cy="4242816"/>
            </a:xfrm>
            <a:custGeom>
              <a:avLst/>
              <a:gdLst/>
              <a:ahLst/>
              <a:cxnLst/>
              <a:rect l="l" t="t" r="r" b="b"/>
              <a:pathLst>
                <a:path w="8813546" h="4242816">
                  <a:moveTo>
                    <a:pt x="50038" y="0"/>
                  </a:moveTo>
                  <a:lnTo>
                    <a:pt x="2131441" y="1815719"/>
                  </a:lnTo>
                  <a:lnTo>
                    <a:pt x="2106422" y="1844421"/>
                  </a:lnTo>
                  <a:lnTo>
                    <a:pt x="2082292" y="1814957"/>
                  </a:lnTo>
                  <a:lnTo>
                    <a:pt x="3221990" y="879729"/>
                  </a:lnTo>
                  <a:cubicBezTo>
                    <a:pt x="3237103" y="867283"/>
                    <a:pt x="3259201" y="868426"/>
                    <a:pt x="3273044" y="882269"/>
                  </a:cubicBezTo>
                  <a:lnTo>
                    <a:pt x="4862068" y="2471293"/>
                  </a:lnTo>
                  <a:lnTo>
                    <a:pt x="4835144" y="2498217"/>
                  </a:lnTo>
                  <a:lnTo>
                    <a:pt x="4806061" y="2473579"/>
                  </a:lnTo>
                  <a:lnTo>
                    <a:pt x="5858256" y="1228090"/>
                  </a:lnTo>
                  <a:cubicBezTo>
                    <a:pt x="5865241" y="1219835"/>
                    <a:pt x="5875274" y="1215009"/>
                    <a:pt x="5885942" y="1214628"/>
                  </a:cubicBezTo>
                  <a:cubicBezTo>
                    <a:pt x="5896610" y="1214247"/>
                    <a:pt x="5907024" y="1218438"/>
                    <a:pt x="5914517" y="1226058"/>
                  </a:cubicBezTo>
                  <a:lnTo>
                    <a:pt x="8813546" y="4189476"/>
                  </a:lnTo>
                  <a:lnTo>
                    <a:pt x="8759063" y="4242816"/>
                  </a:lnTo>
                  <a:lnTo>
                    <a:pt x="5860161" y="1279398"/>
                  </a:lnTo>
                  <a:lnTo>
                    <a:pt x="5887339" y="1252728"/>
                  </a:lnTo>
                  <a:lnTo>
                    <a:pt x="5916422" y="1277366"/>
                  </a:lnTo>
                  <a:lnTo>
                    <a:pt x="4864227" y="2522855"/>
                  </a:lnTo>
                  <a:cubicBezTo>
                    <a:pt x="4857369" y="2530983"/>
                    <a:pt x="4847336" y="2535936"/>
                    <a:pt x="4836668" y="2536317"/>
                  </a:cubicBezTo>
                  <a:cubicBezTo>
                    <a:pt x="4826000" y="2536698"/>
                    <a:pt x="4815713" y="2532761"/>
                    <a:pt x="4808093" y="2525141"/>
                  </a:cubicBezTo>
                  <a:lnTo>
                    <a:pt x="3219196" y="936117"/>
                  </a:lnTo>
                  <a:lnTo>
                    <a:pt x="3246120" y="909193"/>
                  </a:lnTo>
                  <a:lnTo>
                    <a:pt x="3270250" y="938657"/>
                  </a:lnTo>
                  <a:lnTo>
                    <a:pt x="2130552" y="1873885"/>
                  </a:lnTo>
                  <a:cubicBezTo>
                    <a:pt x="2116201" y="1885696"/>
                    <a:pt x="2095373" y="1885315"/>
                    <a:pt x="2081276" y="1873123"/>
                  </a:cubicBezTo>
                  <a:lnTo>
                    <a:pt x="0" y="5740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68" name="Group 268"/>
          <p:cNvGrpSpPr>
            <a:grpSpLocks noChangeAspect="1"/>
          </p:cNvGrpSpPr>
          <p:nvPr/>
        </p:nvGrpSpPr>
        <p:grpSpPr>
          <a:xfrm>
            <a:off x="11924674" y="4418261"/>
            <a:ext cx="1293825" cy="1892248"/>
            <a:chOff x="0" y="0"/>
            <a:chExt cx="1725101" cy="2522997"/>
          </a:xfrm>
        </p:grpSpPr>
        <p:sp>
          <p:nvSpPr>
            <p:cNvPr id="269" name="Freeform 269"/>
            <p:cNvSpPr/>
            <p:nvPr/>
          </p:nvSpPr>
          <p:spPr>
            <a:xfrm>
              <a:off x="0" y="-3429"/>
              <a:ext cx="1728470" cy="2526792"/>
            </a:xfrm>
            <a:custGeom>
              <a:avLst/>
              <a:gdLst/>
              <a:ahLst/>
              <a:cxnLst/>
              <a:rect l="l" t="t" r="r" b="b"/>
              <a:pathLst>
                <a:path w="1728470" h="2526792">
                  <a:moveTo>
                    <a:pt x="1722501" y="361188"/>
                  </a:moveTo>
                  <a:cubicBezTo>
                    <a:pt x="1715135" y="345821"/>
                    <a:pt x="1704594" y="333629"/>
                    <a:pt x="1692021" y="322199"/>
                  </a:cubicBezTo>
                  <a:cubicBezTo>
                    <a:pt x="1685798" y="316484"/>
                    <a:pt x="1680083" y="314579"/>
                    <a:pt x="1673479" y="320167"/>
                  </a:cubicBezTo>
                  <a:cubicBezTo>
                    <a:pt x="1667256" y="325882"/>
                    <a:pt x="1661287" y="322961"/>
                    <a:pt x="1655572" y="319659"/>
                  </a:cubicBezTo>
                  <a:cubicBezTo>
                    <a:pt x="1646428" y="313944"/>
                    <a:pt x="1639697" y="316230"/>
                    <a:pt x="1634871" y="325882"/>
                  </a:cubicBezTo>
                  <a:cubicBezTo>
                    <a:pt x="1630934" y="333883"/>
                    <a:pt x="1626616" y="341757"/>
                    <a:pt x="1622425" y="349758"/>
                  </a:cubicBezTo>
                  <a:cubicBezTo>
                    <a:pt x="1612138" y="368554"/>
                    <a:pt x="1597914" y="373634"/>
                    <a:pt x="1577467" y="366522"/>
                  </a:cubicBezTo>
                  <a:cubicBezTo>
                    <a:pt x="1558417" y="360045"/>
                    <a:pt x="1553845" y="361950"/>
                    <a:pt x="1547876" y="381889"/>
                  </a:cubicBezTo>
                  <a:cubicBezTo>
                    <a:pt x="1545844" y="388112"/>
                    <a:pt x="1545590" y="394335"/>
                    <a:pt x="1537589" y="397510"/>
                  </a:cubicBezTo>
                  <a:cubicBezTo>
                    <a:pt x="1482979" y="418846"/>
                    <a:pt x="1430655" y="445516"/>
                    <a:pt x="1371219" y="453263"/>
                  </a:cubicBezTo>
                  <a:cubicBezTo>
                    <a:pt x="1339342" y="457200"/>
                    <a:pt x="1308989" y="472313"/>
                    <a:pt x="1276604" y="470281"/>
                  </a:cubicBezTo>
                  <a:cubicBezTo>
                    <a:pt x="1228852" y="467106"/>
                    <a:pt x="1181100" y="466852"/>
                    <a:pt x="1133348" y="467106"/>
                  </a:cubicBezTo>
                  <a:cubicBezTo>
                    <a:pt x="1112647" y="467106"/>
                    <a:pt x="1094105" y="459486"/>
                    <a:pt x="1088136" y="435864"/>
                  </a:cubicBezTo>
                  <a:cubicBezTo>
                    <a:pt x="1087247" y="432181"/>
                    <a:pt x="1085342" y="428752"/>
                    <a:pt x="1083818" y="425323"/>
                  </a:cubicBezTo>
                  <a:cubicBezTo>
                    <a:pt x="1072134" y="401193"/>
                    <a:pt x="1060196" y="377825"/>
                    <a:pt x="1030986" y="370459"/>
                  </a:cubicBezTo>
                  <a:cubicBezTo>
                    <a:pt x="1022731" y="368427"/>
                    <a:pt x="1024128" y="362204"/>
                    <a:pt x="1029843" y="358013"/>
                  </a:cubicBezTo>
                  <a:cubicBezTo>
                    <a:pt x="1032637" y="355727"/>
                    <a:pt x="1036701" y="355219"/>
                    <a:pt x="1040384" y="353695"/>
                  </a:cubicBezTo>
                  <a:cubicBezTo>
                    <a:pt x="1065149" y="345440"/>
                    <a:pt x="1089787" y="338074"/>
                    <a:pt x="1114298" y="328930"/>
                  </a:cubicBezTo>
                  <a:cubicBezTo>
                    <a:pt x="1134999" y="321310"/>
                    <a:pt x="1138428" y="312420"/>
                    <a:pt x="1131951" y="291465"/>
                  </a:cubicBezTo>
                  <a:cubicBezTo>
                    <a:pt x="1130554" y="286639"/>
                    <a:pt x="1126490" y="281813"/>
                    <a:pt x="1129665" y="276733"/>
                  </a:cubicBezTo>
                  <a:cubicBezTo>
                    <a:pt x="1134491" y="268224"/>
                    <a:pt x="1133983" y="259334"/>
                    <a:pt x="1132205" y="250571"/>
                  </a:cubicBezTo>
                  <a:cubicBezTo>
                    <a:pt x="1130554" y="240665"/>
                    <a:pt x="1132205" y="232029"/>
                    <a:pt x="1140714" y="225298"/>
                  </a:cubicBezTo>
                  <a:cubicBezTo>
                    <a:pt x="1146683" y="220472"/>
                    <a:pt x="1147572" y="215392"/>
                    <a:pt x="1142111" y="208280"/>
                  </a:cubicBezTo>
                  <a:cubicBezTo>
                    <a:pt x="1135888" y="200279"/>
                    <a:pt x="1128776" y="193802"/>
                    <a:pt x="1121029" y="187198"/>
                  </a:cubicBezTo>
                  <a:cubicBezTo>
                    <a:pt x="1107948" y="176403"/>
                    <a:pt x="1103376" y="160528"/>
                    <a:pt x="1109980" y="145415"/>
                  </a:cubicBezTo>
                  <a:cubicBezTo>
                    <a:pt x="1112774" y="139192"/>
                    <a:pt x="1111377" y="136271"/>
                    <a:pt x="1107186" y="132334"/>
                  </a:cubicBezTo>
                  <a:cubicBezTo>
                    <a:pt x="1097280" y="123571"/>
                    <a:pt x="1088136" y="113792"/>
                    <a:pt x="1078484" y="104775"/>
                  </a:cubicBezTo>
                  <a:cubicBezTo>
                    <a:pt x="1072261" y="98552"/>
                    <a:pt x="1072515" y="92837"/>
                    <a:pt x="1078738" y="86614"/>
                  </a:cubicBezTo>
                  <a:cubicBezTo>
                    <a:pt x="1085215" y="80137"/>
                    <a:pt x="1092708" y="73279"/>
                    <a:pt x="1097280" y="65278"/>
                  </a:cubicBezTo>
                  <a:cubicBezTo>
                    <a:pt x="1101598" y="57912"/>
                    <a:pt x="1107821" y="47117"/>
                    <a:pt x="1096772" y="40513"/>
                  </a:cubicBezTo>
                  <a:cubicBezTo>
                    <a:pt x="1077214" y="28829"/>
                    <a:pt x="1055878" y="18923"/>
                    <a:pt x="1032510" y="21717"/>
                  </a:cubicBezTo>
                  <a:cubicBezTo>
                    <a:pt x="1016000" y="23749"/>
                    <a:pt x="1001776" y="22606"/>
                    <a:pt x="989330" y="10287"/>
                  </a:cubicBezTo>
                  <a:cubicBezTo>
                    <a:pt x="986536" y="7747"/>
                    <a:pt x="981710" y="6858"/>
                    <a:pt x="977392" y="5969"/>
                  </a:cubicBezTo>
                  <a:cubicBezTo>
                    <a:pt x="940435" y="0"/>
                    <a:pt x="905510" y="2794"/>
                    <a:pt x="872744" y="24765"/>
                  </a:cubicBezTo>
                  <a:cubicBezTo>
                    <a:pt x="838581" y="47498"/>
                    <a:pt x="816229" y="77978"/>
                    <a:pt x="810514" y="117221"/>
                  </a:cubicBezTo>
                  <a:cubicBezTo>
                    <a:pt x="803656" y="164973"/>
                    <a:pt x="809371" y="212471"/>
                    <a:pt x="830453" y="256794"/>
                  </a:cubicBezTo>
                  <a:cubicBezTo>
                    <a:pt x="838454" y="273812"/>
                    <a:pt x="833247" y="283210"/>
                    <a:pt x="814578" y="282956"/>
                  </a:cubicBezTo>
                  <a:cubicBezTo>
                    <a:pt x="803148" y="282956"/>
                    <a:pt x="792099" y="282067"/>
                    <a:pt x="781050" y="277876"/>
                  </a:cubicBezTo>
                  <a:cubicBezTo>
                    <a:pt x="754888" y="267970"/>
                    <a:pt x="728726" y="258572"/>
                    <a:pt x="702310" y="249428"/>
                  </a:cubicBezTo>
                  <a:cubicBezTo>
                    <a:pt x="663956" y="236093"/>
                    <a:pt x="638683" y="240919"/>
                    <a:pt x="613918" y="272415"/>
                  </a:cubicBezTo>
                  <a:cubicBezTo>
                    <a:pt x="596011" y="295148"/>
                    <a:pt x="570103" y="298577"/>
                    <a:pt x="547624" y="300228"/>
                  </a:cubicBezTo>
                  <a:cubicBezTo>
                    <a:pt x="512953" y="302768"/>
                    <a:pt x="478028" y="304165"/>
                    <a:pt x="442976" y="306451"/>
                  </a:cubicBezTo>
                  <a:cubicBezTo>
                    <a:pt x="381889" y="310134"/>
                    <a:pt x="321818" y="320040"/>
                    <a:pt x="262128" y="334264"/>
                  </a:cubicBezTo>
                  <a:cubicBezTo>
                    <a:pt x="241046" y="339344"/>
                    <a:pt x="226314" y="349377"/>
                    <a:pt x="216662" y="368427"/>
                  </a:cubicBezTo>
                  <a:cubicBezTo>
                    <a:pt x="168910" y="460502"/>
                    <a:pt x="111760" y="547116"/>
                    <a:pt x="65151" y="639826"/>
                  </a:cubicBezTo>
                  <a:cubicBezTo>
                    <a:pt x="58674" y="653161"/>
                    <a:pt x="55245" y="663194"/>
                    <a:pt x="68834" y="673608"/>
                  </a:cubicBezTo>
                  <a:cubicBezTo>
                    <a:pt x="74549" y="678180"/>
                    <a:pt x="77089" y="686689"/>
                    <a:pt x="82804" y="691261"/>
                  </a:cubicBezTo>
                  <a:cubicBezTo>
                    <a:pt x="94742" y="701167"/>
                    <a:pt x="89916" y="709168"/>
                    <a:pt x="82550" y="718566"/>
                  </a:cubicBezTo>
                  <a:cubicBezTo>
                    <a:pt x="67818" y="737108"/>
                    <a:pt x="52451" y="755523"/>
                    <a:pt x="46101" y="778891"/>
                  </a:cubicBezTo>
                  <a:cubicBezTo>
                    <a:pt x="39624" y="804164"/>
                    <a:pt x="25400" y="821563"/>
                    <a:pt x="0" y="829437"/>
                  </a:cubicBezTo>
                  <a:cubicBezTo>
                    <a:pt x="0" y="832231"/>
                    <a:pt x="0" y="835152"/>
                    <a:pt x="0" y="837946"/>
                  </a:cubicBezTo>
                  <a:cubicBezTo>
                    <a:pt x="12446" y="847598"/>
                    <a:pt x="22733" y="838454"/>
                    <a:pt x="33782" y="834263"/>
                  </a:cubicBezTo>
                  <a:cubicBezTo>
                    <a:pt x="39243" y="831977"/>
                    <a:pt x="44323" y="826262"/>
                    <a:pt x="50546" y="832231"/>
                  </a:cubicBezTo>
                  <a:cubicBezTo>
                    <a:pt x="56007" y="837692"/>
                    <a:pt x="55626" y="844423"/>
                    <a:pt x="53340" y="851027"/>
                  </a:cubicBezTo>
                  <a:cubicBezTo>
                    <a:pt x="49022" y="864616"/>
                    <a:pt x="43688" y="877697"/>
                    <a:pt x="29718" y="885190"/>
                  </a:cubicBezTo>
                  <a:cubicBezTo>
                    <a:pt x="26289" y="886841"/>
                    <a:pt x="21463" y="889508"/>
                    <a:pt x="23749" y="894842"/>
                  </a:cubicBezTo>
                  <a:cubicBezTo>
                    <a:pt x="25400" y="899160"/>
                    <a:pt x="29718" y="900811"/>
                    <a:pt x="34036" y="901319"/>
                  </a:cubicBezTo>
                  <a:cubicBezTo>
                    <a:pt x="42545" y="902716"/>
                    <a:pt x="48514" y="898144"/>
                    <a:pt x="53975" y="892556"/>
                  </a:cubicBezTo>
                  <a:cubicBezTo>
                    <a:pt x="60833" y="885698"/>
                    <a:pt x="64262" y="876681"/>
                    <a:pt x="69088" y="868680"/>
                  </a:cubicBezTo>
                  <a:cubicBezTo>
                    <a:pt x="71374" y="864743"/>
                    <a:pt x="73406" y="859282"/>
                    <a:pt x="79629" y="861060"/>
                  </a:cubicBezTo>
                  <a:cubicBezTo>
                    <a:pt x="84709" y="862711"/>
                    <a:pt x="83566" y="868172"/>
                    <a:pt x="83312" y="872109"/>
                  </a:cubicBezTo>
                  <a:cubicBezTo>
                    <a:pt x="82423" y="880110"/>
                    <a:pt x="80772" y="887984"/>
                    <a:pt x="79629" y="895985"/>
                  </a:cubicBezTo>
                  <a:cubicBezTo>
                    <a:pt x="78740" y="900811"/>
                    <a:pt x="76835" y="903605"/>
                    <a:pt x="71120" y="902843"/>
                  </a:cubicBezTo>
                  <a:cubicBezTo>
                    <a:pt x="65151" y="901700"/>
                    <a:pt x="60579" y="903351"/>
                    <a:pt x="61722" y="911098"/>
                  </a:cubicBezTo>
                  <a:cubicBezTo>
                    <a:pt x="62865" y="918845"/>
                    <a:pt x="65405" y="925068"/>
                    <a:pt x="75057" y="924179"/>
                  </a:cubicBezTo>
                  <a:cubicBezTo>
                    <a:pt x="82677" y="923290"/>
                    <a:pt x="87503" y="917956"/>
                    <a:pt x="93853" y="914527"/>
                  </a:cubicBezTo>
                  <a:cubicBezTo>
                    <a:pt x="98679" y="911733"/>
                    <a:pt x="102616" y="908558"/>
                    <a:pt x="109474" y="911352"/>
                  </a:cubicBezTo>
                  <a:cubicBezTo>
                    <a:pt x="123952" y="917575"/>
                    <a:pt x="140970" y="905129"/>
                    <a:pt x="140716" y="888873"/>
                  </a:cubicBezTo>
                  <a:cubicBezTo>
                    <a:pt x="140462" y="874141"/>
                    <a:pt x="139319" y="859536"/>
                    <a:pt x="139573" y="844804"/>
                  </a:cubicBezTo>
                  <a:cubicBezTo>
                    <a:pt x="140081" y="826262"/>
                    <a:pt x="147828" y="818896"/>
                    <a:pt x="165735" y="817245"/>
                  </a:cubicBezTo>
                  <a:cubicBezTo>
                    <a:pt x="171450" y="816737"/>
                    <a:pt x="177165" y="816102"/>
                    <a:pt x="182753" y="815594"/>
                  </a:cubicBezTo>
                  <a:cubicBezTo>
                    <a:pt x="192151" y="814705"/>
                    <a:pt x="196977" y="809625"/>
                    <a:pt x="198628" y="800481"/>
                  </a:cubicBezTo>
                  <a:cubicBezTo>
                    <a:pt x="202057" y="783971"/>
                    <a:pt x="200660" y="770001"/>
                    <a:pt x="185039" y="759587"/>
                  </a:cubicBezTo>
                  <a:cubicBezTo>
                    <a:pt x="177419" y="754126"/>
                    <a:pt x="169164" y="747649"/>
                    <a:pt x="175895" y="734822"/>
                  </a:cubicBezTo>
                  <a:cubicBezTo>
                    <a:pt x="192151" y="704723"/>
                    <a:pt x="206883" y="674243"/>
                    <a:pt x="223139" y="644144"/>
                  </a:cubicBezTo>
                  <a:cubicBezTo>
                    <a:pt x="229616" y="631698"/>
                    <a:pt x="239014" y="620522"/>
                    <a:pt x="235966" y="604901"/>
                  </a:cubicBezTo>
                  <a:cubicBezTo>
                    <a:pt x="235077" y="600075"/>
                    <a:pt x="239395" y="597535"/>
                    <a:pt x="242189" y="594360"/>
                  </a:cubicBezTo>
                  <a:cubicBezTo>
                    <a:pt x="272288" y="562864"/>
                    <a:pt x="295910" y="525907"/>
                    <a:pt x="326390" y="494538"/>
                  </a:cubicBezTo>
                  <a:cubicBezTo>
                    <a:pt x="332867" y="488061"/>
                    <a:pt x="338328" y="484632"/>
                    <a:pt x="346837" y="485394"/>
                  </a:cubicBezTo>
                  <a:cubicBezTo>
                    <a:pt x="367538" y="487934"/>
                    <a:pt x="388366" y="486283"/>
                    <a:pt x="409321" y="485902"/>
                  </a:cubicBezTo>
                  <a:cubicBezTo>
                    <a:pt x="443484" y="485394"/>
                    <a:pt x="477520" y="485648"/>
                    <a:pt x="511683" y="485648"/>
                  </a:cubicBezTo>
                  <a:cubicBezTo>
                    <a:pt x="521081" y="485648"/>
                    <a:pt x="529590" y="487299"/>
                    <a:pt x="529590" y="500380"/>
                  </a:cubicBezTo>
                  <a:cubicBezTo>
                    <a:pt x="529336" y="544957"/>
                    <a:pt x="528447" y="589407"/>
                    <a:pt x="524764" y="633730"/>
                  </a:cubicBezTo>
                  <a:cubicBezTo>
                    <a:pt x="520192" y="692531"/>
                    <a:pt x="494665" y="743458"/>
                    <a:pt x="463931" y="792353"/>
                  </a:cubicBezTo>
                  <a:cubicBezTo>
                    <a:pt x="446278" y="820547"/>
                    <a:pt x="426466" y="846963"/>
                    <a:pt x="407670" y="874268"/>
                  </a:cubicBezTo>
                  <a:cubicBezTo>
                    <a:pt x="401447" y="883412"/>
                    <a:pt x="395224" y="892175"/>
                    <a:pt x="393192" y="903224"/>
                  </a:cubicBezTo>
                  <a:cubicBezTo>
                    <a:pt x="388366" y="931037"/>
                    <a:pt x="383540" y="959231"/>
                    <a:pt x="378714" y="987044"/>
                  </a:cubicBezTo>
                  <a:cubicBezTo>
                    <a:pt x="376682" y="998474"/>
                    <a:pt x="379857" y="1003554"/>
                    <a:pt x="391795" y="998982"/>
                  </a:cubicBezTo>
                  <a:cubicBezTo>
                    <a:pt x="403733" y="994410"/>
                    <a:pt x="408051" y="999490"/>
                    <a:pt x="408305" y="1011428"/>
                  </a:cubicBezTo>
                  <a:cubicBezTo>
                    <a:pt x="408559" y="1021080"/>
                    <a:pt x="403987" y="1031875"/>
                    <a:pt x="409194" y="1040765"/>
                  </a:cubicBezTo>
                  <a:cubicBezTo>
                    <a:pt x="423926" y="1065530"/>
                    <a:pt x="423418" y="1091946"/>
                    <a:pt x="419989" y="1119251"/>
                  </a:cubicBezTo>
                  <a:cubicBezTo>
                    <a:pt x="417703" y="1138047"/>
                    <a:pt x="412623" y="1157605"/>
                    <a:pt x="418592" y="1175512"/>
                  </a:cubicBezTo>
                  <a:cubicBezTo>
                    <a:pt x="428244" y="1203960"/>
                    <a:pt x="435356" y="1234059"/>
                    <a:pt x="451231" y="1259967"/>
                  </a:cubicBezTo>
                  <a:cubicBezTo>
                    <a:pt x="467741" y="1287272"/>
                    <a:pt x="466852" y="1314831"/>
                    <a:pt x="458089" y="1343279"/>
                  </a:cubicBezTo>
                  <a:cubicBezTo>
                    <a:pt x="439928" y="1400429"/>
                    <a:pt x="422275" y="1457833"/>
                    <a:pt x="407162" y="1515872"/>
                  </a:cubicBezTo>
                  <a:cubicBezTo>
                    <a:pt x="390652" y="1579499"/>
                    <a:pt x="382143" y="1645539"/>
                    <a:pt x="349758" y="1704340"/>
                  </a:cubicBezTo>
                  <a:cubicBezTo>
                    <a:pt x="349504" y="1704594"/>
                    <a:pt x="349504" y="1705229"/>
                    <a:pt x="349504" y="1705737"/>
                  </a:cubicBezTo>
                  <a:cubicBezTo>
                    <a:pt x="343281" y="1728724"/>
                    <a:pt x="331851" y="1749552"/>
                    <a:pt x="318516" y="1769110"/>
                  </a:cubicBezTo>
                  <a:cubicBezTo>
                    <a:pt x="286131" y="1816608"/>
                    <a:pt x="260858" y="1867154"/>
                    <a:pt x="253365" y="1924558"/>
                  </a:cubicBezTo>
                  <a:cubicBezTo>
                    <a:pt x="247904" y="1966976"/>
                    <a:pt x="231775" y="2005330"/>
                    <a:pt x="217297" y="2044573"/>
                  </a:cubicBezTo>
                  <a:cubicBezTo>
                    <a:pt x="197739" y="2097151"/>
                    <a:pt x="175260" y="2148967"/>
                    <a:pt x="161544" y="2203831"/>
                  </a:cubicBezTo>
                  <a:cubicBezTo>
                    <a:pt x="157226" y="2220595"/>
                    <a:pt x="152146" y="2239137"/>
                    <a:pt x="136525" y="2249043"/>
                  </a:cubicBezTo>
                  <a:cubicBezTo>
                    <a:pt x="111506" y="2264918"/>
                    <a:pt x="95631" y="2289429"/>
                    <a:pt x="75692" y="2309876"/>
                  </a:cubicBezTo>
                  <a:cubicBezTo>
                    <a:pt x="69977" y="2315845"/>
                    <a:pt x="69723" y="2320925"/>
                    <a:pt x="75692" y="2326894"/>
                  </a:cubicBezTo>
                  <a:cubicBezTo>
                    <a:pt x="96393" y="2348230"/>
                    <a:pt x="117729" y="2369312"/>
                    <a:pt x="140462" y="2388616"/>
                  </a:cubicBezTo>
                  <a:cubicBezTo>
                    <a:pt x="143002" y="2390902"/>
                    <a:pt x="146177" y="2395474"/>
                    <a:pt x="150114" y="2391791"/>
                  </a:cubicBezTo>
                  <a:cubicBezTo>
                    <a:pt x="159512" y="2383028"/>
                    <a:pt x="164592" y="2391283"/>
                    <a:pt x="169672" y="2396617"/>
                  </a:cubicBezTo>
                  <a:cubicBezTo>
                    <a:pt x="190754" y="2418461"/>
                    <a:pt x="207137" y="2444115"/>
                    <a:pt x="225679" y="2468245"/>
                  </a:cubicBezTo>
                  <a:cubicBezTo>
                    <a:pt x="254127" y="2505710"/>
                    <a:pt x="293116" y="2523744"/>
                    <a:pt x="339344" y="2526284"/>
                  </a:cubicBezTo>
                  <a:cubicBezTo>
                    <a:pt x="348742" y="2526792"/>
                    <a:pt x="358394" y="2523998"/>
                    <a:pt x="361569" y="2514346"/>
                  </a:cubicBezTo>
                  <a:cubicBezTo>
                    <a:pt x="364744" y="2504948"/>
                    <a:pt x="356108" y="2499868"/>
                    <a:pt x="349885" y="2495296"/>
                  </a:cubicBezTo>
                  <a:cubicBezTo>
                    <a:pt x="335661" y="2484755"/>
                    <a:pt x="322326" y="2473706"/>
                    <a:pt x="311531" y="2459736"/>
                  </a:cubicBezTo>
                  <a:cubicBezTo>
                    <a:pt x="301625" y="2446655"/>
                    <a:pt x="295910" y="2432685"/>
                    <a:pt x="297307" y="2415667"/>
                  </a:cubicBezTo>
                  <a:cubicBezTo>
                    <a:pt x="299593" y="2387854"/>
                    <a:pt x="299847" y="2359406"/>
                    <a:pt x="291846" y="2332355"/>
                  </a:cubicBezTo>
                  <a:cubicBezTo>
                    <a:pt x="287020" y="2316099"/>
                    <a:pt x="286766" y="2301113"/>
                    <a:pt x="286766" y="2285111"/>
                  </a:cubicBezTo>
                  <a:cubicBezTo>
                    <a:pt x="286766" y="2275205"/>
                    <a:pt x="290449" y="2269744"/>
                    <a:pt x="300355" y="2269490"/>
                  </a:cubicBezTo>
                  <a:cubicBezTo>
                    <a:pt x="309499" y="2269236"/>
                    <a:pt x="313436" y="2265172"/>
                    <a:pt x="312293" y="2255520"/>
                  </a:cubicBezTo>
                  <a:cubicBezTo>
                    <a:pt x="311150" y="2247519"/>
                    <a:pt x="312293" y="2239264"/>
                    <a:pt x="311785" y="2231390"/>
                  </a:cubicBezTo>
                  <a:cubicBezTo>
                    <a:pt x="309753" y="2206371"/>
                    <a:pt x="315722" y="2184146"/>
                    <a:pt x="328803" y="2162302"/>
                  </a:cubicBezTo>
                  <a:cubicBezTo>
                    <a:pt x="344170" y="2136775"/>
                    <a:pt x="353822" y="2108327"/>
                    <a:pt x="364363" y="2080387"/>
                  </a:cubicBezTo>
                  <a:cubicBezTo>
                    <a:pt x="379095" y="2040636"/>
                    <a:pt x="389128" y="1999107"/>
                    <a:pt x="409321" y="1961261"/>
                  </a:cubicBezTo>
                  <a:cubicBezTo>
                    <a:pt x="432943" y="1917192"/>
                    <a:pt x="459613" y="1874520"/>
                    <a:pt x="478663" y="1827911"/>
                  </a:cubicBezTo>
                  <a:cubicBezTo>
                    <a:pt x="481838" y="1820545"/>
                    <a:pt x="486664" y="1813941"/>
                    <a:pt x="491744" y="1807718"/>
                  </a:cubicBezTo>
                  <a:cubicBezTo>
                    <a:pt x="502031" y="1795780"/>
                    <a:pt x="510540" y="1782699"/>
                    <a:pt x="517652" y="1768729"/>
                  </a:cubicBezTo>
                  <a:cubicBezTo>
                    <a:pt x="528447" y="1747139"/>
                    <a:pt x="540131" y="1726057"/>
                    <a:pt x="554355" y="1706499"/>
                  </a:cubicBezTo>
                  <a:cubicBezTo>
                    <a:pt x="558673" y="1700530"/>
                    <a:pt x="560070" y="1687957"/>
                    <a:pt x="569976" y="1691132"/>
                  </a:cubicBezTo>
                  <a:cubicBezTo>
                    <a:pt x="579120" y="1693926"/>
                    <a:pt x="574294" y="1705356"/>
                    <a:pt x="574548" y="1712722"/>
                  </a:cubicBezTo>
                  <a:cubicBezTo>
                    <a:pt x="575945" y="1757045"/>
                    <a:pt x="570865" y="1801749"/>
                    <a:pt x="576834" y="1846072"/>
                  </a:cubicBezTo>
                  <a:cubicBezTo>
                    <a:pt x="580263" y="1871345"/>
                    <a:pt x="586232" y="1896364"/>
                    <a:pt x="595376" y="1920240"/>
                  </a:cubicBezTo>
                  <a:cubicBezTo>
                    <a:pt x="598170" y="1927606"/>
                    <a:pt x="602996" y="1935607"/>
                    <a:pt x="612394" y="1935353"/>
                  </a:cubicBezTo>
                  <a:cubicBezTo>
                    <a:pt x="622046" y="1935099"/>
                    <a:pt x="625221" y="1925955"/>
                    <a:pt x="627507" y="1918589"/>
                  </a:cubicBezTo>
                  <a:cubicBezTo>
                    <a:pt x="629793" y="1911477"/>
                    <a:pt x="630047" y="1903857"/>
                    <a:pt x="630682" y="1896110"/>
                  </a:cubicBezTo>
                  <a:cubicBezTo>
                    <a:pt x="631190" y="1884680"/>
                    <a:pt x="631190" y="1873377"/>
                    <a:pt x="631825" y="1861947"/>
                  </a:cubicBezTo>
                  <a:cubicBezTo>
                    <a:pt x="632968" y="1834388"/>
                    <a:pt x="640334" y="1808226"/>
                    <a:pt x="655193" y="1785493"/>
                  </a:cubicBezTo>
                  <a:cubicBezTo>
                    <a:pt x="671957" y="1759331"/>
                    <a:pt x="689610" y="1733169"/>
                    <a:pt x="710311" y="1709928"/>
                  </a:cubicBezTo>
                  <a:cubicBezTo>
                    <a:pt x="712597" y="1707388"/>
                    <a:pt x="714883" y="1704213"/>
                    <a:pt x="713105" y="1701165"/>
                  </a:cubicBezTo>
                  <a:cubicBezTo>
                    <a:pt x="704342" y="1684909"/>
                    <a:pt x="717042" y="1676146"/>
                    <a:pt x="724154" y="1665097"/>
                  </a:cubicBezTo>
                  <a:cubicBezTo>
                    <a:pt x="731266" y="1654301"/>
                    <a:pt x="740918" y="1651126"/>
                    <a:pt x="751967" y="1657985"/>
                  </a:cubicBezTo>
                  <a:cubicBezTo>
                    <a:pt x="758190" y="1661668"/>
                    <a:pt x="761619" y="1659636"/>
                    <a:pt x="766445" y="1655445"/>
                  </a:cubicBezTo>
                  <a:cubicBezTo>
                    <a:pt x="793496" y="1630934"/>
                    <a:pt x="821055" y="1606804"/>
                    <a:pt x="847979" y="1582674"/>
                  </a:cubicBezTo>
                  <a:cubicBezTo>
                    <a:pt x="859663" y="1572133"/>
                    <a:pt x="872744" y="1563878"/>
                    <a:pt x="886968" y="1557147"/>
                  </a:cubicBezTo>
                  <a:cubicBezTo>
                    <a:pt x="936117" y="1533779"/>
                    <a:pt x="984504" y="1509649"/>
                    <a:pt x="1027684" y="1475613"/>
                  </a:cubicBezTo>
                  <a:cubicBezTo>
                    <a:pt x="1065530" y="1445768"/>
                    <a:pt x="1101852" y="1413637"/>
                    <a:pt x="1141984" y="1386967"/>
                  </a:cubicBezTo>
                  <a:cubicBezTo>
                    <a:pt x="1169797" y="1368425"/>
                    <a:pt x="1192530" y="1344041"/>
                    <a:pt x="1214755" y="1319530"/>
                  </a:cubicBezTo>
                  <a:cubicBezTo>
                    <a:pt x="1231773" y="1300734"/>
                    <a:pt x="1242314" y="1278255"/>
                    <a:pt x="1234694" y="1251839"/>
                  </a:cubicBezTo>
                  <a:cubicBezTo>
                    <a:pt x="1230757" y="1238250"/>
                    <a:pt x="1224788" y="1225169"/>
                    <a:pt x="1219073" y="1212342"/>
                  </a:cubicBezTo>
                  <a:cubicBezTo>
                    <a:pt x="1213993" y="1200404"/>
                    <a:pt x="1206246" y="1189863"/>
                    <a:pt x="1196086" y="1182243"/>
                  </a:cubicBezTo>
                  <a:cubicBezTo>
                    <a:pt x="1156843" y="1153287"/>
                    <a:pt x="1113663" y="1130554"/>
                    <a:pt x="1068959" y="1111123"/>
                  </a:cubicBezTo>
                  <a:cubicBezTo>
                    <a:pt x="1025779" y="1092326"/>
                    <a:pt x="981456" y="1075309"/>
                    <a:pt x="937387" y="1058545"/>
                  </a:cubicBezTo>
                  <a:cubicBezTo>
                    <a:pt x="923798" y="1053465"/>
                    <a:pt x="918083" y="1045210"/>
                    <a:pt x="918845" y="1030986"/>
                  </a:cubicBezTo>
                  <a:cubicBezTo>
                    <a:pt x="922020" y="989457"/>
                    <a:pt x="911733" y="947166"/>
                    <a:pt x="930275" y="907034"/>
                  </a:cubicBezTo>
                  <a:cubicBezTo>
                    <a:pt x="930529" y="850137"/>
                    <a:pt x="944753" y="795655"/>
                    <a:pt x="957834" y="740664"/>
                  </a:cubicBezTo>
                  <a:cubicBezTo>
                    <a:pt x="961009" y="727329"/>
                    <a:pt x="966597" y="716153"/>
                    <a:pt x="975741" y="705993"/>
                  </a:cubicBezTo>
                  <a:cubicBezTo>
                    <a:pt x="991997" y="687451"/>
                    <a:pt x="1009015" y="669290"/>
                    <a:pt x="1022985" y="649097"/>
                  </a:cubicBezTo>
                  <a:cubicBezTo>
                    <a:pt x="1036574" y="629539"/>
                    <a:pt x="1053465" y="621538"/>
                    <a:pt x="1076706" y="621284"/>
                  </a:cubicBezTo>
                  <a:cubicBezTo>
                    <a:pt x="1137793" y="620395"/>
                    <a:pt x="1198626" y="615569"/>
                    <a:pt x="1259840" y="618998"/>
                  </a:cubicBezTo>
                  <a:cubicBezTo>
                    <a:pt x="1280922" y="620141"/>
                    <a:pt x="1301369" y="618744"/>
                    <a:pt x="1321816" y="612775"/>
                  </a:cubicBezTo>
                  <a:cubicBezTo>
                    <a:pt x="1370965" y="598297"/>
                    <a:pt x="1417955" y="578612"/>
                    <a:pt x="1463167" y="554482"/>
                  </a:cubicBezTo>
                  <a:cubicBezTo>
                    <a:pt x="1474216" y="548513"/>
                    <a:pt x="1487297" y="544195"/>
                    <a:pt x="1496441" y="535940"/>
                  </a:cubicBezTo>
                  <a:cubicBezTo>
                    <a:pt x="1510411" y="522859"/>
                    <a:pt x="1526540" y="517144"/>
                    <a:pt x="1543939" y="512064"/>
                  </a:cubicBezTo>
                  <a:cubicBezTo>
                    <a:pt x="1556766" y="508381"/>
                    <a:pt x="1569466" y="504698"/>
                    <a:pt x="1582039" y="500380"/>
                  </a:cubicBezTo>
                  <a:cubicBezTo>
                    <a:pt x="1592326" y="496951"/>
                    <a:pt x="1607312" y="497586"/>
                    <a:pt x="1599692" y="478155"/>
                  </a:cubicBezTo>
                  <a:cubicBezTo>
                    <a:pt x="1594231" y="464566"/>
                    <a:pt x="1623568" y="467614"/>
                    <a:pt x="1615059" y="450596"/>
                  </a:cubicBezTo>
                  <a:cubicBezTo>
                    <a:pt x="1614805" y="450342"/>
                    <a:pt x="1615059" y="449707"/>
                    <a:pt x="1614805" y="449199"/>
                  </a:cubicBezTo>
                  <a:cubicBezTo>
                    <a:pt x="1611630" y="440436"/>
                    <a:pt x="1616202" y="437515"/>
                    <a:pt x="1624203" y="436118"/>
                  </a:cubicBezTo>
                  <a:cubicBezTo>
                    <a:pt x="1645539" y="432181"/>
                    <a:pt x="1663954" y="422148"/>
                    <a:pt x="1681607" y="409702"/>
                  </a:cubicBezTo>
                  <a:cubicBezTo>
                    <a:pt x="1692402" y="402336"/>
                    <a:pt x="1701546" y="392684"/>
                    <a:pt x="1714246" y="387477"/>
                  </a:cubicBezTo>
                  <a:cubicBezTo>
                    <a:pt x="1724533" y="382651"/>
                    <a:pt x="1728470" y="373253"/>
                    <a:pt x="1722755" y="361061"/>
                  </a:cubicBezTo>
                  <a:close/>
                  <a:moveTo>
                    <a:pt x="921639" y="1321308"/>
                  </a:moveTo>
                  <a:cubicBezTo>
                    <a:pt x="882142" y="1351407"/>
                    <a:pt x="858266" y="1390650"/>
                    <a:pt x="826135" y="1421638"/>
                  </a:cubicBezTo>
                  <a:cubicBezTo>
                    <a:pt x="807593" y="1439545"/>
                    <a:pt x="788670" y="1457452"/>
                    <a:pt x="769239" y="1474470"/>
                  </a:cubicBezTo>
                  <a:cubicBezTo>
                    <a:pt x="762762" y="1480185"/>
                    <a:pt x="755650" y="1483868"/>
                    <a:pt x="746760" y="1485519"/>
                  </a:cubicBezTo>
                  <a:cubicBezTo>
                    <a:pt x="713486" y="1492377"/>
                    <a:pt x="683387" y="1504569"/>
                    <a:pt x="663448" y="1534414"/>
                  </a:cubicBezTo>
                  <a:cubicBezTo>
                    <a:pt x="660019" y="1539494"/>
                    <a:pt x="655447" y="1543812"/>
                    <a:pt x="651510" y="1548384"/>
                  </a:cubicBezTo>
                  <a:cubicBezTo>
                    <a:pt x="648970" y="1551178"/>
                    <a:pt x="645795" y="1552067"/>
                    <a:pt x="642366" y="1550035"/>
                  </a:cubicBezTo>
                  <a:cubicBezTo>
                    <a:pt x="638429" y="1547749"/>
                    <a:pt x="639826" y="1544574"/>
                    <a:pt x="641223" y="1541526"/>
                  </a:cubicBezTo>
                  <a:cubicBezTo>
                    <a:pt x="642112" y="1539875"/>
                    <a:pt x="642366" y="1537843"/>
                    <a:pt x="643255" y="1536065"/>
                  </a:cubicBezTo>
                  <a:cubicBezTo>
                    <a:pt x="674497" y="1472438"/>
                    <a:pt x="702437" y="1407287"/>
                    <a:pt x="730758" y="1342136"/>
                  </a:cubicBezTo>
                  <a:cubicBezTo>
                    <a:pt x="737616" y="1326769"/>
                    <a:pt x="747014" y="1318260"/>
                    <a:pt x="764921" y="1318514"/>
                  </a:cubicBezTo>
                  <a:cubicBezTo>
                    <a:pt x="811784" y="1319022"/>
                    <a:pt x="858774" y="1318514"/>
                    <a:pt x="905637" y="1318514"/>
                  </a:cubicBezTo>
                  <a:cubicBezTo>
                    <a:pt x="909320" y="1318768"/>
                    <a:pt x="913003" y="1319911"/>
                    <a:pt x="921512" y="1321054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70" name="Group 270"/>
          <p:cNvGrpSpPr>
            <a:grpSpLocks noChangeAspect="1"/>
          </p:cNvGrpSpPr>
          <p:nvPr/>
        </p:nvGrpSpPr>
        <p:grpSpPr>
          <a:xfrm>
            <a:off x="7122928" y="3245890"/>
            <a:ext cx="810796" cy="1517046"/>
            <a:chOff x="0" y="0"/>
            <a:chExt cx="1081061" cy="2022728"/>
          </a:xfrm>
        </p:grpSpPr>
        <p:sp>
          <p:nvSpPr>
            <p:cNvPr id="271" name="Freeform 271"/>
            <p:cNvSpPr/>
            <p:nvPr/>
          </p:nvSpPr>
          <p:spPr>
            <a:xfrm>
              <a:off x="-14986" y="0"/>
              <a:ext cx="1096137" cy="2022729"/>
            </a:xfrm>
            <a:custGeom>
              <a:avLst/>
              <a:gdLst/>
              <a:ahLst/>
              <a:cxnLst/>
              <a:rect l="l" t="t" r="r" b="b"/>
              <a:pathLst>
                <a:path w="1096137" h="2022729">
                  <a:moveTo>
                    <a:pt x="1095629" y="1366266"/>
                  </a:moveTo>
                  <a:cubicBezTo>
                    <a:pt x="1087247" y="1403985"/>
                    <a:pt x="1083818" y="1442085"/>
                    <a:pt x="1071499" y="1478788"/>
                  </a:cubicBezTo>
                  <a:cubicBezTo>
                    <a:pt x="1027303" y="1609725"/>
                    <a:pt x="946277" y="1711325"/>
                    <a:pt x="827532" y="1781810"/>
                  </a:cubicBezTo>
                  <a:cubicBezTo>
                    <a:pt x="813562" y="1790192"/>
                    <a:pt x="809117" y="1798828"/>
                    <a:pt x="809625" y="1814195"/>
                  </a:cubicBezTo>
                  <a:cubicBezTo>
                    <a:pt x="810514" y="1876806"/>
                    <a:pt x="809625" y="1939925"/>
                    <a:pt x="810514" y="2002536"/>
                  </a:cubicBezTo>
                  <a:cubicBezTo>
                    <a:pt x="810514" y="2017014"/>
                    <a:pt x="807847" y="2022729"/>
                    <a:pt x="791718" y="2022729"/>
                  </a:cubicBezTo>
                  <a:cubicBezTo>
                    <a:pt x="652399" y="2021840"/>
                    <a:pt x="513207" y="2022348"/>
                    <a:pt x="373507" y="2022729"/>
                  </a:cubicBezTo>
                  <a:cubicBezTo>
                    <a:pt x="358648" y="2022729"/>
                    <a:pt x="355600" y="2018411"/>
                    <a:pt x="355600" y="2004314"/>
                  </a:cubicBezTo>
                  <a:cubicBezTo>
                    <a:pt x="356489" y="1948307"/>
                    <a:pt x="355600" y="1891792"/>
                    <a:pt x="355981" y="1835658"/>
                  </a:cubicBezTo>
                  <a:cubicBezTo>
                    <a:pt x="355981" y="1822069"/>
                    <a:pt x="352425" y="1815465"/>
                    <a:pt x="339725" y="1809877"/>
                  </a:cubicBezTo>
                  <a:cubicBezTo>
                    <a:pt x="136144" y="1717040"/>
                    <a:pt x="35814" y="1553718"/>
                    <a:pt x="15240" y="1335659"/>
                  </a:cubicBezTo>
                  <a:cubicBezTo>
                    <a:pt x="13970" y="1320292"/>
                    <a:pt x="16510" y="1314196"/>
                    <a:pt x="34544" y="1314196"/>
                  </a:cubicBezTo>
                  <a:cubicBezTo>
                    <a:pt x="171196" y="1315085"/>
                    <a:pt x="307340" y="1315085"/>
                    <a:pt x="443992" y="1314196"/>
                  </a:cubicBezTo>
                  <a:cubicBezTo>
                    <a:pt x="459740" y="1314196"/>
                    <a:pt x="464185" y="1318514"/>
                    <a:pt x="466725" y="1333881"/>
                  </a:cubicBezTo>
                  <a:cubicBezTo>
                    <a:pt x="474218" y="1378077"/>
                    <a:pt x="516255" y="1408811"/>
                    <a:pt x="562610" y="1406144"/>
                  </a:cubicBezTo>
                  <a:cubicBezTo>
                    <a:pt x="606425" y="1403985"/>
                    <a:pt x="642747" y="1368425"/>
                    <a:pt x="647573" y="1323340"/>
                  </a:cubicBezTo>
                  <a:cubicBezTo>
                    <a:pt x="652399" y="1279144"/>
                    <a:pt x="624840" y="1237107"/>
                    <a:pt x="581406" y="1228344"/>
                  </a:cubicBezTo>
                  <a:cubicBezTo>
                    <a:pt x="555117" y="1223137"/>
                    <a:pt x="527558" y="1224788"/>
                    <a:pt x="500888" y="1222629"/>
                  </a:cubicBezTo>
                  <a:cubicBezTo>
                    <a:pt x="251714" y="1201166"/>
                    <a:pt x="37592" y="983996"/>
                    <a:pt x="18288" y="734441"/>
                  </a:cubicBezTo>
                  <a:cubicBezTo>
                    <a:pt x="0" y="494030"/>
                    <a:pt x="121666" y="287274"/>
                    <a:pt x="340614" y="188341"/>
                  </a:cubicBezTo>
                  <a:cubicBezTo>
                    <a:pt x="353695" y="182626"/>
                    <a:pt x="356870" y="175260"/>
                    <a:pt x="356870" y="162052"/>
                  </a:cubicBezTo>
                  <a:cubicBezTo>
                    <a:pt x="355981" y="108204"/>
                    <a:pt x="356489" y="53848"/>
                    <a:pt x="356489" y="0"/>
                  </a:cubicBezTo>
                  <a:cubicBezTo>
                    <a:pt x="508508" y="0"/>
                    <a:pt x="660019" y="0"/>
                    <a:pt x="811911" y="0"/>
                  </a:cubicBezTo>
                  <a:cubicBezTo>
                    <a:pt x="818896" y="7874"/>
                    <a:pt x="817626" y="17526"/>
                    <a:pt x="817626" y="27178"/>
                  </a:cubicBezTo>
                  <a:cubicBezTo>
                    <a:pt x="817626" y="75311"/>
                    <a:pt x="818896" y="123571"/>
                    <a:pt x="817245" y="171196"/>
                  </a:cubicBezTo>
                  <a:cubicBezTo>
                    <a:pt x="816356" y="193929"/>
                    <a:pt x="825119" y="207518"/>
                    <a:pt x="843915" y="218948"/>
                  </a:cubicBezTo>
                  <a:cubicBezTo>
                    <a:pt x="948563" y="282448"/>
                    <a:pt x="1020445" y="374015"/>
                    <a:pt x="1065911" y="486537"/>
                  </a:cubicBezTo>
                  <a:cubicBezTo>
                    <a:pt x="1083818" y="530733"/>
                    <a:pt x="1094867" y="576707"/>
                    <a:pt x="1093978" y="624459"/>
                  </a:cubicBezTo>
                  <a:cubicBezTo>
                    <a:pt x="1093978" y="628015"/>
                    <a:pt x="1093597" y="631952"/>
                    <a:pt x="1096137" y="634492"/>
                  </a:cubicBezTo>
                  <a:cubicBezTo>
                    <a:pt x="1096137" y="652018"/>
                    <a:pt x="1096137" y="669544"/>
                    <a:pt x="1096137" y="687070"/>
                  </a:cubicBezTo>
                  <a:cubicBezTo>
                    <a:pt x="1086993" y="694944"/>
                    <a:pt x="1075563" y="693166"/>
                    <a:pt x="1064641" y="693166"/>
                  </a:cubicBezTo>
                  <a:cubicBezTo>
                    <a:pt x="937260" y="693166"/>
                    <a:pt x="809371" y="693166"/>
                    <a:pt x="681863" y="693166"/>
                  </a:cubicBezTo>
                  <a:cubicBezTo>
                    <a:pt x="648081" y="693166"/>
                    <a:pt x="648081" y="693166"/>
                    <a:pt x="637159" y="660781"/>
                  </a:cubicBezTo>
                  <a:cubicBezTo>
                    <a:pt x="622681" y="616966"/>
                    <a:pt x="579755" y="589788"/>
                    <a:pt x="539115" y="598551"/>
                  </a:cubicBezTo>
                  <a:cubicBezTo>
                    <a:pt x="495808" y="608203"/>
                    <a:pt x="467233" y="648970"/>
                    <a:pt x="471678" y="695325"/>
                  </a:cubicBezTo>
                  <a:cubicBezTo>
                    <a:pt x="475615" y="735584"/>
                    <a:pt x="509397" y="767588"/>
                    <a:pt x="551434" y="767969"/>
                  </a:cubicBezTo>
                  <a:cubicBezTo>
                    <a:pt x="580771" y="768350"/>
                    <a:pt x="609727" y="768858"/>
                    <a:pt x="638556" y="774573"/>
                  </a:cubicBezTo>
                  <a:cubicBezTo>
                    <a:pt x="864997" y="819658"/>
                    <a:pt x="1012952" y="952754"/>
                    <a:pt x="1083056" y="1172591"/>
                  </a:cubicBezTo>
                  <a:cubicBezTo>
                    <a:pt x="1092708" y="1202817"/>
                    <a:pt x="1091438" y="1234313"/>
                    <a:pt x="1095756" y="1265047"/>
                  </a:cubicBezTo>
                  <a:cubicBezTo>
                    <a:pt x="1095756" y="1299210"/>
                    <a:pt x="1095756" y="1332484"/>
                    <a:pt x="1095756" y="136626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72" name="TextBox 272"/>
          <p:cNvSpPr txBox="1"/>
          <p:nvPr/>
        </p:nvSpPr>
        <p:spPr>
          <a:xfrm>
            <a:off x="957676" y="907279"/>
            <a:ext cx="6971604" cy="630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752"/>
              </a:lnSpc>
            </a:pPr>
            <a:r>
              <a:rPr lang="fa-IR" sz="4400" dirty="0">
                <a:solidFill>
                  <a:srgbClr val="FF0000"/>
                </a:solidFill>
                <a:latin typeface="Raleway"/>
                <a:cs typeface="B Nazanin" pitchFamily="2" charset="-78"/>
              </a:rPr>
              <a:t>منابع</a:t>
            </a:r>
            <a:endParaRPr lang="en-US" sz="4400" dirty="0">
              <a:solidFill>
                <a:srgbClr val="FF0000"/>
              </a:solidFill>
              <a:latin typeface="Raleway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5" name="Diamond 5">
            <a:extLst>
              <a:ext uri="{FF2B5EF4-FFF2-40B4-BE49-F238E27FC236}">
                <a16:creationId xmlns:a16="http://schemas.microsoft.com/office/drawing/2014/main" id="{43B2F614-24BC-EC95-8641-FAF663B8787E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6" name="Isosceles Triangle 51">
            <a:extLst>
              <a:ext uri="{FF2B5EF4-FFF2-40B4-BE49-F238E27FC236}">
                <a16:creationId xmlns:a16="http://schemas.microsoft.com/office/drawing/2014/main" id="{929F6AB6-03B9-AD8C-2F4B-1E539A60AFDB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7" name="Isosceles Triangle 57">
            <a:extLst>
              <a:ext uri="{FF2B5EF4-FFF2-40B4-BE49-F238E27FC236}">
                <a16:creationId xmlns:a16="http://schemas.microsoft.com/office/drawing/2014/main" id="{EEF6CE3C-F9EE-ABF9-1CCE-FED9A695AE09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8" name="Rectangle 7">
            <a:extLst>
              <a:ext uri="{FF2B5EF4-FFF2-40B4-BE49-F238E27FC236}">
                <a16:creationId xmlns:a16="http://schemas.microsoft.com/office/drawing/2014/main" id="{B040727B-DC42-B7B0-5FE6-F89591F3F08C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9" name="Parallelogram 15">
            <a:extLst>
              <a:ext uri="{FF2B5EF4-FFF2-40B4-BE49-F238E27FC236}">
                <a16:creationId xmlns:a16="http://schemas.microsoft.com/office/drawing/2014/main" id="{B9E2967E-CBAC-B584-9F50-E3B8F4F69273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0" name="Freeform 19">
            <a:extLst>
              <a:ext uri="{FF2B5EF4-FFF2-40B4-BE49-F238E27FC236}">
                <a16:creationId xmlns:a16="http://schemas.microsoft.com/office/drawing/2014/main" id="{369F566B-0D1D-6E7A-8C04-057A99666A87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94C5DB1-0A4C-C998-C359-5E4A0D980822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2" name="Rectangle 7">
            <a:extLst>
              <a:ext uri="{FF2B5EF4-FFF2-40B4-BE49-F238E27FC236}">
                <a16:creationId xmlns:a16="http://schemas.microsoft.com/office/drawing/2014/main" id="{F4676DFD-B7D6-9D90-2898-95C6EE8BD592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id="{3E793538-17DC-A248-2F1B-7854C58C532C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4" name="Pie 24">
            <a:extLst>
              <a:ext uri="{FF2B5EF4-FFF2-40B4-BE49-F238E27FC236}">
                <a16:creationId xmlns:a16="http://schemas.microsoft.com/office/drawing/2014/main" id="{41E0FB16-9243-492F-A940-DDA1AB75F4F0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Block Arc 14">
            <a:extLst>
              <a:ext uri="{FF2B5EF4-FFF2-40B4-BE49-F238E27FC236}">
                <a16:creationId xmlns:a16="http://schemas.microsoft.com/office/drawing/2014/main" id="{AE5A672A-4BD5-9D20-E692-1BFC018A7C98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Block Arc 41">
            <a:extLst>
              <a:ext uri="{FF2B5EF4-FFF2-40B4-BE49-F238E27FC236}">
                <a16:creationId xmlns:a16="http://schemas.microsoft.com/office/drawing/2014/main" id="{7E5EEA3D-C7FA-98CC-6987-963B89004115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Right Triangle 17">
            <a:extLst>
              <a:ext uri="{FF2B5EF4-FFF2-40B4-BE49-F238E27FC236}">
                <a16:creationId xmlns:a16="http://schemas.microsoft.com/office/drawing/2014/main" id="{6FED353A-BB3D-ED97-E0B8-E20A04A98418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Oval 66">
            <a:extLst>
              <a:ext uri="{FF2B5EF4-FFF2-40B4-BE49-F238E27FC236}">
                <a16:creationId xmlns:a16="http://schemas.microsoft.com/office/drawing/2014/main" id="{8DD788DF-8215-3CE3-E472-4B1F61D321EA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Rectangle 9">
            <a:extLst>
              <a:ext uri="{FF2B5EF4-FFF2-40B4-BE49-F238E27FC236}">
                <a16:creationId xmlns:a16="http://schemas.microsoft.com/office/drawing/2014/main" id="{B85C00CC-2652-E9B4-D552-392EB6D41E4C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Frame 17">
            <a:extLst>
              <a:ext uri="{FF2B5EF4-FFF2-40B4-BE49-F238E27FC236}">
                <a16:creationId xmlns:a16="http://schemas.microsoft.com/office/drawing/2014/main" id="{D5318B9B-1BB5-C9BD-3F0C-0304E6182CFC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Teardrop 1">
            <a:extLst>
              <a:ext uri="{FF2B5EF4-FFF2-40B4-BE49-F238E27FC236}">
                <a16:creationId xmlns:a16="http://schemas.microsoft.com/office/drawing/2014/main" id="{B03D424D-A11A-566E-9DD8-8D98ED56054F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2" name="Rectangle 130">
            <a:extLst>
              <a:ext uri="{FF2B5EF4-FFF2-40B4-BE49-F238E27FC236}">
                <a16:creationId xmlns:a16="http://schemas.microsoft.com/office/drawing/2014/main" id="{EEF8C413-FBCA-CAD7-EAF2-5C9DA30F3AD6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3" name="Right Triangle 17">
            <a:extLst>
              <a:ext uri="{FF2B5EF4-FFF2-40B4-BE49-F238E27FC236}">
                <a16:creationId xmlns:a16="http://schemas.microsoft.com/office/drawing/2014/main" id="{4949D25A-06CF-EBAA-9012-C1231C6D0914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Right Triangle 17">
            <a:extLst>
              <a:ext uri="{FF2B5EF4-FFF2-40B4-BE49-F238E27FC236}">
                <a16:creationId xmlns:a16="http://schemas.microsoft.com/office/drawing/2014/main" id="{61601514-C902-FE2B-59CD-1013757D682B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Right Triangle 17">
            <a:extLst>
              <a:ext uri="{FF2B5EF4-FFF2-40B4-BE49-F238E27FC236}">
                <a16:creationId xmlns:a16="http://schemas.microsoft.com/office/drawing/2014/main" id="{4A6DF72C-0045-4FE3-44FA-3B0BBC451136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Oval 44">
            <a:extLst>
              <a:ext uri="{FF2B5EF4-FFF2-40B4-BE49-F238E27FC236}">
                <a16:creationId xmlns:a16="http://schemas.microsoft.com/office/drawing/2014/main" id="{2DFDA312-70BA-8073-7275-0FF5FC218B64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Google Shape;6000;p67">
            <a:extLst>
              <a:ext uri="{FF2B5EF4-FFF2-40B4-BE49-F238E27FC236}">
                <a16:creationId xmlns:a16="http://schemas.microsoft.com/office/drawing/2014/main" id="{B30020DA-9EE2-A9B7-E168-52EEB47DBD06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48" name="Google Shape;6029;p67">
            <a:extLst>
              <a:ext uri="{FF2B5EF4-FFF2-40B4-BE49-F238E27FC236}">
                <a16:creationId xmlns:a16="http://schemas.microsoft.com/office/drawing/2014/main" id="{FD28CF0B-761F-A21D-55C9-43793D595D1A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" name="Google Shape;6030;p67">
              <a:extLst>
                <a:ext uri="{FF2B5EF4-FFF2-40B4-BE49-F238E27FC236}">
                  <a16:creationId xmlns:a16="http://schemas.microsoft.com/office/drawing/2014/main" id="{7B64A588-8470-8530-6D0F-855650D0DB65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31;p67">
              <a:extLst>
                <a:ext uri="{FF2B5EF4-FFF2-40B4-BE49-F238E27FC236}">
                  <a16:creationId xmlns:a16="http://schemas.microsoft.com/office/drawing/2014/main" id="{70EA0D85-7D4A-F4BB-5F76-D1FB0E02AD88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32;p67">
              <a:extLst>
                <a:ext uri="{FF2B5EF4-FFF2-40B4-BE49-F238E27FC236}">
                  <a16:creationId xmlns:a16="http://schemas.microsoft.com/office/drawing/2014/main" id="{AADFBAA6-5F84-4619-6DDF-A295B0B45A5B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6033;p67">
              <a:extLst>
                <a:ext uri="{FF2B5EF4-FFF2-40B4-BE49-F238E27FC236}">
                  <a16:creationId xmlns:a16="http://schemas.microsoft.com/office/drawing/2014/main" id="{DCC49D44-01FD-05E5-737D-97183BCA1B9C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6066;p67">
            <a:extLst>
              <a:ext uri="{FF2B5EF4-FFF2-40B4-BE49-F238E27FC236}">
                <a16:creationId xmlns:a16="http://schemas.microsoft.com/office/drawing/2014/main" id="{1FB42061-59DB-4A0F-82FF-36EA9FAAB9FD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4" name="Google Shape;6067;p67">
              <a:extLst>
                <a:ext uri="{FF2B5EF4-FFF2-40B4-BE49-F238E27FC236}">
                  <a16:creationId xmlns:a16="http://schemas.microsoft.com/office/drawing/2014/main" id="{A6D502FB-21C7-1FA3-13F6-212D38FDA218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68;p67">
              <a:extLst>
                <a:ext uri="{FF2B5EF4-FFF2-40B4-BE49-F238E27FC236}">
                  <a16:creationId xmlns:a16="http://schemas.microsoft.com/office/drawing/2014/main" id="{625E9E07-64C3-1736-48F8-F8CD9F9868F6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5976;p67">
            <a:extLst>
              <a:ext uri="{FF2B5EF4-FFF2-40B4-BE49-F238E27FC236}">
                <a16:creationId xmlns:a16="http://schemas.microsoft.com/office/drawing/2014/main" id="{DCD60B19-4CD9-669A-0D3C-2E2BF645D2C4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Google Shape;5977;p67">
              <a:extLst>
                <a:ext uri="{FF2B5EF4-FFF2-40B4-BE49-F238E27FC236}">
                  <a16:creationId xmlns:a16="http://schemas.microsoft.com/office/drawing/2014/main" id="{7B3BDC9A-A9E0-65A5-807B-7DBD28D37E19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5978;p67">
              <a:extLst>
                <a:ext uri="{FF2B5EF4-FFF2-40B4-BE49-F238E27FC236}">
                  <a16:creationId xmlns:a16="http://schemas.microsoft.com/office/drawing/2014/main" id="{9E839A59-79B2-A8C7-F75F-72CE46397846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5979;p67">
              <a:extLst>
                <a:ext uri="{FF2B5EF4-FFF2-40B4-BE49-F238E27FC236}">
                  <a16:creationId xmlns:a16="http://schemas.microsoft.com/office/drawing/2014/main" id="{EFFCCA30-AF1F-E432-A1C9-07B490C0C307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5989;p67">
            <a:extLst>
              <a:ext uri="{FF2B5EF4-FFF2-40B4-BE49-F238E27FC236}">
                <a16:creationId xmlns:a16="http://schemas.microsoft.com/office/drawing/2014/main" id="{2752F3A6-94C8-9E60-F668-12181956A3C4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1" name="Google Shape;5990;p67">
              <a:extLst>
                <a:ext uri="{FF2B5EF4-FFF2-40B4-BE49-F238E27FC236}">
                  <a16:creationId xmlns:a16="http://schemas.microsoft.com/office/drawing/2014/main" id="{A8D25163-CC20-F8CC-00DE-533F745EA40E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5991;p67">
              <a:extLst>
                <a:ext uri="{FF2B5EF4-FFF2-40B4-BE49-F238E27FC236}">
                  <a16:creationId xmlns:a16="http://schemas.microsoft.com/office/drawing/2014/main" id="{0CA4D8B5-A008-9E00-4558-FC937463205B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5992;p67">
              <a:extLst>
                <a:ext uri="{FF2B5EF4-FFF2-40B4-BE49-F238E27FC236}">
                  <a16:creationId xmlns:a16="http://schemas.microsoft.com/office/drawing/2014/main" id="{ACE56C20-5A23-F396-2515-9C179480502C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007;p67">
            <a:extLst>
              <a:ext uri="{FF2B5EF4-FFF2-40B4-BE49-F238E27FC236}">
                <a16:creationId xmlns:a16="http://schemas.microsoft.com/office/drawing/2014/main" id="{F7985B93-DA95-A00C-1110-7A323EB9A709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5" name="Google Shape;6008;p67">
              <a:extLst>
                <a:ext uri="{FF2B5EF4-FFF2-40B4-BE49-F238E27FC236}">
                  <a16:creationId xmlns:a16="http://schemas.microsoft.com/office/drawing/2014/main" id="{04914CAC-DEB6-BDF3-13E8-5B42C029F43A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009;p67">
              <a:extLst>
                <a:ext uri="{FF2B5EF4-FFF2-40B4-BE49-F238E27FC236}">
                  <a16:creationId xmlns:a16="http://schemas.microsoft.com/office/drawing/2014/main" id="{4C32F5F3-DB65-F094-E4FB-08F0F16E4E35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6018;p67">
            <a:extLst>
              <a:ext uri="{FF2B5EF4-FFF2-40B4-BE49-F238E27FC236}">
                <a16:creationId xmlns:a16="http://schemas.microsoft.com/office/drawing/2014/main" id="{6E772D05-3C58-4A7D-5C3B-200018862D23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8" name="Google Shape;6019;p67">
              <a:extLst>
                <a:ext uri="{FF2B5EF4-FFF2-40B4-BE49-F238E27FC236}">
                  <a16:creationId xmlns:a16="http://schemas.microsoft.com/office/drawing/2014/main" id="{6F2F8468-5708-3D0D-995F-328CF99835B7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020;p67">
              <a:extLst>
                <a:ext uri="{FF2B5EF4-FFF2-40B4-BE49-F238E27FC236}">
                  <a16:creationId xmlns:a16="http://schemas.microsoft.com/office/drawing/2014/main" id="{CFEEA438-DE2B-D664-4DDE-4A3CACEE1F54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6021;p67">
              <a:extLst>
                <a:ext uri="{FF2B5EF4-FFF2-40B4-BE49-F238E27FC236}">
                  <a16:creationId xmlns:a16="http://schemas.microsoft.com/office/drawing/2014/main" id="{3DC7E74B-8B08-1A32-8BBC-5AA348D7A2EB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6022;p67">
              <a:extLst>
                <a:ext uri="{FF2B5EF4-FFF2-40B4-BE49-F238E27FC236}">
                  <a16:creationId xmlns:a16="http://schemas.microsoft.com/office/drawing/2014/main" id="{136C969A-12FF-188E-53EC-CEC94C556C26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023;p67">
              <a:extLst>
                <a:ext uri="{FF2B5EF4-FFF2-40B4-BE49-F238E27FC236}">
                  <a16:creationId xmlns:a16="http://schemas.microsoft.com/office/drawing/2014/main" id="{E8D59D2A-7166-F463-A2F0-60E193E26EC7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024;p67">
              <a:extLst>
                <a:ext uri="{FF2B5EF4-FFF2-40B4-BE49-F238E27FC236}">
                  <a16:creationId xmlns:a16="http://schemas.microsoft.com/office/drawing/2014/main" id="{54A35FC1-DC9A-AD9F-3469-24475C1CBFD8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025;p67">
              <a:extLst>
                <a:ext uri="{FF2B5EF4-FFF2-40B4-BE49-F238E27FC236}">
                  <a16:creationId xmlns:a16="http://schemas.microsoft.com/office/drawing/2014/main" id="{5CDA1B25-64E1-805A-ED5F-B69CD9BB66BB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75" name="Google Shape;6043;p67">
            <a:extLst>
              <a:ext uri="{FF2B5EF4-FFF2-40B4-BE49-F238E27FC236}">
                <a16:creationId xmlns:a16="http://schemas.microsoft.com/office/drawing/2014/main" id="{B9AD1A5B-D28D-35CD-1141-A6FD7B158DDD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76" name="Google Shape;6052;p67">
            <a:extLst>
              <a:ext uri="{FF2B5EF4-FFF2-40B4-BE49-F238E27FC236}">
                <a16:creationId xmlns:a16="http://schemas.microsoft.com/office/drawing/2014/main" id="{2EB28283-A419-B0F5-8138-12D813A38D21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Google Shape;6053;p67">
              <a:extLst>
                <a:ext uri="{FF2B5EF4-FFF2-40B4-BE49-F238E27FC236}">
                  <a16:creationId xmlns:a16="http://schemas.microsoft.com/office/drawing/2014/main" id="{ABDF56C9-244A-9A74-84F4-A6F2FBF28941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54;p67">
              <a:extLst>
                <a:ext uri="{FF2B5EF4-FFF2-40B4-BE49-F238E27FC236}">
                  <a16:creationId xmlns:a16="http://schemas.microsoft.com/office/drawing/2014/main" id="{425734EF-3C40-7AB5-83B7-DFE85B17FC3B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55;p67">
              <a:extLst>
                <a:ext uri="{FF2B5EF4-FFF2-40B4-BE49-F238E27FC236}">
                  <a16:creationId xmlns:a16="http://schemas.microsoft.com/office/drawing/2014/main" id="{01522924-0A61-8760-AB67-0F959B8A9C26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6078;p67">
            <a:extLst>
              <a:ext uri="{FF2B5EF4-FFF2-40B4-BE49-F238E27FC236}">
                <a16:creationId xmlns:a16="http://schemas.microsoft.com/office/drawing/2014/main" id="{14F73C7F-5380-0ADD-9898-1BFDD6421707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1" name="Google Shape;6079;p67">
              <a:extLst>
                <a:ext uri="{FF2B5EF4-FFF2-40B4-BE49-F238E27FC236}">
                  <a16:creationId xmlns:a16="http://schemas.microsoft.com/office/drawing/2014/main" id="{43949E9D-A05D-1892-F594-6159EBD16ED3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80;p67">
              <a:extLst>
                <a:ext uri="{FF2B5EF4-FFF2-40B4-BE49-F238E27FC236}">
                  <a16:creationId xmlns:a16="http://schemas.microsoft.com/office/drawing/2014/main" id="{3E68015A-76E2-9819-7A74-6D1FB4421236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81;p67">
              <a:extLst>
                <a:ext uri="{FF2B5EF4-FFF2-40B4-BE49-F238E27FC236}">
                  <a16:creationId xmlns:a16="http://schemas.microsoft.com/office/drawing/2014/main" id="{EABDB74D-6EE1-5B41-BE6E-3178C7D4226B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82;p67">
              <a:extLst>
                <a:ext uri="{FF2B5EF4-FFF2-40B4-BE49-F238E27FC236}">
                  <a16:creationId xmlns:a16="http://schemas.microsoft.com/office/drawing/2014/main" id="{A4124F8A-6322-7EEE-F8B4-33892BD881C9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110;p67">
            <a:extLst>
              <a:ext uri="{FF2B5EF4-FFF2-40B4-BE49-F238E27FC236}">
                <a16:creationId xmlns:a16="http://schemas.microsoft.com/office/drawing/2014/main" id="{25862F2F-6293-A5E6-74E6-23F61FADD861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6" name="Google Shape;6111;p67">
              <a:extLst>
                <a:ext uri="{FF2B5EF4-FFF2-40B4-BE49-F238E27FC236}">
                  <a16:creationId xmlns:a16="http://schemas.microsoft.com/office/drawing/2014/main" id="{7A39E60E-AB15-7D4A-C243-4AFD366B110B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112;p67">
              <a:extLst>
                <a:ext uri="{FF2B5EF4-FFF2-40B4-BE49-F238E27FC236}">
                  <a16:creationId xmlns:a16="http://schemas.microsoft.com/office/drawing/2014/main" id="{302A1901-EAB6-AC55-FD97-B283AA3E0751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8" name="Google Shape;5972;p67">
            <a:extLst>
              <a:ext uri="{FF2B5EF4-FFF2-40B4-BE49-F238E27FC236}">
                <a16:creationId xmlns:a16="http://schemas.microsoft.com/office/drawing/2014/main" id="{0465F8D5-FAEA-61F9-4109-CE38728265C9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89" name="Google Shape;5973;p67">
              <a:extLst>
                <a:ext uri="{FF2B5EF4-FFF2-40B4-BE49-F238E27FC236}">
                  <a16:creationId xmlns:a16="http://schemas.microsoft.com/office/drawing/2014/main" id="{4A4D3980-E616-02FE-813D-8C40B02BC24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5974;p67">
              <a:extLst>
                <a:ext uri="{FF2B5EF4-FFF2-40B4-BE49-F238E27FC236}">
                  <a16:creationId xmlns:a16="http://schemas.microsoft.com/office/drawing/2014/main" id="{B3D668E2-7B58-CE56-1275-A9B486B889C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5975;p67">
              <a:extLst>
                <a:ext uri="{FF2B5EF4-FFF2-40B4-BE49-F238E27FC236}">
                  <a16:creationId xmlns:a16="http://schemas.microsoft.com/office/drawing/2014/main" id="{39FFE11F-1191-920E-B07F-0633854CDD7A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5984;p67">
            <a:extLst>
              <a:ext uri="{FF2B5EF4-FFF2-40B4-BE49-F238E27FC236}">
                <a16:creationId xmlns:a16="http://schemas.microsoft.com/office/drawing/2014/main" id="{3B321F55-91F7-D50C-CF38-1CAAF22623A9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3" name="Google Shape;5985;p67">
              <a:extLst>
                <a:ext uri="{FF2B5EF4-FFF2-40B4-BE49-F238E27FC236}">
                  <a16:creationId xmlns:a16="http://schemas.microsoft.com/office/drawing/2014/main" id="{D4BAC6C7-A510-4253-C89D-AF5DCC10BC68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5986;p67">
              <a:extLst>
                <a:ext uri="{FF2B5EF4-FFF2-40B4-BE49-F238E27FC236}">
                  <a16:creationId xmlns:a16="http://schemas.microsoft.com/office/drawing/2014/main" id="{5B998275-FF56-DEA4-BFB4-4A8F3E74653C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5987;p67">
              <a:extLst>
                <a:ext uri="{FF2B5EF4-FFF2-40B4-BE49-F238E27FC236}">
                  <a16:creationId xmlns:a16="http://schemas.microsoft.com/office/drawing/2014/main" id="{732D06A6-4D48-E3FE-82FB-5EEF9C141D13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5988;p67">
              <a:extLst>
                <a:ext uri="{FF2B5EF4-FFF2-40B4-BE49-F238E27FC236}">
                  <a16:creationId xmlns:a16="http://schemas.microsoft.com/office/drawing/2014/main" id="{97BC4705-3610-1559-1FAD-CED6B84AB59F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6002;p67">
            <a:extLst>
              <a:ext uri="{FF2B5EF4-FFF2-40B4-BE49-F238E27FC236}">
                <a16:creationId xmlns:a16="http://schemas.microsoft.com/office/drawing/2014/main" id="{F7411B12-1F32-B6C8-6B0B-9509A88357FB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8" name="Google Shape;6003;p67">
              <a:extLst>
                <a:ext uri="{FF2B5EF4-FFF2-40B4-BE49-F238E27FC236}">
                  <a16:creationId xmlns:a16="http://schemas.microsoft.com/office/drawing/2014/main" id="{3FE44D5E-3B99-0FA8-90D2-341F7C306580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6004;p67">
              <a:extLst>
                <a:ext uri="{FF2B5EF4-FFF2-40B4-BE49-F238E27FC236}">
                  <a16:creationId xmlns:a16="http://schemas.microsoft.com/office/drawing/2014/main" id="{5D0FB92A-CC87-FC51-DBAC-51DF4ED82D7B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005;p67">
              <a:extLst>
                <a:ext uri="{FF2B5EF4-FFF2-40B4-BE49-F238E27FC236}">
                  <a16:creationId xmlns:a16="http://schemas.microsoft.com/office/drawing/2014/main" id="{89418B46-9314-4B01-66F3-9FC190B9977A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006;p67">
              <a:extLst>
                <a:ext uri="{FF2B5EF4-FFF2-40B4-BE49-F238E27FC236}">
                  <a16:creationId xmlns:a16="http://schemas.microsoft.com/office/drawing/2014/main" id="{46EDA9F0-F92C-82C1-60C2-D630132C8169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6011;p67">
            <a:extLst>
              <a:ext uri="{FF2B5EF4-FFF2-40B4-BE49-F238E27FC236}">
                <a16:creationId xmlns:a16="http://schemas.microsoft.com/office/drawing/2014/main" id="{5A584A94-D5FD-A1D8-85FA-B07325F6F52A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3" name="Google Shape;6012;p67">
              <a:extLst>
                <a:ext uri="{FF2B5EF4-FFF2-40B4-BE49-F238E27FC236}">
                  <a16:creationId xmlns:a16="http://schemas.microsoft.com/office/drawing/2014/main" id="{F74A3DEB-3BDF-D4ED-4A15-C905755C6082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013;p67">
              <a:extLst>
                <a:ext uri="{FF2B5EF4-FFF2-40B4-BE49-F238E27FC236}">
                  <a16:creationId xmlns:a16="http://schemas.microsoft.com/office/drawing/2014/main" id="{B675B0CC-A97E-EFE9-4D90-1698617CE09F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014;p67">
              <a:extLst>
                <a:ext uri="{FF2B5EF4-FFF2-40B4-BE49-F238E27FC236}">
                  <a16:creationId xmlns:a16="http://schemas.microsoft.com/office/drawing/2014/main" id="{8B59048D-511C-339B-542D-0C9DD7980DBD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6015;p67">
              <a:extLst>
                <a:ext uri="{FF2B5EF4-FFF2-40B4-BE49-F238E27FC236}">
                  <a16:creationId xmlns:a16="http://schemas.microsoft.com/office/drawing/2014/main" id="{00474AF1-F2CD-9193-F6F2-0D0D7F316358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6016;p67">
              <a:extLst>
                <a:ext uri="{FF2B5EF4-FFF2-40B4-BE49-F238E27FC236}">
                  <a16:creationId xmlns:a16="http://schemas.microsoft.com/office/drawing/2014/main" id="{A41948DE-453F-CE7F-FB5B-F1F8CBEBBE04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17;p67">
              <a:extLst>
                <a:ext uri="{FF2B5EF4-FFF2-40B4-BE49-F238E27FC236}">
                  <a16:creationId xmlns:a16="http://schemas.microsoft.com/office/drawing/2014/main" id="{A975A23F-D951-8413-BB59-FA64FB374CB4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9" name="Google Shape;6042;p67">
            <a:extLst>
              <a:ext uri="{FF2B5EF4-FFF2-40B4-BE49-F238E27FC236}">
                <a16:creationId xmlns:a16="http://schemas.microsoft.com/office/drawing/2014/main" id="{BD84D72F-17B2-BF67-D9CF-E3760495184B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10" name="Google Shape;6047;p67">
            <a:extLst>
              <a:ext uri="{FF2B5EF4-FFF2-40B4-BE49-F238E27FC236}">
                <a16:creationId xmlns:a16="http://schemas.microsoft.com/office/drawing/2014/main" id="{2BA799D3-607D-FCD4-133C-98A062925821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1" name="Google Shape;6048;p67">
              <a:extLst>
                <a:ext uri="{FF2B5EF4-FFF2-40B4-BE49-F238E27FC236}">
                  <a16:creationId xmlns:a16="http://schemas.microsoft.com/office/drawing/2014/main" id="{62616A91-191C-0F4A-2443-0A93E30E58DA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049;p67">
              <a:extLst>
                <a:ext uri="{FF2B5EF4-FFF2-40B4-BE49-F238E27FC236}">
                  <a16:creationId xmlns:a16="http://schemas.microsoft.com/office/drawing/2014/main" id="{1E5DECE5-12AB-E4E9-2130-D65B21CDAB0E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50;p67">
              <a:extLst>
                <a:ext uri="{FF2B5EF4-FFF2-40B4-BE49-F238E27FC236}">
                  <a16:creationId xmlns:a16="http://schemas.microsoft.com/office/drawing/2014/main" id="{CF39E39F-D12B-9830-FE9B-E173226C61B4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51;p67">
              <a:extLst>
                <a:ext uri="{FF2B5EF4-FFF2-40B4-BE49-F238E27FC236}">
                  <a16:creationId xmlns:a16="http://schemas.microsoft.com/office/drawing/2014/main" id="{9399A430-FF50-01A3-5E5D-83536DD542D6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072;p67">
            <a:extLst>
              <a:ext uri="{FF2B5EF4-FFF2-40B4-BE49-F238E27FC236}">
                <a16:creationId xmlns:a16="http://schemas.microsoft.com/office/drawing/2014/main" id="{EF5F1C9E-95CA-DBE7-1E84-F470D10F4F7D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6" name="Google Shape;6073;p67">
              <a:extLst>
                <a:ext uri="{FF2B5EF4-FFF2-40B4-BE49-F238E27FC236}">
                  <a16:creationId xmlns:a16="http://schemas.microsoft.com/office/drawing/2014/main" id="{449FF721-DE7C-5885-2320-C7E822807893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074;p67">
              <a:extLst>
                <a:ext uri="{FF2B5EF4-FFF2-40B4-BE49-F238E27FC236}">
                  <a16:creationId xmlns:a16="http://schemas.microsoft.com/office/drawing/2014/main" id="{0EC73A0C-D7AD-0842-688A-FF534F04C43A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075;p67">
              <a:extLst>
                <a:ext uri="{FF2B5EF4-FFF2-40B4-BE49-F238E27FC236}">
                  <a16:creationId xmlns:a16="http://schemas.microsoft.com/office/drawing/2014/main" id="{0B6847CC-58F0-93B1-18DB-1317C641B84A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076;p67">
              <a:extLst>
                <a:ext uri="{FF2B5EF4-FFF2-40B4-BE49-F238E27FC236}">
                  <a16:creationId xmlns:a16="http://schemas.microsoft.com/office/drawing/2014/main" id="{1F762BFB-B4AA-EAAA-BF71-82C58B06F696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077;p67">
              <a:extLst>
                <a:ext uri="{FF2B5EF4-FFF2-40B4-BE49-F238E27FC236}">
                  <a16:creationId xmlns:a16="http://schemas.microsoft.com/office/drawing/2014/main" id="{01F7F5AA-9E63-8BE4-AB45-5B94549637E7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1" name="Google Shape;6107;p67">
            <a:extLst>
              <a:ext uri="{FF2B5EF4-FFF2-40B4-BE49-F238E27FC236}">
                <a16:creationId xmlns:a16="http://schemas.microsoft.com/office/drawing/2014/main" id="{437CA14C-2D76-ADD0-849D-9EA2C6E95F93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2" name="Google Shape;6108;p67">
              <a:extLst>
                <a:ext uri="{FF2B5EF4-FFF2-40B4-BE49-F238E27FC236}">
                  <a16:creationId xmlns:a16="http://schemas.microsoft.com/office/drawing/2014/main" id="{C795EFDE-7DF6-0CA3-42C6-4F9F1C8DCC9F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109;p67">
              <a:extLst>
                <a:ext uri="{FF2B5EF4-FFF2-40B4-BE49-F238E27FC236}">
                  <a16:creationId xmlns:a16="http://schemas.microsoft.com/office/drawing/2014/main" id="{80B9EC77-7A79-E256-FEE1-A6DBE3EB05D9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5593;p66">
            <a:extLst>
              <a:ext uri="{FF2B5EF4-FFF2-40B4-BE49-F238E27FC236}">
                <a16:creationId xmlns:a16="http://schemas.microsoft.com/office/drawing/2014/main" id="{4EF19B6E-313B-6727-3C8F-D42AFC56CFC5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5" name="Google Shape;5594;p66">
              <a:extLst>
                <a:ext uri="{FF2B5EF4-FFF2-40B4-BE49-F238E27FC236}">
                  <a16:creationId xmlns:a16="http://schemas.microsoft.com/office/drawing/2014/main" id="{9922A36A-891B-649A-0845-D6524208465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5595;p66">
              <a:extLst>
                <a:ext uri="{FF2B5EF4-FFF2-40B4-BE49-F238E27FC236}">
                  <a16:creationId xmlns:a16="http://schemas.microsoft.com/office/drawing/2014/main" id="{0BE46F29-1F20-B581-58D5-6DCD1BC86C09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5596;p66">
            <a:extLst>
              <a:ext uri="{FF2B5EF4-FFF2-40B4-BE49-F238E27FC236}">
                <a16:creationId xmlns:a16="http://schemas.microsoft.com/office/drawing/2014/main" id="{2F3FF6E6-CC5B-DADA-EFD8-0BE6D5E5B102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8" name="Google Shape;5597;p66">
              <a:extLst>
                <a:ext uri="{FF2B5EF4-FFF2-40B4-BE49-F238E27FC236}">
                  <a16:creationId xmlns:a16="http://schemas.microsoft.com/office/drawing/2014/main" id="{D80A565D-2153-53A5-239A-4B415B7DEED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5598;p66">
              <a:extLst>
                <a:ext uri="{FF2B5EF4-FFF2-40B4-BE49-F238E27FC236}">
                  <a16:creationId xmlns:a16="http://schemas.microsoft.com/office/drawing/2014/main" id="{EF3AF7F7-97CB-C0C7-8CDB-8362DB28F63D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5651;p66">
            <a:extLst>
              <a:ext uri="{FF2B5EF4-FFF2-40B4-BE49-F238E27FC236}">
                <a16:creationId xmlns:a16="http://schemas.microsoft.com/office/drawing/2014/main" id="{D4497B86-8D4D-6F10-5E3F-1AB4AA3A30E3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1" name="Google Shape;5652;p66">
              <a:extLst>
                <a:ext uri="{FF2B5EF4-FFF2-40B4-BE49-F238E27FC236}">
                  <a16:creationId xmlns:a16="http://schemas.microsoft.com/office/drawing/2014/main" id="{6E1A4DB5-9BB4-15F4-CC5B-FF5240A60B55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653;p66">
              <a:extLst>
                <a:ext uri="{FF2B5EF4-FFF2-40B4-BE49-F238E27FC236}">
                  <a16:creationId xmlns:a16="http://schemas.microsoft.com/office/drawing/2014/main" id="{A96093B0-C19E-D239-E813-8C8492CD0F5D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775;p66">
            <a:extLst>
              <a:ext uri="{FF2B5EF4-FFF2-40B4-BE49-F238E27FC236}">
                <a16:creationId xmlns:a16="http://schemas.microsoft.com/office/drawing/2014/main" id="{00893901-2C6A-F7C8-4054-5B84F7C008CD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34" name="Google Shape;5776;p66">
              <a:extLst>
                <a:ext uri="{FF2B5EF4-FFF2-40B4-BE49-F238E27FC236}">
                  <a16:creationId xmlns:a16="http://schemas.microsoft.com/office/drawing/2014/main" id="{275D4358-906E-2C34-0619-604BA778814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777;p66">
              <a:extLst>
                <a:ext uri="{FF2B5EF4-FFF2-40B4-BE49-F238E27FC236}">
                  <a16:creationId xmlns:a16="http://schemas.microsoft.com/office/drawing/2014/main" id="{D58942D1-A799-0C68-DC4C-61157C78D33F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778;p66">
              <a:extLst>
                <a:ext uri="{FF2B5EF4-FFF2-40B4-BE49-F238E27FC236}">
                  <a16:creationId xmlns:a16="http://schemas.microsoft.com/office/drawing/2014/main" id="{1EBB37EA-334E-AB6C-FB56-DBCD375B0438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5779;p66">
              <a:extLst>
                <a:ext uri="{FF2B5EF4-FFF2-40B4-BE49-F238E27FC236}">
                  <a16:creationId xmlns:a16="http://schemas.microsoft.com/office/drawing/2014/main" id="{B00A0B9E-39BA-4B60-876E-6F0EE50CBD07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5780;p66">
              <a:extLst>
                <a:ext uri="{FF2B5EF4-FFF2-40B4-BE49-F238E27FC236}">
                  <a16:creationId xmlns:a16="http://schemas.microsoft.com/office/drawing/2014/main" id="{39377029-57A4-29DE-DA4F-B15487F5FE8B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5781;p66">
              <a:extLst>
                <a:ext uri="{FF2B5EF4-FFF2-40B4-BE49-F238E27FC236}">
                  <a16:creationId xmlns:a16="http://schemas.microsoft.com/office/drawing/2014/main" id="{2DBFB407-BF05-8EF6-5429-541537B97EE7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40" name="Text Placeholder 1">
            <a:extLst>
              <a:ext uri="{FF2B5EF4-FFF2-40B4-BE49-F238E27FC236}">
                <a16:creationId xmlns:a16="http://schemas.microsoft.com/office/drawing/2014/main" id="{DC15DF47-7E55-5708-9CF4-D072461B71E4}"/>
              </a:ext>
            </a:extLst>
          </p:cNvPr>
          <p:cNvSpPr txBox="1">
            <a:spLocks/>
          </p:cNvSpPr>
          <p:nvPr/>
        </p:nvSpPr>
        <p:spPr>
          <a:xfrm>
            <a:off x="1567544" y="386790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639176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Freeform 108">
            <a:extLst>
              <a:ext uri="{FF2B5EF4-FFF2-40B4-BE49-F238E27FC236}">
                <a16:creationId xmlns:a16="http://schemas.microsoft.com/office/drawing/2014/main" id="{39235091-B69E-59CF-4AF2-806F921E5679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4547805-DCCD-32F3-52D9-47DECD6CF675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0" name="Group 110">
            <a:extLst>
              <a:ext uri="{FF2B5EF4-FFF2-40B4-BE49-F238E27FC236}">
                <a16:creationId xmlns:a16="http://schemas.microsoft.com/office/drawing/2014/main" id="{71D0AA50-F884-F791-8829-85AC0EBC262C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" name="Freeform 111">
              <a:extLst>
                <a:ext uri="{FF2B5EF4-FFF2-40B4-BE49-F238E27FC236}">
                  <a16:creationId xmlns:a16="http://schemas.microsoft.com/office/drawing/2014/main" id="{5435AF59-0765-39FA-D47F-0755FE98E2D4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12" name="Oval 37">
              <a:extLst>
                <a:ext uri="{FF2B5EF4-FFF2-40B4-BE49-F238E27FC236}">
                  <a16:creationId xmlns:a16="http://schemas.microsoft.com/office/drawing/2014/main" id="{70D7A8A7-612F-B306-3A45-9F005DA4CBB0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3" name="Rectangle 19">
            <a:extLst>
              <a:ext uri="{FF2B5EF4-FFF2-40B4-BE49-F238E27FC236}">
                <a16:creationId xmlns:a16="http://schemas.microsoft.com/office/drawing/2014/main" id="{8A21BE7A-72E3-B328-BA4D-88E601BA3B54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47">
            <a:extLst>
              <a:ext uri="{FF2B5EF4-FFF2-40B4-BE49-F238E27FC236}">
                <a16:creationId xmlns:a16="http://schemas.microsoft.com/office/drawing/2014/main" id="{B0546A39-D135-2140-54E2-3C8A3C283491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2">
            <a:extLst>
              <a:ext uri="{FF2B5EF4-FFF2-40B4-BE49-F238E27FC236}">
                <a16:creationId xmlns:a16="http://schemas.microsoft.com/office/drawing/2014/main" id="{5B2AC609-6B2A-68B4-4F12-6ACD012FDDBF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8">
            <a:extLst>
              <a:ext uri="{FF2B5EF4-FFF2-40B4-BE49-F238E27FC236}">
                <a16:creationId xmlns:a16="http://schemas.microsoft.com/office/drawing/2014/main" id="{223FCF02-5882-0071-33F5-05315762C99B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Rounded Rectangle 2">
            <a:extLst>
              <a:ext uri="{FF2B5EF4-FFF2-40B4-BE49-F238E27FC236}">
                <a16:creationId xmlns:a16="http://schemas.microsoft.com/office/drawing/2014/main" id="{5ACE7C8E-D5DF-D2DE-AF81-8747AF2E246E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ed Rectangle 3">
            <a:extLst>
              <a:ext uri="{FF2B5EF4-FFF2-40B4-BE49-F238E27FC236}">
                <a16:creationId xmlns:a16="http://schemas.microsoft.com/office/drawing/2014/main" id="{D4F4EAB7-8161-C71A-68B4-746822F61364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ounded Rectangle 10">
            <a:extLst>
              <a:ext uri="{FF2B5EF4-FFF2-40B4-BE49-F238E27FC236}">
                <a16:creationId xmlns:a16="http://schemas.microsoft.com/office/drawing/2014/main" id="{287BB05E-4CF0-6213-61D6-E1B3A7F4CE83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Block Arc 6">
            <a:extLst>
              <a:ext uri="{FF2B5EF4-FFF2-40B4-BE49-F238E27FC236}">
                <a16:creationId xmlns:a16="http://schemas.microsoft.com/office/drawing/2014/main" id="{E2A606A2-7527-31F5-8A1B-8993B1E9F49B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10001;p74">
            <a:extLst>
              <a:ext uri="{FF2B5EF4-FFF2-40B4-BE49-F238E27FC236}">
                <a16:creationId xmlns:a16="http://schemas.microsoft.com/office/drawing/2014/main" id="{4D4F9869-1F6B-580F-0F0D-5ADBCE4E9599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Google Shape;10002;p74">
              <a:extLst>
                <a:ext uri="{FF2B5EF4-FFF2-40B4-BE49-F238E27FC236}">
                  <a16:creationId xmlns:a16="http://schemas.microsoft.com/office/drawing/2014/main" id="{8521C232-43D7-9FB1-4CE3-767F33366067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0003;p74">
              <a:extLst>
                <a:ext uri="{FF2B5EF4-FFF2-40B4-BE49-F238E27FC236}">
                  <a16:creationId xmlns:a16="http://schemas.microsoft.com/office/drawing/2014/main" id="{C12BD385-2B2A-8E92-2539-6CD5B7A760F6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0027;p74">
            <a:extLst>
              <a:ext uri="{FF2B5EF4-FFF2-40B4-BE49-F238E27FC236}">
                <a16:creationId xmlns:a16="http://schemas.microsoft.com/office/drawing/2014/main" id="{A953734F-6ED8-C4CD-D964-62EAC68CDEC2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5" name="Google Shape;10028;p74">
              <a:extLst>
                <a:ext uri="{FF2B5EF4-FFF2-40B4-BE49-F238E27FC236}">
                  <a16:creationId xmlns:a16="http://schemas.microsoft.com/office/drawing/2014/main" id="{70F0CAF7-C934-7E27-CE50-1642DBD6C754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0029;p74">
              <a:extLst>
                <a:ext uri="{FF2B5EF4-FFF2-40B4-BE49-F238E27FC236}">
                  <a16:creationId xmlns:a16="http://schemas.microsoft.com/office/drawing/2014/main" id="{3AA50AE9-9951-3FBA-D55C-8673F5C77549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0030;p74">
              <a:extLst>
                <a:ext uri="{FF2B5EF4-FFF2-40B4-BE49-F238E27FC236}">
                  <a16:creationId xmlns:a16="http://schemas.microsoft.com/office/drawing/2014/main" id="{B41D2000-A20D-39DC-46FB-D27987D09A42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0074;p74">
            <a:extLst>
              <a:ext uri="{FF2B5EF4-FFF2-40B4-BE49-F238E27FC236}">
                <a16:creationId xmlns:a16="http://schemas.microsoft.com/office/drawing/2014/main" id="{845114F8-5DB0-D3E9-446D-974894C16A51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Google Shape;10075;p74">
              <a:extLst>
                <a:ext uri="{FF2B5EF4-FFF2-40B4-BE49-F238E27FC236}">
                  <a16:creationId xmlns:a16="http://schemas.microsoft.com/office/drawing/2014/main" id="{9C3C50D4-3538-C84E-C628-D666E5D9F33A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76;p74">
              <a:extLst>
                <a:ext uri="{FF2B5EF4-FFF2-40B4-BE49-F238E27FC236}">
                  <a16:creationId xmlns:a16="http://schemas.microsoft.com/office/drawing/2014/main" id="{82B88C20-0426-3830-DFFE-F1935FAE5077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0077;p74">
              <a:extLst>
                <a:ext uri="{FF2B5EF4-FFF2-40B4-BE49-F238E27FC236}">
                  <a16:creationId xmlns:a16="http://schemas.microsoft.com/office/drawing/2014/main" id="{1A13AAF4-CBB1-3065-DD12-802BD5988840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0084;p74">
            <a:extLst>
              <a:ext uri="{FF2B5EF4-FFF2-40B4-BE49-F238E27FC236}">
                <a16:creationId xmlns:a16="http://schemas.microsoft.com/office/drawing/2014/main" id="{ABC80E26-6D84-C1D0-02E0-244036BDEB47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Google Shape;10085;p74">
              <a:extLst>
                <a:ext uri="{FF2B5EF4-FFF2-40B4-BE49-F238E27FC236}">
                  <a16:creationId xmlns:a16="http://schemas.microsoft.com/office/drawing/2014/main" id="{0B2DF28C-28EF-B83E-ED34-7AFC18F2BEDD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6;p74">
              <a:extLst>
                <a:ext uri="{FF2B5EF4-FFF2-40B4-BE49-F238E27FC236}">
                  <a16:creationId xmlns:a16="http://schemas.microsoft.com/office/drawing/2014/main" id="{F552ECFD-34DE-7E51-DDC9-0D1B039E4721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0087;p74">
              <a:extLst>
                <a:ext uri="{FF2B5EF4-FFF2-40B4-BE49-F238E27FC236}">
                  <a16:creationId xmlns:a16="http://schemas.microsoft.com/office/drawing/2014/main" id="{D367E24F-2DEE-F475-9671-2087545BCF41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0088;p74">
              <a:extLst>
                <a:ext uri="{FF2B5EF4-FFF2-40B4-BE49-F238E27FC236}">
                  <a16:creationId xmlns:a16="http://schemas.microsoft.com/office/drawing/2014/main" id="{AEA0079D-1ACE-AAB1-B41E-774DADAA7A3B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0089;p74">
            <a:extLst>
              <a:ext uri="{FF2B5EF4-FFF2-40B4-BE49-F238E27FC236}">
                <a16:creationId xmlns:a16="http://schemas.microsoft.com/office/drawing/2014/main" id="{8F361063-B39D-16BC-A821-DF75B315B6F0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8" name="Google Shape;10090;p74">
              <a:extLst>
                <a:ext uri="{FF2B5EF4-FFF2-40B4-BE49-F238E27FC236}">
                  <a16:creationId xmlns:a16="http://schemas.microsoft.com/office/drawing/2014/main" id="{AF681DD4-465D-9946-5A8A-D8B157875A6C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091;p74">
              <a:extLst>
                <a:ext uri="{FF2B5EF4-FFF2-40B4-BE49-F238E27FC236}">
                  <a16:creationId xmlns:a16="http://schemas.microsoft.com/office/drawing/2014/main" id="{47668D77-E72C-DACE-C097-F9987303E312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40" name="Google Shape;10113;p74">
            <a:extLst>
              <a:ext uri="{FF2B5EF4-FFF2-40B4-BE49-F238E27FC236}">
                <a16:creationId xmlns:a16="http://schemas.microsoft.com/office/drawing/2014/main" id="{841106DE-97ED-6E37-2944-A43B830FCD55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41" name="Google Shape;10118;p74">
            <a:extLst>
              <a:ext uri="{FF2B5EF4-FFF2-40B4-BE49-F238E27FC236}">
                <a16:creationId xmlns:a16="http://schemas.microsoft.com/office/drawing/2014/main" id="{6E6ACDD5-E6FF-5284-1550-708506730A36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2" name="Google Shape;10119;p74">
              <a:extLst>
                <a:ext uri="{FF2B5EF4-FFF2-40B4-BE49-F238E27FC236}">
                  <a16:creationId xmlns:a16="http://schemas.microsoft.com/office/drawing/2014/main" id="{453975C6-94FE-340D-987E-BB6D8FB8F75F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0;p74">
              <a:extLst>
                <a:ext uri="{FF2B5EF4-FFF2-40B4-BE49-F238E27FC236}">
                  <a16:creationId xmlns:a16="http://schemas.microsoft.com/office/drawing/2014/main" id="{5FEC3A3E-86FA-EAB4-7670-2899A323AF0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1;p74">
              <a:extLst>
                <a:ext uri="{FF2B5EF4-FFF2-40B4-BE49-F238E27FC236}">
                  <a16:creationId xmlns:a16="http://schemas.microsoft.com/office/drawing/2014/main" id="{0B6A2321-606C-5816-84B3-B03320D38014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2;p74">
              <a:extLst>
                <a:ext uri="{FF2B5EF4-FFF2-40B4-BE49-F238E27FC236}">
                  <a16:creationId xmlns:a16="http://schemas.microsoft.com/office/drawing/2014/main" id="{67484CEE-0DE0-C94B-413E-A9FC80D0D7FD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0123;p74">
              <a:extLst>
                <a:ext uri="{FF2B5EF4-FFF2-40B4-BE49-F238E27FC236}">
                  <a16:creationId xmlns:a16="http://schemas.microsoft.com/office/drawing/2014/main" id="{7226ABC4-6485-9035-2DEB-EC0BF94635D5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0124;p74">
              <a:extLst>
                <a:ext uri="{FF2B5EF4-FFF2-40B4-BE49-F238E27FC236}">
                  <a16:creationId xmlns:a16="http://schemas.microsoft.com/office/drawing/2014/main" id="{2F2E21F0-2413-6464-4CF1-BBE96073C6D0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0129;p74">
            <a:extLst>
              <a:ext uri="{FF2B5EF4-FFF2-40B4-BE49-F238E27FC236}">
                <a16:creationId xmlns:a16="http://schemas.microsoft.com/office/drawing/2014/main" id="{A321A206-00D3-49FB-0D1C-71D6F889D210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9" name="Google Shape;10130;p74">
              <a:extLst>
                <a:ext uri="{FF2B5EF4-FFF2-40B4-BE49-F238E27FC236}">
                  <a16:creationId xmlns:a16="http://schemas.microsoft.com/office/drawing/2014/main" id="{4DA6F77C-EC75-E08B-D622-E6C980183605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31;p74">
              <a:extLst>
                <a:ext uri="{FF2B5EF4-FFF2-40B4-BE49-F238E27FC236}">
                  <a16:creationId xmlns:a16="http://schemas.microsoft.com/office/drawing/2014/main" id="{B449E671-C25D-5050-9854-8832714859A5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32;p74">
              <a:extLst>
                <a:ext uri="{FF2B5EF4-FFF2-40B4-BE49-F238E27FC236}">
                  <a16:creationId xmlns:a16="http://schemas.microsoft.com/office/drawing/2014/main" id="{9C2DB5D9-A316-4B42-C71F-A6CCC58C04A0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0154;p74">
            <a:extLst>
              <a:ext uri="{FF2B5EF4-FFF2-40B4-BE49-F238E27FC236}">
                <a16:creationId xmlns:a16="http://schemas.microsoft.com/office/drawing/2014/main" id="{3C9D5654-DBF6-017A-D73C-82484EE5C178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Google Shape;10155;p74">
              <a:extLst>
                <a:ext uri="{FF2B5EF4-FFF2-40B4-BE49-F238E27FC236}">
                  <a16:creationId xmlns:a16="http://schemas.microsoft.com/office/drawing/2014/main" id="{BA3EF5BC-8D3C-3BA8-290B-F55B61E80F57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6;p74">
              <a:extLst>
                <a:ext uri="{FF2B5EF4-FFF2-40B4-BE49-F238E27FC236}">
                  <a16:creationId xmlns:a16="http://schemas.microsoft.com/office/drawing/2014/main" id="{4BBF12CB-3C70-DB09-49E6-4635C675CB88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7;p74">
              <a:extLst>
                <a:ext uri="{FF2B5EF4-FFF2-40B4-BE49-F238E27FC236}">
                  <a16:creationId xmlns:a16="http://schemas.microsoft.com/office/drawing/2014/main" id="{9F9E337A-02DF-682F-F477-B325C89F175C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58;p74">
              <a:extLst>
                <a:ext uri="{FF2B5EF4-FFF2-40B4-BE49-F238E27FC236}">
                  <a16:creationId xmlns:a16="http://schemas.microsoft.com/office/drawing/2014/main" id="{B4175E2B-2A99-8BD6-0EC2-63B36ACA4EEC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59;p74">
              <a:extLst>
                <a:ext uri="{FF2B5EF4-FFF2-40B4-BE49-F238E27FC236}">
                  <a16:creationId xmlns:a16="http://schemas.microsoft.com/office/drawing/2014/main" id="{600D62FA-7442-BF6E-AB1B-28A2EEA6B889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0160;p74">
              <a:extLst>
                <a:ext uri="{FF2B5EF4-FFF2-40B4-BE49-F238E27FC236}">
                  <a16:creationId xmlns:a16="http://schemas.microsoft.com/office/drawing/2014/main" id="{CC046A46-59A8-C23E-E34D-6C0B125B96E5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0161;p74">
              <a:extLst>
                <a:ext uri="{FF2B5EF4-FFF2-40B4-BE49-F238E27FC236}">
                  <a16:creationId xmlns:a16="http://schemas.microsoft.com/office/drawing/2014/main" id="{7F0A3B75-3E48-9809-D719-1A820BB24A4B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0" name="Google Shape;10172;p74">
            <a:extLst>
              <a:ext uri="{FF2B5EF4-FFF2-40B4-BE49-F238E27FC236}">
                <a16:creationId xmlns:a16="http://schemas.microsoft.com/office/drawing/2014/main" id="{7D6F87AB-6B52-D4E9-FF93-382633D69B03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1" name="Google Shape;10173;p74">
              <a:extLst>
                <a:ext uri="{FF2B5EF4-FFF2-40B4-BE49-F238E27FC236}">
                  <a16:creationId xmlns:a16="http://schemas.microsoft.com/office/drawing/2014/main" id="{C5DAE3BB-2239-B4D3-6D6D-BF9BAD7B97D9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0174;p74">
              <a:extLst>
                <a:ext uri="{FF2B5EF4-FFF2-40B4-BE49-F238E27FC236}">
                  <a16:creationId xmlns:a16="http://schemas.microsoft.com/office/drawing/2014/main" id="{12C1A80E-205A-FC1F-7506-A57156BD8F7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0175;p74">
              <a:extLst>
                <a:ext uri="{FF2B5EF4-FFF2-40B4-BE49-F238E27FC236}">
                  <a16:creationId xmlns:a16="http://schemas.microsoft.com/office/drawing/2014/main" id="{9048AB2D-E741-AA73-7BF9-BA0AF6514C5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10184;p74">
            <a:extLst>
              <a:ext uri="{FF2B5EF4-FFF2-40B4-BE49-F238E27FC236}">
                <a16:creationId xmlns:a16="http://schemas.microsoft.com/office/drawing/2014/main" id="{17723C3F-2806-8E9D-49A6-5B21AE2D30B9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5" name="Google Shape;10185;p74">
              <a:extLst>
                <a:ext uri="{FF2B5EF4-FFF2-40B4-BE49-F238E27FC236}">
                  <a16:creationId xmlns:a16="http://schemas.microsoft.com/office/drawing/2014/main" id="{44634623-B4EA-7FBD-8EDE-7BEFBFC7B536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86;p74">
              <a:extLst>
                <a:ext uri="{FF2B5EF4-FFF2-40B4-BE49-F238E27FC236}">
                  <a16:creationId xmlns:a16="http://schemas.microsoft.com/office/drawing/2014/main" id="{0C05BAB1-77E0-CD5D-7A1B-23B4C26C762D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67" name="Google Shape;10189;p74">
            <a:extLst>
              <a:ext uri="{FF2B5EF4-FFF2-40B4-BE49-F238E27FC236}">
                <a16:creationId xmlns:a16="http://schemas.microsoft.com/office/drawing/2014/main" id="{AA0B6972-145C-31DA-F54F-F2907E497A57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68" name="Google Shape;10190;p74">
            <a:extLst>
              <a:ext uri="{FF2B5EF4-FFF2-40B4-BE49-F238E27FC236}">
                <a16:creationId xmlns:a16="http://schemas.microsoft.com/office/drawing/2014/main" id="{B6643F97-8CC7-9BCF-65F1-21CCAB2DEDCB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9" name="Google Shape;10191;p74">
              <a:extLst>
                <a:ext uri="{FF2B5EF4-FFF2-40B4-BE49-F238E27FC236}">
                  <a16:creationId xmlns:a16="http://schemas.microsoft.com/office/drawing/2014/main" id="{64F86D74-4D23-0503-48EF-22E4694EEBD7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2;p74">
              <a:extLst>
                <a:ext uri="{FF2B5EF4-FFF2-40B4-BE49-F238E27FC236}">
                  <a16:creationId xmlns:a16="http://schemas.microsoft.com/office/drawing/2014/main" id="{E62A734C-E835-340C-A5DA-9877FC0298AD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0193;p74">
              <a:extLst>
                <a:ext uri="{FF2B5EF4-FFF2-40B4-BE49-F238E27FC236}">
                  <a16:creationId xmlns:a16="http://schemas.microsoft.com/office/drawing/2014/main" id="{7A3B5BF9-30BC-8F59-6CFF-8F57DE51B4AD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0194;p74">
              <a:extLst>
                <a:ext uri="{FF2B5EF4-FFF2-40B4-BE49-F238E27FC236}">
                  <a16:creationId xmlns:a16="http://schemas.microsoft.com/office/drawing/2014/main" id="{119EBEDE-EFCC-9075-362B-919B010A45C7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10221;p74">
            <a:extLst>
              <a:ext uri="{FF2B5EF4-FFF2-40B4-BE49-F238E27FC236}">
                <a16:creationId xmlns:a16="http://schemas.microsoft.com/office/drawing/2014/main" id="{5ABADB12-E656-9DD4-4B04-198FF92A88BA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4" name="Google Shape;10222;p74">
              <a:extLst>
                <a:ext uri="{FF2B5EF4-FFF2-40B4-BE49-F238E27FC236}">
                  <a16:creationId xmlns:a16="http://schemas.microsoft.com/office/drawing/2014/main" id="{17E0E669-5039-791A-F6F6-DFA667C05CE7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0223;p74">
              <a:extLst>
                <a:ext uri="{FF2B5EF4-FFF2-40B4-BE49-F238E27FC236}">
                  <a16:creationId xmlns:a16="http://schemas.microsoft.com/office/drawing/2014/main" id="{ED9EB7D8-0530-07E9-0EB2-FA45E5E3B943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224;p74">
              <a:extLst>
                <a:ext uri="{FF2B5EF4-FFF2-40B4-BE49-F238E27FC236}">
                  <a16:creationId xmlns:a16="http://schemas.microsoft.com/office/drawing/2014/main" id="{E0B5616A-02F6-4E61-F6A6-E0BF2551D243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10240;p74">
            <a:extLst>
              <a:ext uri="{FF2B5EF4-FFF2-40B4-BE49-F238E27FC236}">
                <a16:creationId xmlns:a16="http://schemas.microsoft.com/office/drawing/2014/main" id="{C32BF3AF-1951-94F5-DF3C-EDC3115B306A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8" name="Google Shape;10241;p74">
              <a:extLst>
                <a:ext uri="{FF2B5EF4-FFF2-40B4-BE49-F238E27FC236}">
                  <a16:creationId xmlns:a16="http://schemas.microsoft.com/office/drawing/2014/main" id="{C4629B1D-A717-D870-1734-0F27E4135100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242;p74">
              <a:extLst>
                <a:ext uri="{FF2B5EF4-FFF2-40B4-BE49-F238E27FC236}">
                  <a16:creationId xmlns:a16="http://schemas.microsoft.com/office/drawing/2014/main" id="{4D3AE5B6-C306-5D39-7848-16CE38F139D4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0303;p74">
            <a:extLst>
              <a:ext uri="{FF2B5EF4-FFF2-40B4-BE49-F238E27FC236}">
                <a16:creationId xmlns:a16="http://schemas.microsoft.com/office/drawing/2014/main" id="{E36CD27F-5FD9-A41E-558E-FC88C3B24973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1" name="Google Shape;10304;p74">
              <a:extLst>
                <a:ext uri="{FF2B5EF4-FFF2-40B4-BE49-F238E27FC236}">
                  <a16:creationId xmlns:a16="http://schemas.microsoft.com/office/drawing/2014/main" id="{237D4B56-2FAF-ED63-7D1A-BE8ED5F39F89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5;p74">
              <a:extLst>
                <a:ext uri="{FF2B5EF4-FFF2-40B4-BE49-F238E27FC236}">
                  <a16:creationId xmlns:a16="http://schemas.microsoft.com/office/drawing/2014/main" id="{C6C7BE63-BB3C-7386-CE84-C30BE73FB5B1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6;p74">
              <a:extLst>
                <a:ext uri="{FF2B5EF4-FFF2-40B4-BE49-F238E27FC236}">
                  <a16:creationId xmlns:a16="http://schemas.microsoft.com/office/drawing/2014/main" id="{30BC63E6-F8E7-108A-4B06-7E6AA01BDF8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7;p74">
              <a:extLst>
                <a:ext uri="{FF2B5EF4-FFF2-40B4-BE49-F238E27FC236}">
                  <a16:creationId xmlns:a16="http://schemas.microsoft.com/office/drawing/2014/main" id="{42F91FA2-C877-3282-13A6-5B5D7B2F36D3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08;p74">
              <a:extLst>
                <a:ext uri="{FF2B5EF4-FFF2-40B4-BE49-F238E27FC236}">
                  <a16:creationId xmlns:a16="http://schemas.microsoft.com/office/drawing/2014/main" id="{9BFFE4B8-0D06-B57B-591F-46BC4F408D43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09;p74">
              <a:extLst>
                <a:ext uri="{FF2B5EF4-FFF2-40B4-BE49-F238E27FC236}">
                  <a16:creationId xmlns:a16="http://schemas.microsoft.com/office/drawing/2014/main" id="{40F073C6-9B86-668C-B7A8-994A5C23EE33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0;p74">
              <a:extLst>
                <a:ext uri="{FF2B5EF4-FFF2-40B4-BE49-F238E27FC236}">
                  <a16:creationId xmlns:a16="http://schemas.microsoft.com/office/drawing/2014/main" id="{279D404C-C692-7975-2BC9-B044869E2439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1;p74">
              <a:extLst>
                <a:ext uri="{FF2B5EF4-FFF2-40B4-BE49-F238E27FC236}">
                  <a16:creationId xmlns:a16="http://schemas.microsoft.com/office/drawing/2014/main" id="{EC176AA4-A0E2-A8FE-7CD4-5F9E5E628EB7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2;p74">
              <a:extLst>
                <a:ext uri="{FF2B5EF4-FFF2-40B4-BE49-F238E27FC236}">
                  <a16:creationId xmlns:a16="http://schemas.microsoft.com/office/drawing/2014/main" id="{3577AD55-8091-AFF6-62C0-90783DCFC9BD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3;p74">
              <a:extLst>
                <a:ext uri="{FF2B5EF4-FFF2-40B4-BE49-F238E27FC236}">
                  <a16:creationId xmlns:a16="http://schemas.microsoft.com/office/drawing/2014/main" id="{E6EEB0A0-8D52-DEFC-1CCE-AA790CCE9389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14;p74">
              <a:extLst>
                <a:ext uri="{FF2B5EF4-FFF2-40B4-BE49-F238E27FC236}">
                  <a16:creationId xmlns:a16="http://schemas.microsoft.com/office/drawing/2014/main" id="{9F7198A6-A855-8D97-FA74-3F60BD1A72F0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15;p74">
              <a:extLst>
                <a:ext uri="{FF2B5EF4-FFF2-40B4-BE49-F238E27FC236}">
                  <a16:creationId xmlns:a16="http://schemas.microsoft.com/office/drawing/2014/main" id="{C614331E-E732-AD5A-C279-CE3BC9C0A39F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41;p74">
            <a:extLst>
              <a:ext uri="{FF2B5EF4-FFF2-40B4-BE49-F238E27FC236}">
                <a16:creationId xmlns:a16="http://schemas.microsoft.com/office/drawing/2014/main" id="{C82748E6-6E59-D04E-6019-F79C85FEB50F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4" name="Google Shape;10342;p74">
              <a:extLst>
                <a:ext uri="{FF2B5EF4-FFF2-40B4-BE49-F238E27FC236}">
                  <a16:creationId xmlns:a16="http://schemas.microsoft.com/office/drawing/2014/main" id="{8CA04EA4-1744-69DB-CE60-7D0A0383CA89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3;p74">
              <a:extLst>
                <a:ext uri="{FF2B5EF4-FFF2-40B4-BE49-F238E27FC236}">
                  <a16:creationId xmlns:a16="http://schemas.microsoft.com/office/drawing/2014/main" id="{2AD25423-E319-C58D-D9C8-090A1E9BAB43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4;p74">
              <a:extLst>
                <a:ext uri="{FF2B5EF4-FFF2-40B4-BE49-F238E27FC236}">
                  <a16:creationId xmlns:a16="http://schemas.microsoft.com/office/drawing/2014/main" id="{F4C24E55-2161-1FCF-F8E7-BA301A181C19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45;p74">
              <a:extLst>
                <a:ext uri="{FF2B5EF4-FFF2-40B4-BE49-F238E27FC236}">
                  <a16:creationId xmlns:a16="http://schemas.microsoft.com/office/drawing/2014/main" id="{60AE46E7-9F75-8E8C-329B-2FBE255CDEEF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46;p74">
              <a:extLst>
                <a:ext uri="{FF2B5EF4-FFF2-40B4-BE49-F238E27FC236}">
                  <a16:creationId xmlns:a16="http://schemas.microsoft.com/office/drawing/2014/main" id="{5C6E946C-AD29-3691-7F80-8ABA5EE5B6B9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0359;p74">
            <a:extLst>
              <a:ext uri="{FF2B5EF4-FFF2-40B4-BE49-F238E27FC236}">
                <a16:creationId xmlns:a16="http://schemas.microsoft.com/office/drawing/2014/main" id="{487621A3-E6DE-D084-118B-E83688E1C3C1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0" name="Google Shape;10360;p74">
              <a:extLst>
                <a:ext uri="{FF2B5EF4-FFF2-40B4-BE49-F238E27FC236}">
                  <a16:creationId xmlns:a16="http://schemas.microsoft.com/office/drawing/2014/main" id="{0CFAEBCC-3868-F07B-6BAB-4EEE236F7575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1;p74">
              <a:extLst>
                <a:ext uri="{FF2B5EF4-FFF2-40B4-BE49-F238E27FC236}">
                  <a16:creationId xmlns:a16="http://schemas.microsoft.com/office/drawing/2014/main" id="{98051B3D-8E4F-6615-8006-231A2AEBF1B7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2;p74">
              <a:extLst>
                <a:ext uri="{FF2B5EF4-FFF2-40B4-BE49-F238E27FC236}">
                  <a16:creationId xmlns:a16="http://schemas.microsoft.com/office/drawing/2014/main" id="{62B19F3E-4534-E1A0-9095-4E86EE54D2DD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3;p74">
              <a:extLst>
                <a:ext uri="{FF2B5EF4-FFF2-40B4-BE49-F238E27FC236}">
                  <a16:creationId xmlns:a16="http://schemas.microsoft.com/office/drawing/2014/main" id="{B4FE4027-93DB-71FB-CABF-6942B6C2CF68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4;p74">
              <a:extLst>
                <a:ext uri="{FF2B5EF4-FFF2-40B4-BE49-F238E27FC236}">
                  <a16:creationId xmlns:a16="http://schemas.microsoft.com/office/drawing/2014/main" id="{C2E1E0AB-9F2B-12EA-14FF-CB3A2A9BEBA2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365;p74">
              <a:extLst>
                <a:ext uri="{FF2B5EF4-FFF2-40B4-BE49-F238E27FC236}">
                  <a16:creationId xmlns:a16="http://schemas.microsoft.com/office/drawing/2014/main" id="{DB31BFC2-ADE6-5BDD-F425-CDB77DFAE0AE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366;p74">
              <a:extLst>
                <a:ext uri="{FF2B5EF4-FFF2-40B4-BE49-F238E27FC236}">
                  <a16:creationId xmlns:a16="http://schemas.microsoft.com/office/drawing/2014/main" id="{450B7027-2254-447B-F496-32F139C1EE0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10399;p74">
            <a:extLst>
              <a:ext uri="{FF2B5EF4-FFF2-40B4-BE49-F238E27FC236}">
                <a16:creationId xmlns:a16="http://schemas.microsoft.com/office/drawing/2014/main" id="{8A6F2640-26BF-BC55-451C-1D305B752EB2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8" name="Google Shape;10400;p74">
              <a:extLst>
                <a:ext uri="{FF2B5EF4-FFF2-40B4-BE49-F238E27FC236}">
                  <a16:creationId xmlns:a16="http://schemas.microsoft.com/office/drawing/2014/main" id="{33496D4B-31BD-F0A9-A0A2-8F3EC8699ECD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1;p74">
              <a:extLst>
                <a:ext uri="{FF2B5EF4-FFF2-40B4-BE49-F238E27FC236}">
                  <a16:creationId xmlns:a16="http://schemas.microsoft.com/office/drawing/2014/main" id="{FB96F445-260E-FA7E-D81C-73D0875A761D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2;p74">
              <a:extLst>
                <a:ext uri="{FF2B5EF4-FFF2-40B4-BE49-F238E27FC236}">
                  <a16:creationId xmlns:a16="http://schemas.microsoft.com/office/drawing/2014/main" id="{DC65D18C-3ADD-4D89-AE3E-0E5A13668C0C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3;p74">
              <a:extLst>
                <a:ext uri="{FF2B5EF4-FFF2-40B4-BE49-F238E27FC236}">
                  <a16:creationId xmlns:a16="http://schemas.microsoft.com/office/drawing/2014/main" id="{B00A34F6-12A8-46EA-9A8F-2A32734E17D0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4;p74">
              <a:extLst>
                <a:ext uri="{FF2B5EF4-FFF2-40B4-BE49-F238E27FC236}">
                  <a16:creationId xmlns:a16="http://schemas.microsoft.com/office/drawing/2014/main" id="{6CBBDF06-53D6-692F-F7BE-C02E7AC49AAB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5;p74">
              <a:extLst>
                <a:ext uri="{FF2B5EF4-FFF2-40B4-BE49-F238E27FC236}">
                  <a16:creationId xmlns:a16="http://schemas.microsoft.com/office/drawing/2014/main" id="{D0A17D48-8A78-D739-E66F-29394BA7078E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06;p74">
              <a:extLst>
                <a:ext uri="{FF2B5EF4-FFF2-40B4-BE49-F238E27FC236}">
                  <a16:creationId xmlns:a16="http://schemas.microsoft.com/office/drawing/2014/main" id="{2CD6BA14-9FA8-CA07-BCBE-0E0A515BB39B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07;p74">
              <a:extLst>
                <a:ext uri="{FF2B5EF4-FFF2-40B4-BE49-F238E27FC236}">
                  <a16:creationId xmlns:a16="http://schemas.microsoft.com/office/drawing/2014/main" id="{074AB1B9-2215-33D3-F742-55F3D1BF676B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6" name="Google Shape;10421;p74">
            <a:extLst>
              <a:ext uri="{FF2B5EF4-FFF2-40B4-BE49-F238E27FC236}">
                <a16:creationId xmlns:a16="http://schemas.microsoft.com/office/drawing/2014/main" id="{12A147B1-A7EB-AEEF-CA64-5E0D3997C902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7" name="Google Shape;10422;p74">
              <a:extLst>
                <a:ext uri="{FF2B5EF4-FFF2-40B4-BE49-F238E27FC236}">
                  <a16:creationId xmlns:a16="http://schemas.microsoft.com/office/drawing/2014/main" id="{FEDE766A-482F-34C7-05FB-EF6B27EA8FC9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3;p74">
              <a:extLst>
                <a:ext uri="{FF2B5EF4-FFF2-40B4-BE49-F238E27FC236}">
                  <a16:creationId xmlns:a16="http://schemas.microsoft.com/office/drawing/2014/main" id="{51E91A49-22B8-0B20-3AD2-02351C8318C4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4;p74">
              <a:extLst>
                <a:ext uri="{FF2B5EF4-FFF2-40B4-BE49-F238E27FC236}">
                  <a16:creationId xmlns:a16="http://schemas.microsoft.com/office/drawing/2014/main" id="{40F170B4-3740-A435-7646-02DA478E0068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5;p74">
              <a:extLst>
                <a:ext uri="{FF2B5EF4-FFF2-40B4-BE49-F238E27FC236}">
                  <a16:creationId xmlns:a16="http://schemas.microsoft.com/office/drawing/2014/main" id="{F6714F56-0582-F0A4-CF44-09BE3EF4A9BD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6;p74">
              <a:extLst>
                <a:ext uri="{FF2B5EF4-FFF2-40B4-BE49-F238E27FC236}">
                  <a16:creationId xmlns:a16="http://schemas.microsoft.com/office/drawing/2014/main" id="{865E9350-D2EB-86E4-CD67-6342BA63D1BC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7;p74">
              <a:extLst>
                <a:ext uri="{FF2B5EF4-FFF2-40B4-BE49-F238E27FC236}">
                  <a16:creationId xmlns:a16="http://schemas.microsoft.com/office/drawing/2014/main" id="{BE041C46-A2F4-280B-E3E1-17C3CF5814C9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28;p74">
              <a:extLst>
                <a:ext uri="{FF2B5EF4-FFF2-40B4-BE49-F238E27FC236}">
                  <a16:creationId xmlns:a16="http://schemas.microsoft.com/office/drawing/2014/main" id="{C2592C79-AAD7-FB00-ABB5-15502809827C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29;p74">
              <a:extLst>
                <a:ext uri="{FF2B5EF4-FFF2-40B4-BE49-F238E27FC236}">
                  <a16:creationId xmlns:a16="http://schemas.microsoft.com/office/drawing/2014/main" id="{A248DE2B-218E-7F25-A165-682EFDB4D0D2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10435;p74">
            <a:extLst>
              <a:ext uri="{FF2B5EF4-FFF2-40B4-BE49-F238E27FC236}">
                <a16:creationId xmlns:a16="http://schemas.microsoft.com/office/drawing/2014/main" id="{3EEFD2FB-9E8B-8153-8C3E-2553569A44D4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6" name="Google Shape;10436;p74">
              <a:extLst>
                <a:ext uri="{FF2B5EF4-FFF2-40B4-BE49-F238E27FC236}">
                  <a16:creationId xmlns:a16="http://schemas.microsoft.com/office/drawing/2014/main" id="{B0443913-2825-4AC0-B7CE-92F32180BD66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7;p74">
              <a:extLst>
                <a:ext uri="{FF2B5EF4-FFF2-40B4-BE49-F238E27FC236}">
                  <a16:creationId xmlns:a16="http://schemas.microsoft.com/office/drawing/2014/main" id="{B706ECF5-8D1B-04E9-BB84-C59B0873BAA3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38;p74">
              <a:extLst>
                <a:ext uri="{FF2B5EF4-FFF2-40B4-BE49-F238E27FC236}">
                  <a16:creationId xmlns:a16="http://schemas.microsoft.com/office/drawing/2014/main" id="{7ED5EEB7-F25E-0267-BD08-DCAEC8FFE165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39;p74">
              <a:extLst>
                <a:ext uri="{FF2B5EF4-FFF2-40B4-BE49-F238E27FC236}">
                  <a16:creationId xmlns:a16="http://schemas.microsoft.com/office/drawing/2014/main" id="{F7D186E4-9A42-0E96-9060-CD562DD99092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0;p74">
              <a:extLst>
                <a:ext uri="{FF2B5EF4-FFF2-40B4-BE49-F238E27FC236}">
                  <a16:creationId xmlns:a16="http://schemas.microsoft.com/office/drawing/2014/main" id="{3BFEB014-AD1D-2BF4-232E-21F5126F6275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1;p74">
              <a:extLst>
                <a:ext uri="{FF2B5EF4-FFF2-40B4-BE49-F238E27FC236}">
                  <a16:creationId xmlns:a16="http://schemas.microsoft.com/office/drawing/2014/main" id="{CAA5BD5D-D9EE-9DF4-9782-251E61FFB4E4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2;p74">
              <a:extLst>
                <a:ext uri="{FF2B5EF4-FFF2-40B4-BE49-F238E27FC236}">
                  <a16:creationId xmlns:a16="http://schemas.microsoft.com/office/drawing/2014/main" id="{7DCD02E8-007F-A602-265D-EA5873DA4290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10443;p74">
            <a:extLst>
              <a:ext uri="{FF2B5EF4-FFF2-40B4-BE49-F238E27FC236}">
                <a16:creationId xmlns:a16="http://schemas.microsoft.com/office/drawing/2014/main" id="{029B6DC6-4A02-6B34-BC4D-B4B3D7DC1422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4" name="Google Shape;10444;p74">
              <a:extLst>
                <a:ext uri="{FF2B5EF4-FFF2-40B4-BE49-F238E27FC236}">
                  <a16:creationId xmlns:a16="http://schemas.microsoft.com/office/drawing/2014/main" id="{BE3226FF-4E3F-890E-5721-97FFC6A60F74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5;p74">
              <a:extLst>
                <a:ext uri="{FF2B5EF4-FFF2-40B4-BE49-F238E27FC236}">
                  <a16:creationId xmlns:a16="http://schemas.microsoft.com/office/drawing/2014/main" id="{F72B8D37-E3A5-EE52-A166-517E9286387A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6;p74">
              <a:extLst>
                <a:ext uri="{FF2B5EF4-FFF2-40B4-BE49-F238E27FC236}">
                  <a16:creationId xmlns:a16="http://schemas.microsoft.com/office/drawing/2014/main" id="{B6EB578B-ED4A-348E-9E46-E04020EB5AA4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7;p74">
              <a:extLst>
                <a:ext uri="{FF2B5EF4-FFF2-40B4-BE49-F238E27FC236}">
                  <a16:creationId xmlns:a16="http://schemas.microsoft.com/office/drawing/2014/main" id="{889BEC13-19C1-D7DB-4B72-E46E3109E7EC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0448;p74">
              <a:extLst>
                <a:ext uri="{FF2B5EF4-FFF2-40B4-BE49-F238E27FC236}">
                  <a16:creationId xmlns:a16="http://schemas.microsoft.com/office/drawing/2014/main" id="{1C69D334-A1C3-8EAA-EF88-ACD7A73562B7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0449;p74">
              <a:extLst>
                <a:ext uri="{FF2B5EF4-FFF2-40B4-BE49-F238E27FC236}">
                  <a16:creationId xmlns:a16="http://schemas.microsoft.com/office/drawing/2014/main" id="{C61EF1C9-29C5-8F91-6578-53E37E574D71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10468;p74">
            <a:extLst>
              <a:ext uri="{FF2B5EF4-FFF2-40B4-BE49-F238E27FC236}">
                <a16:creationId xmlns:a16="http://schemas.microsoft.com/office/drawing/2014/main" id="{874778C6-B7DF-3615-E85B-4BBDF87F3DEE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1" name="Google Shape;10469;p74">
              <a:extLst>
                <a:ext uri="{FF2B5EF4-FFF2-40B4-BE49-F238E27FC236}">
                  <a16:creationId xmlns:a16="http://schemas.microsoft.com/office/drawing/2014/main" id="{5B5A4025-A859-B957-4C33-50B9F37C0722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70;p74">
              <a:extLst>
                <a:ext uri="{FF2B5EF4-FFF2-40B4-BE49-F238E27FC236}">
                  <a16:creationId xmlns:a16="http://schemas.microsoft.com/office/drawing/2014/main" id="{E4EDD329-36B1-05F7-1702-369395A90BB4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71;p74">
              <a:extLst>
                <a:ext uri="{FF2B5EF4-FFF2-40B4-BE49-F238E27FC236}">
                  <a16:creationId xmlns:a16="http://schemas.microsoft.com/office/drawing/2014/main" id="{43CCA4E0-5CC8-873B-EEA8-F4771F31CB30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83;p74">
            <a:extLst>
              <a:ext uri="{FF2B5EF4-FFF2-40B4-BE49-F238E27FC236}">
                <a16:creationId xmlns:a16="http://schemas.microsoft.com/office/drawing/2014/main" id="{708F2DEC-35AC-51D4-452D-A9E850027B6E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5" name="Google Shape;10484;p74">
              <a:extLst>
                <a:ext uri="{FF2B5EF4-FFF2-40B4-BE49-F238E27FC236}">
                  <a16:creationId xmlns:a16="http://schemas.microsoft.com/office/drawing/2014/main" id="{BAB50860-1E13-8312-A9F2-F3A5D49981A0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5;p74">
              <a:extLst>
                <a:ext uri="{FF2B5EF4-FFF2-40B4-BE49-F238E27FC236}">
                  <a16:creationId xmlns:a16="http://schemas.microsoft.com/office/drawing/2014/main" id="{55DF9080-A4BA-BECB-8F40-C06A0548E4A9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6;p74">
              <a:extLst>
                <a:ext uri="{FF2B5EF4-FFF2-40B4-BE49-F238E27FC236}">
                  <a16:creationId xmlns:a16="http://schemas.microsoft.com/office/drawing/2014/main" id="{55FA21A9-8F1D-C562-BD56-156040EFB188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487;p74">
              <a:extLst>
                <a:ext uri="{FF2B5EF4-FFF2-40B4-BE49-F238E27FC236}">
                  <a16:creationId xmlns:a16="http://schemas.microsoft.com/office/drawing/2014/main" id="{4B87A97C-05EF-7DF5-879A-DECAA5238A79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488;p74">
              <a:extLst>
                <a:ext uri="{FF2B5EF4-FFF2-40B4-BE49-F238E27FC236}">
                  <a16:creationId xmlns:a16="http://schemas.microsoft.com/office/drawing/2014/main" id="{B9DCF37D-4FE1-1D7B-2094-0DAFD64AB466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10497;p74">
            <a:extLst>
              <a:ext uri="{FF2B5EF4-FFF2-40B4-BE49-F238E27FC236}">
                <a16:creationId xmlns:a16="http://schemas.microsoft.com/office/drawing/2014/main" id="{5A1A620F-78C4-346C-DB33-E7F2C3C3D82E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1" name="Google Shape;10498;p74">
              <a:extLst>
                <a:ext uri="{FF2B5EF4-FFF2-40B4-BE49-F238E27FC236}">
                  <a16:creationId xmlns:a16="http://schemas.microsoft.com/office/drawing/2014/main" id="{8CA9A807-E5F3-C0D9-8FDC-E9F61C6809EC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499;p74">
              <a:extLst>
                <a:ext uri="{FF2B5EF4-FFF2-40B4-BE49-F238E27FC236}">
                  <a16:creationId xmlns:a16="http://schemas.microsoft.com/office/drawing/2014/main" id="{C568E11F-2541-6C15-A178-83652824B382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0;p74">
              <a:extLst>
                <a:ext uri="{FF2B5EF4-FFF2-40B4-BE49-F238E27FC236}">
                  <a16:creationId xmlns:a16="http://schemas.microsoft.com/office/drawing/2014/main" id="{A5E61FF0-8741-8018-F432-93278926AEDD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1;p74">
              <a:extLst>
                <a:ext uri="{FF2B5EF4-FFF2-40B4-BE49-F238E27FC236}">
                  <a16:creationId xmlns:a16="http://schemas.microsoft.com/office/drawing/2014/main" id="{592705BD-055A-5003-5B1C-F2E284FA8ABD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502;p74">
              <a:extLst>
                <a:ext uri="{FF2B5EF4-FFF2-40B4-BE49-F238E27FC236}">
                  <a16:creationId xmlns:a16="http://schemas.microsoft.com/office/drawing/2014/main" id="{B0D2E221-D117-EEEA-2AAD-F52D6F5BF877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503;p74">
              <a:extLst>
                <a:ext uri="{FF2B5EF4-FFF2-40B4-BE49-F238E27FC236}">
                  <a16:creationId xmlns:a16="http://schemas.microsoft.com/office/drawing/2014/main" id="{601CD59B-8536-8326-46F4-30FF13D60397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34;p74">
            <a:extLst>
              <a:ext uri="{FF2B5EF4-FFF2-40B4-BE49-F238E27FC236}">
                <a16:creationId xmlns:a16="http://schemas.microsoft.com/office/drawing/2014/main" id="{A6C63B2B-BEE9-4FAE-CD43-D646E4D37057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8" name="Google Shape;10235;p74">
              <a:extLst>
                <a:ext uri="{FF2B5EF4-FFF2-40B4-BE49-F238E27FC236}">
                  <a16:creationId xmlns:a16="http://schemas.microsoft.com/office/drawing/2014/main" id="{58F453A7-44FF-D82D-F2AB-39C8AC82E9CF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6;p74">
              <a:extLst>
                <a:ext uri="{FF2B5EF4-FFF2-40B4-BE49-F238E27FC236}">
                  <a16:creationId xmlns:a16="http://schemas.microsoft.com/office/drawing/2014/main" id="{7A4EDF3F-2E58-F647-7055-1CF18CF1FA2F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7;p74">
              <a:extLst>
                <a:ext uri="{FF2B5EF4-FFF2-40B4-BE49-F238E27FC236}">
                  <a16:creationId xmlns:a16="http://schemas.microsoft.com/office/drawing/2014/main" id="{C85E321B-8DA4-FF12-B100-C1DED3D5B336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38;p74">
              <a:extLst>
                <a:ext uri="{FF2B5EF4-FFF2-40B4-BE49-F238E27FC236}">
                  <a16:creationId xmlns:a16="http://schemas.microsoft.com/office/drawing/2014/main" id="{B2C6CDB2-FAAB-C669-2087-EBB9CE480BDE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39;p74">
              <a:extLst>
                <a:ext uri="{FF2B5EF4-FFF2-40B4-BE49-F238E27FC236}">
                  <a16:creationId xmlns:a16="http://schemas.microsoft.com/office/drawing/2014/main" id="{D6FF3363-F1E6-7677-8146-7EC43090A538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3" name="Google Shape;10251;p74">
            <a:extLst>
              <a:ext uri="{FF2B5EF4-FFF2-40B4-BE49-F238E27FC236}">
                <a16:creationId xmlns:a16="http://schemas.microsoft.com/office/drawing/2014/main" id="{A8C9C881-9DC0-D535-706D-58DADB470881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4" name="Google Shape;10252;p74">
              <a:extLst>
                <a:ext uri="{FF2B5EF4-FFF2-40B4-BE49-F238E27FC236}">
                  <a16:creationId xmlns:a16="http://schemas.microsoft.com/office/drawing/2014/main" id="{86BE24DB-ABAE-9008-298C-4D1419AA7DB1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3;p74">
              <a:extLst>
                <a:ext uri="{FF2B5EF4-FFF2-40B4-BE49-F238E27FC236}">
                  <a16:creationId xmlns:a16="http://schemas.microsoft.com/office/drawing/2014/main" id="{C334CA28-7B5B-F852-848F-E77B6819B795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4;p74">
              <a:extLst>
                <a:ext uri="{FF2B5EF4-FFF2-40B4-BE49-F238E27FC236}">
                  <a16:creationId xmlns:a16="http://schemas.microsoft.com/office/drawing/2014/main" id="{55065D36-7931-74EB-E1D9-AD40065004C1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5;p74">
              <a:extLst>
                <a:ext uri="{FF2B5EF4-FFF2-40B4-BE49-F238E27FC236}">
                  <a16:creationId xmlns:a16="http://schemas.microsoft.com/office/drawing/2014/main" id="{91015646-67FD-3A2B-1F6E-33F5F8C9E7F8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6;p74">
              <a:extLst>
                <a:ext uri="{FF2B5EF4-FFF2-40B4-BE49-F238E27FC236}">
                  <a16:creationId xmlns:a16="http://schemas.microsoft.com/office/drawing/2014/main" id="{978C0CA8-1D27-ACD3-6320-610E7E6823C9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257;p74">
              <a:extLst>
                <a:ext uri="{FF2B5EF4-FFF2-40B4-BE49-F238E27FC236}">
                  <a16:creationId xmlns:a16="http://schemas.microsoft.com/office/drawing/2014/main" id="{90BAE537-42A7-48FF-E8A4-511E4F35F6B0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258;p74">
              <a:extLst>
                <a:ext uri="{FF2B5EF4-FFF2-40B4-BE49-F238E27FC236}">
                  <a16:creationId xmlns:a16="http://schemas.microsoft.com/office/drawing/2014/main" id="{7B4C041D-37FF-DF38-DC92-3B92CE48AE5F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297;p74">
            <a:extLst>
              <a:ext uri="{FF2B5EF4-FFF2-40B4-BE49-F238E27FC236}">
                <a16:creationId xmlns:a16="http://schemas.microsoft.com/office/drawing/2014/main" id="{32AF9DA8-29C1-6175-2015-BFFC587263D2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2" name="Google Shape;10298;p74">
              <a:extLst>
                <a:ext uri="{FF2B5EF4-FFF2-40B4-BE49-F238E27FC236}">
                  <a16:creationId xmlns:a16="http://schemas.microsoft.com/office/drawing/2014/main" id="{87136A3F-C5DE-241D-9215-E6BC10455C32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299;p74">
              <a:extLst>
                <a:ext uri="{FF2B5EF4-FFF2-40B4-BE49-F238E27FC236}">
                  <a16:creationId xmlns:a16="http://schemas.microsoft.com/office/drawing/2014/main" id="{F6126823-9387-975E-6C2B-9339457961CB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0;p74">
              <a:extLst>
                <a:ext uri="{FF2B5EF4-FFF2-40B4-BE49-F238E27FC236}">
                  <a16:creationId xmlns:a16="http://schemas.microsoft.com/office/drawing/2014/main" id="{4673774C-6FDF-D226-A865-23C7E06E6926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01;p74">
              <a:extLst>
                <a:ext uri="{FF2B5EF4-FFF2-40B4-BE49-F238E27FC236}">
                  <a16:creationId xmlns:a16="http://schemas.microsoft.com/office/drawing/2014/main" id="{A32A4821-3BF0-6B9A-5914-0C1C343FA192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02;p74">
              <a:extLst>
                <a:ext uri="{FF2B5EF4-FFF2-40B4-BE49-F238E27FC236}">
                  <a16:creationId xmlns:a16="http://schemas.microsoft.com/office/drawing/2014/main" id="{0BBB4400-C68A-13B4-2BAC-A931A54EA96E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0352;p74">
            <a:extLst>
              <a:ext uri="{FF2B5EF4-FFF2-40B4-BE49-F238E27FC236}">
                <a16:creationId xmlns:a16="http://schemas.microsoft.com/office/drawing/2014/main" id="{F8E31F62-EB0E-3AC6-1827-456025C858DB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78" name="Google Shape;10353;p74">
              <a:extLst>
                <a:ext uri="{FF2B5EF4-FFF2-40B4-BE49-F238E27FC236}">
                  <a16:creationId xmlns:a16="http://schemas.microsoft.com/office/drawing/2014/main" id="{67960233-3AC9-E90F-C71C-463F0D7FAF8B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4;p74">
              <a:extLst>
                <a:ext uri="{FF2B5EF4-FFF2-40B4-BE49-F238E27FC236}">
                  <a16:creationId xmlns:a16="http://schemas.microsoft.com/office/drawing/2014/main" id="{1E584B17-7975-FBB3-AF3C-48611B757EEF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5;p74">
              <a:extLst>
                <a:ext uri="{FF2B5EF4-FFF2-40B4-BE49-F238E27FC236}">
                  <a16:creationId xmlns:a16="http://schemas.microsoft.com/office/drawing/2014/main" id="{38695D8A-0FF8-4CD5-3C16-B4D0DCB7562C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6;p74">
              <a:extLst>
                <a:ext uri="{FF2B5EF4-FFF2-40B4-BE49-F238E27FC236}">
                  <a16:creationId xmlns:a16="http://schemas.microsoft.com/office/drawing/2014/main" id="{FC98EEA3-4845-F099-D130-9A4A58C027D5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57;p74">
              <a:extLst>
                <a:ext uri="{FF2B5EF4-FFF2-40B4-BE49-F238E27FC236}">
                  <a16:creationId xmlns:a16="http://schemas.microsoft.com/office/drawing/2014/main" id="{218CFA83-27A5-F935-B779-E1DA7952A2FF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58;p74">
              <a:extLst>
                <a:ext uri="{FF2B5EF4-FFF2-40B4-BE49-F238E27FC236}">
                  <a16:creationId xmlns:a16="http://schemas.microsoft.com/office/drawing/2014/main" id="{4038B5A1-05DD-8614-2FD4-329366CC9376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0390;p74">
            <a:extLst>
              <a:ext uri="{FF2B5EF4-FFF2-40B4-BE49-F238E27FC236}">
                <a16:creationId xmlns:a16="http://schemas.microsoft.com/office/drawing/2014/main" id="{D9BD2334-A597-C34F-DEDF-8685AB91341C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85" name="Google Shape;10391;p74">
              <a:extLst>
                <a:ext uri="{FF2B5EF4-FFF2-40B4-BE49-F238E27FC236}">
                  <a16:creationId xmlns:a16="http://schemas.microsoft.com/office/drawing/2014/main" id="{2F468C67-507E-D9E5-DB3E-65D828267CE4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2;p74">
              <a:extLst>
                <a:ext uri="{FF2B5EF4-FFF2-40B4-BE49-F238E27FC236}">
                  <a16:creationId xmlns:a16="http://schemas.microsoft.com/office/drawing/2014/main" id="{EACA0B37-B4B7-F0F8-E0C0-86A895F0B25C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3;p74">
              <a:extLst>
                <a:ext uri="{FF2B5EF4-FFF2-40B4-BE49-F238E27FC236}">
                  <a16:creationId xmlns:a16="http://schemas.microsoft.com/office/drawing/2014/main" id="{B8021934-E98A-F1BF-2B63-988D02DC9570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4;p74">
              <a:extLst>
                <a:ext uri="{FF2B5EF4-FFF2-40B4-BE49-F238E27FC236}">
                  <a16:creationId xmlns:a16="http://schemas.microsoft.com/office/drawing/2014/main" id="{B50ECFE1-408B-C749-C531-0869230DE692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5;p74">
              <a:extLst>
                <a:ext uri="{FF2B5EF4-FFF2-40B4-BE49-F238E27FC236}">
                  <a16:creationId xmlns:a16="http://schemas.microsoft.com/office/drawing/2014/main" id="{7099C802-F4B3-42C8-A1BA-7908D2CF6B25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6;p74">
              <a:extLst>
                <a:ext uri="{FF2B5EF4-FFF2-40B4-BE49-F238E27FC236}">
                  <a16:creationId xmlns:a16="http://schemas.microsoft.com/office/drawing/2014/main" id="{DD3416F7-956D-5D27-6C2A-14757D8D29B0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397;p74">
              <a:extLst>
                <a:ext uri="{FF2B5EF4-FFF2-40B4-BE49-F238E27FC236}">
                  <a16:creationId xmlns:a16="http://schemas.microsoft.com/office/drawing/2014/main" id="{71507AE0-9EBE-D627-E8EF-EAA490CF88DA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398;p74">
              <a:extLst>
                <a:ext uri="{FF2B5EF4-FFF2-40B4-BE49-F238E27FC236}">
                  <a16:creationId xmlns:a16="http://schemas.microsoft.com/office/drawing/2014/main" id="{FEB87A0D-410A-2149-6C5D-367423100959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93" name="Google Shape;10412;p74">
            <a:extLst>
              <a:ext uri="{FF2B5EF4-FFF2-40B4-BE49-F238E27FC236}">
                <a16:creationId xmlns:a16="http://schemas.microsoft.com/office/drawing/2014/main" id="{2A4A0AA1-2ECB-0013-93DC-CC951CE1E0E7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94" name="Google Shape;10413;p74">
              <a:extLst>
                <a:ext uri="{FF2B5EF4-FFF2-40B4-BE49-F238E27FC236}">
                  <a16:creationId xmlns:a16="http://schemas.microsoft.com/office/drawing/2014/main" id="{34B77B6D-EA3C-4E11-4A44-D1A3C49B5DD1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4;p74">
              <a:extLst>
                <a:ext uri="{FF2B5EF4-FFF2-40B4-BE49-F238E27FC236}">
                  <a16:creationId xmlns:a16="http://schemas.microsoft.com/office/drawing/2014/main" id="{A4FCB8C5-5D2B-438D-A125-FD127DEBA19C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5;p74">
              <a:extLst>
                <a:ext uri="{FF2B5EF4-FFF2-40B4-BE49-F238E27FC236}">
                  <a16:creationId xmlns:a16="http://schemas.microsoft.com/office/drawing/2014/main" id="{03006DDC-474C-B16A-8595-81285A784773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6;p74">
              <a:extLst>
                <a:ext uri="{FF2B5EF4-FFF2-40B4-BE49-F238E27FC236}">
                  <a16:creationId xmlns:a16="http://schemas.microsoft.com/office/drawing/2014/main" id="{65D1B518-090A-7544-0B85-281C790E7EF8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7;p74">
              <a:extLst>
                <a:ext uri="{FF2B5EF4-FFF2-40B4-BE49-F238E27FC236}">
                  <a16:creationId xmlns:a16="http://schemas.microsoft.com/office/drawing/2014/main" id="{B1D4A90D-DB0C-88B3-97A3-9C11600BFE93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18;p74">
              <a:extLst>
                <a:ext uri="{FF2B5EF4-FFF2-40B4-BE49-F238E27FC236}">
                  <a16:creationId xmlns:a16="http://schemas.microsoft.com/office/drawing/2014/main" id="{7E6CDFA0-6DD3-5CF5-240B-18C7ABA77300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19;p74">
              <a:extLst>
                <a:ext uri="{FF2B5EF4-FFF2-40B4-BE49-F238E27FC236}">
                  <a16:creationId xmlns:a16="http://schemas.microsoft.com/office/drawing/2014/main" id="{57AC5AEA-098E-C8F8-9FC4-7DFDFD3EAEC1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0420;p74">
              <a:extLst>
                <a:ext uri="{FF2B5EF4-FFF2-40B4-BE49-F238E27FC236}">
                  <a16:creationId xmlns:a16="http://schemas.microsoft.com/office/drawing/2014/main" id="{68AAB7E3-61EA-F7F7-FA75-3B66AA479464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0478;p74">
            <a:extLst>
              <a:ext uri="{FF2B5EF4-FFF2-40B4-BE49-F238E27FC236}">
                <a16:creationId xmlns:a16="http://schemas.microsoft.com/office/drawing/2014/main" id="{F317BD24-2E83-5C2A-E088-FD84FD1F7A43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03" name="Google Shape;10479;p74">
              <a:extLst>
                <a:ext uri="{FF2B5EF4-FFF2-40B4-BE49-F238E27FC236}">
                  <a16:creationId xmlns:a16="http://schemas.microsoft.com/office/drawing/2014/main" id="{7663F518-7705-7C8F-E35D-6273B22EB8EC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0;p74">
              <a:extLst>
                <a:ext uri="{FF2B5EF4-FFF2-40B4-BE49-F238E27FC236}">
                  <a16:creationId xmlns:a16="http://schemas.microsoft.com/office/drawing/2014/main" id="{C5ADC134-877B-6DF5-A563-A6F1E599B06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481;p74">
              <a:extLst>
                <a:ext uri="{FF2B5EF4-FFF2-40B4-BE49-F238E27FC236}">
                  <a16:creationId xmlns:a16="http://schemas.microsoft.com/office/drawing/2014/main" id="{C3B663AB-7243-9CAD-9DA9-B596BA415C49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482;p74">
              <a:extLst>
                <a:ext uri="{FF2B5EF4-FFF2-40B4-BE49-F238E27FC236}">
                  <a16:creationId xmlns:a16="http://schemas.microsoft.com/office/drawing/2014/main" id="{0E96DD3F-F5A3-602A-21CD-F1363694DAA1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01;p74">
            <a:extLst>
              <a:ext uri="{FF2B5EF4-FFF2-40B4-BE49-F238E27FC236}">
                <a16:creationId xmlns:a16="http://schemas.microsoft.com/office/drawing/2014/main" id="{E881E3D8-F8DF-6E2F-B785-2A305174AAEE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8" name="Google Shape;10102;p74">
              <a:extLst>
                <a:ext uri="{FF2B5EF4-FFF2-40B4-BE49-F238E27FC236}">
                  <a16:creationId xmlns:a16="http://schemas.microsoft.com/office/drawing/2014/main" id="{CCD3F01C-4E39-5AFB-9AFA-73CDFBEE23FF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3;p74">
              <a:extLst>
                <a:ext uri="{FF2B5EF4-FFF2-40B4-BE49-F238E27FC236}">
                  <a16:creationId xmlns:a16="http://schemas.microsoft.com/office/drawing/2014/main" id="{01ECD2CE-D2AD-DB73-404E-1DA03D3CB439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4;p74">
              <a:extLst>
                <a:ext uri="{FF2B5EF4-FFF2-40B4-BE49-F238E27FC236}">
                  <a16:creationId xmlns:a16="http://schemas.microsoft.com/office/drawing/2014/main" id="{34B33244-9FF9-F61F-3D42-35AC914FE336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0105;p74">
              <a:extLst>
                <a:ext uri="{FF2B5EF4-FFF2-40B4-BE49-F238E27FC236}">
                  <a16:creationId xmlns:a16="http://schemas.microsoft.com/office/drawing/2014/main" id="{9A4BA4B4-5465-B78F-1CB9-16EA1B0109E4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2" name="Google Shape;10106;p74">
              <a:extLst>
                <a:ext uri="{FF2B5EF4-FFF2-40B4-BE49-F238E27FC236}">
                  <a16:creationId xmlns:a16="http://schemas.microsoft.com/office/drawing/2014/main" id="{B3AE2BBB-17A5-A7EA-2661-230D6E6D7D6E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13" name="Google Shape;10125;p74">
            <a:extLst>
              <a:ext uri="{FF2B5EF4-FFF2-40B4-BE49-F238E27FC236}">
                <a16:creationId xmlns:a16="http://schemas.microsoft.com/office/drawing/2014/main" id="{B9A551A2-20F5-381A-BA06-70F58CE04779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14" name="Google Shape;10126;p74">
              <a:extLst>
                <a:ext uri="{FF2B5EF4-FFF2-40B4-BE49-F238E27FC236}">
                  <a16:creationId xmlns:a16="http://schemas.microsoft.com/office/drawing/2014/main" id="{029E7FA9-4B18-78A4-0AFF-BB66F9F34EF5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0127;p74">
              <a:extLst>
                <a:ext uri="{FF2B5EF4-FFF2-40B4-BE49-F238E27FC236}">
                  <a16:creationId xmlns:a16="http://schemas.microsoft.com/office/drawing/2014/main" id="{F31A9828-DBFE-0D83-12E9-CFF73A0CDC84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0128;p74">
              <a:extLst>
                <a:ext uri="{FF2B5EF4-FFF2-40B4-BE49-F238E27FC236}">
                  <a16:creationId xmlns:a16="http://schemas.microsoft.com/office/drawing/2014/main" id="{11172FD3-1B33-A615-6942-B053E8C12966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217" name="Text Placeholder 1">
            <a:extLst>
              <a:ext uri="{FF2B5EF4-FFF2-40B4-BE49-F238E27FC236}">
                <a16:creationId xmlns:a16="http://schemas.microsoft.com/office/drawing/2014/main" id="{A561548B-4C8F-CAD0-4A7F-44D7678FFEFB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2240022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Isosceles Triangle 68">
            <a:extLst>
              <a:ext uri="{FF2B5EF4-FFF2-40B4-BE49-F238E27FC236}">
                <a16:creationId xmlns:a16="http://schemas.microsoft.com/office/drawing/2014/main" id="{5ED32842-5641-9A24-9C75-A693BC167302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144B0EC8-AD73-E9CA-7B8D-3F85DFA98759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3E07D9AD-9E5A-D8DB-0524-4EE92E3AB138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5">
            <a:extLst>
              <a:ext uri="{FF2B5EF4-FFF2-40B4-BE49-F238E27FC236}">
                <a16:creationId xmlns:a16="http://schemas.microsoft.com/office/drawing/2014/main" id="{D134D83E-DB82-937E-ED83-0E53EAECFFF7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Donut 39">
            <a:extLst>
              <a:ext uri="{FF2B5EF4-FFF2-40B4-BE49-F238E27FC236}">
                <a16:creationId xmlns:a16="http://schemas.microsoft.com/office/drawing/2014/main" id="{9FDBB129-34CF-18B7-C063-F0EA43DC5991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Chord 38">
            <a:extLst>
              <a:ext uri="{FF2B5EF4-FFF2-40B4-BE49-F238E27FC236}">
                <a16:creationId xmlns:a16="http://schemas.microsoft.com/office/drawing/2014/main" id="{B8B8F0A7-B90C-4257-49F9-C46154E18408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DA566DC0-4943-2907-E333-8DD5424BF3CC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25">
            <a:extLst>
              <a:ext uri="{FF2B5EF4-FFF2-40B4-BE49-F238E27FC236}">
                <a16:creationId xmlns:a16="http://schemas.microsoft.com/office/drawing/2014/main" id="{300F08ED-10CD-C749-4C4D-1E205511231B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Block Arc 31">
            <a:extLst>
              <a:ext uri="{FF2B5EF4-FFF2-40B4-BE49-F238E27FC236}">
                <a16:creationId xmlns:a16="http://schemas.microsoft.com/office/drawing/2014/main" id="{3D46E2B8-CB2B-F213-CCD9-5345E074EBAB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eeform 53">
            <a:extLst>
              <a:ext uri="{FF2B5EF4-FFF2-40B4-BE49-F238E27FC236}">
                <a16:creationId xmlns:a16="http://schemas.microsoft.com/office/drawing/2014/main" id="{98A57EAD-6FC1-75C3-90B3-83926F29D1B8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10">
            <a:extLst>
              <a:ext uri="{FF2B5EF4-FFF2-40B4-BE49-F238E27FC236}">
                <a16:creationId xmlns:a16="http://schemas.microsoft.com/office/drawing/2014/main" id="{536B5A44-BD76-59A0-61AE-50634AA21187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Freeform 55">
            <a:extLst>
              <a:ext uri="{FF2B5EF4-FFF2-40B4-BE49-F238E27FC236}">
                <a16:creationId xmlns:a16="http://schemas.microsoft.com/office/drawing/2014/main" id="{E35212C2-8E78-988D-54F7-EC9B1BBF161C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ound Same Side Corner Rectangle 36">
            <a:extLst>
              <a:ext uri="{FF2B5EF4-FFF2-40B4-BE49-F238E27FC236}">
                <a16:creationId xmlns:a16="http://schemas.microsoft.com/office/drawing/2014/main" id="{68749492-6264-7E7E-1D6A-688415120F14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Oval 21">
            <a:extLst>
              <a:ext uri="{FF2B5EF4-FFF2-40B4-BE49-F238E27FC236}">
                <a16:creationId xmlns:a16="http://schemas.microsoft.com/office/drawing/2014/main" id="{AE7D6EB5-54A0-7320-08AB-2F7EEB2208C7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Oval 32">
            <a:extLst>
              <a:ext uri="{FF2B5EF4-FFF2-40B4-BE49-F238E27FC236}">
                <a16:creationId xmlns:a16="http://schemas.microsoft.com/office/drawing/2014/main" id="{C6A85924-EAFE-37C2-E58A-D30EEACA6D91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3" name="Google Shape;6783;p88">
            <a:extLst>
              <a:ext uri="{FF2B5EF4-FFF2-40B4-BE49-F238E27FC236}">
                <a16:creationId xmlns:a16="http://schemas.microsoft.com/office/drawing/2014/main" id="{75453B11-2F1A-463F-360B-400689473690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Google Shape;6784;p88">
              <a:extLst>
                <a:ext uri="{FF2B5EF4-FFF2-40B4-BE49-F238E27FC236}">
                  <a16:creationId xmlns:a16="http://schemas.microsoft.com/office/drawing/2014/main" id="{DF46CAF1-A98C-BA83-D7A8-97541AFCCFE3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5;p88">
              <a:extLst>
                <a:ext uri="{FF2B5EF4-FFF2-40B4-BE49-F238E27FC236}">
                  <a16:creationId xmlns:a16="http://schemas.microsoft.com/office/drawing/2014/main" id="{2C0DD6D4-12FA-2B81-5DE9-00474759A565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6;p88">
              <a:extLst>
                <a:ext uri="{FF2B5EF4-FFF2-40B4-BE49-F238E27FC236}">
                  <a16:creationId xmlns:a16="http://schemas.microsoft.com/office/drawing/2014/main" id="{96A65A8D-943B-C604-97A9-6AE92540BBD5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6787;p88">
              <a:extLst>
                <a:ext uri="{FF2B5EF4-FFF2-40B4-BE49-F238E27FC236}">
                  <a16:creationId xmlns:a16="http://schemas.microsoft.com/office/drawing/2014/main" id="{E263E3C0-CD45-D08A-7AE2-B24269E90525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6788;p88">
              <a:extLst>
                <a:ext uri="{FF2B5EF4-FFF2-40B4-BE49-F238E27FC236}">
                  <a16:creationId xmlns:a16="http://schemas.microsoft.com/office/drawing/2014/main" id="{EA431EDA-BEED-8820-F833-B7B7A84800CC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00;p88">
            <a:extLst>
              <a:ext uri="{FF2B5EF4-FFF2-40B4-BE49-F238E27FC236}">
                <a16:creationId xmlns:a16="http://schemas.microsoft.com/office/drawing/2014/main" id="{4FE7C031-44E8-77AD-25EF-033A2981AEA4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0" name="Google Shape;6801;p88">
              <a:extLst>
                <a:ext uri="{FF2B5EF4-FFF2-40B4-BE49-F238E27FC236}">
                  <a16:creationId xmlns:a16="http://schemas.microsoft.com/office/drawing/2014/main" id="{B02C82DE-B57F-2D8F-2135-10DAAE07012B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2;p88">
              <a:extLst>
                <a:ext uri="{FF2B5EF4-FFF2-40B4-BE49-F238E27FC236}">
                  <a16:creationId xmlns:a16="http://schemas.microsoft.com/office/drawing/2014/main" id="{B556FFB3-B601-3F50-22BB-42D66DD6177E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3;p88">
              <a:extLst>
                <a:ext uri="{FF2B5EF4-FFF2-40B4-BE49-F238E27FC236}">
                  <a16:creationId xmlns:a16="http://schemas.microsoft.com/office/drawing/2014/main" id="{BBA85E18-E28B-A417-48AA-17D64FE85844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04;p88">
              <a:extLst>
                <a:ext uri="{FF2B5EF4-FFF2-40B4-BE49-F238E27FC236}">
                  <a16:creationId xmlns:a16="http://schemas.microsoft.com/office/drawing/2014/main" id="{42561C9A-C85C-56BF-A4A6-40AA037F40CC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05;p88">
              <a:extLst>
                <a:ext uri="{FF2B5EF4-FFF2-40B4-BE49-F238E27FC236}">
                  <a16:creationId xmlns:a16="http://schemas.microsoft.com/office/drawing/2014/main" id="{DD63A142-3439-F9D8-1C96-9A9DD8B1A7A9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6866;p88">
            <a:extLst>
              <a:ext uri="{FF2B5EF4-FFF2-40B4-BE49-F238E27FC236}">
                <a16:creationId xmlns:a16="http://schemas.microsoft.com/office/drawing/2014/main" id="{1EB6A5EF-9E45-8BFF-ACF3-E55693472DAA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Google Shape;6867;p88">
              <a:extLst>
                <a:ext uri="{FF2B5EF4-FFF2-40B4-BE49-F238E27FC236}">
                  <a16:creationId xmlns:a16="http://schemas.microsoft.com/office/drawing/2014/main" id="{55CD40F3-D256-C452-3D8E-D6619E0160E6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68;p88">
              <a:extLst>
                <a:ext uri="{FF2B5EF4-FFF2-40B4-BE49-F238E27FC236}">
                  <a16:creationId xmlns:a16="http://schemas.microsoft.com/office/drawing/2014/main" id="{6B23B9BE-CB50-041F-6409-DD870874AF29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69;p88">
              <a:extLst>
                <a:ext uri="{FF2B5EF4-FFF2-40B4-BE49-F238E27FC236}">
                  <a16:creationId xmlns:a16="http://schemas.microsoft.com/office/drawing/2014/main" id="{323AC564-E94D-81BE-8B7B-AFB0D3B922B9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0;p88">
              <a:extLst>
                <a:ext uri="{FF2B5EF4-FFF2-40B4-BE49-F238E27FC236}">
                  <a16:creationId xmlns:a16="http://schemas.microsoft.com/office/drawing/2014/main" id="{8685465D-18BC-F629-DA03-D8C86BE943FD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6871;p88">
              <a:extLst>
                <a:ext uri="{FF2B5EF4-FFF2-40B4-BE49-F238E27FC236}">
                  <a16:creationId xmlns:a16="http://schemas.microsoft.com/office/drawing/2014/main" id="{1B9DF937-9A66-0258-DE78-22A78AE1AC02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6872;p88">
              <a:extLst>
                <a:ext uri="{FF2B5EF4-FFF2-40B4-BE49-F238E27FC236}">
                  <a16:creationId xmlns:a16="http://schemas.microsoft.com/office/drawing/2014/main" id="{9E5A5F98-EFAA-45FC-67F7-A2A183DB7D3F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6957;p88">
            <a:extLst>
              <a:ext uri="{FF2B5EF4-FFF2-40B4-BE49-F238E27FC236}">
                <a16:creationId xmlns:a16="http://schemas.microsoft.com/office/drawing/2014/main" id="{4E8405AA-86D7-0FDA-0D70-EC8FFFA22387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Google Shape;6958;p88">
              <a:extLst>
                <a:ext uri="{FF2B5EF4-FFF2-40B4-BE49-F238E27FC236}">
                  <a16:creationId xmlns:a16="http://schemas.microsoft.com/office/drawing/2014/main" id="{F257329E-5D55-365E-DF90-25DCAF58BF2A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59;p88">
              <a:extLst>
                <a:ext uri="{FF2B5EF4-FFF2-40B4-BE49-F238E27FC236}">
                  <a16:creationId xmlns:a16="http://schemas.microsoft.com/office/drawing/2014/main" id="{120B54B8-A402-9B07-271E-327458446B63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0;p88">
              <a:extLst>
                <a:ext uri="{FF2B5EF4-FFF2-40B4-BE49-F238E27FC236}">
                  <a16:creationId xmlns:a16="http://schemas.microsoft.com/office/drawing/2014/main" id="{0C15876B-D89C-80E0-B642-FBABE3886E25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1;p88">
              <a:extLst>
                <a:ext uri="{FF2B5EF4-FFF2-40B4-BE49-F238E27FC236}">
                  <a16:creationId xmlns:a16="http://schemas.microsoft.com/office/drawing/2014/main" id="{D5ED9BC5-BB44-FAAB-614D-B433E64CEF1F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2;p88">
              <a:extLst>
                <a:ext uri="{FF2B5EF4-FFF2-40B4-BE49-F238E27FC236}">
                  <a16:creationId xmlns:a16="http://schemas.microsoft.com/office/drawing/2014/main" id="{44A9F924-6F77-D1FC-9D18-B546E46B2A8C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3;p88">
              <a:extLst>
                <a:ext uri="{FF2B5EF4-FFF2-40B4-BE49-F238E27FC236}">
                  <a16:creationId xmlns:a16="http://schemas.microsoft.com/office/drawing/2014/main" id="{3E2C5DBF-EB3F-AB60-DCB0-CE890BBE9468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64;p88">
              <a:extLst>
                <a:ext uri="{FF2B5EF4-FFF2-40B4-BE49-F238E27FC236}">
                  <a16:creationId xmlns:a16="http://schemas.microsoft.com/office/drawing/2014/main" id="{533CCB6D-54AA-7B46-84B4-81B507C0E789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65;p88">
              <a:extLst>
                <a:ext uri="{FF2B5EF4-FFF2-40B4-BE49-F238E27FC236}">
                  <a16:creationId xmlns:a16="http://schemas.microsoft.com/office/drawing/2014/main" id="{8345708C-CC7E-28C2-E1F2-36FABC403A14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6966;p88">
            <a:extLst>
              <a:ext uri="{FF2B5EF4-FFF2-40B4-BE49-F238E27FC236}">
                <a16:creationId xmlns:a16="http://schemas.microsoft.com/office/drawing/2014/main" id="{36E167A6-6074-18DD-6DDB-B0708C2E3EE2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2" name="Google Shape;6967;p88">
              <a:extLst>
                <a:ext uri="{FF2B5EF4-FFF2-40B4-BE49-F238E27FC236}">
                  <a16:creationId xmlns:a16="http://schemas.microsoft.com/office/drawing/2014/main" id="{13FE86D8-13B8-0B1B-F853-42F4B3F424B1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68;p88">
              <a:extLst>
                <a:ext uri="{FF2B5EF4-FFF2-40B4-BE49-F238E27FC236}">
                  <a16:creationId xmlns:a16="http://schemas.microsoft.com/office/drawing/2014/main" id="{F3D0C480-7D84-B6DE-EB15-57FFA53BB37B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6969;p88">
              <a:extLst>
                <a:ext uri="{FF2B5EF4-FFF2-40B4-BE49-F238E27FC236}">
                  <a16:creationId xmlns:a16="http://schemas.microsoft.com/office/drawing/2014/main" id="{CE12F24E-914E-2794-69DE-8EEF94473315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6970;p88">
              <a:extLst>
                <a:ext uri="{FF2B5EF4-FFF2-40B4-BE49-F238E27FC236}">
                  <a16:creationId xmlns:a16="http://schemas.microsoft.com/office/drawing/2014/main" id="{8446E6E8-7825-D237-B080-6BA4DBE5EDB6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56" name="Google Shape;6760;p88">
            <a:extLst>
              <a:ext uri="{FF2B5EF4-FFF2-40B4-BE49-F238E27FC236}">
                <a16:creationId xmlns:a16="http://schemas.microsoft.com/office/drawing/2014/main" id="{74D68E54-8512-051B-3EEA-C864F31D6F09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7" name="Google Shape;6761;p88">
              <a:extLst>
                <a:ext uri="{FF2B5EF4-FFF2-40B4-BE49-F238E27FC236}">
                  <a16:creationId xmlns:a16="http://schemas.microsoft.com/office/drawing/2014/main" id="{2FAF9F03-CBDF-EEEF-F469-6EE16742B906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2;p88">
              <a:extLst>
                <a:ext uri="{FF2B5EF4-FFF2-40B4-BE49-F238E27FC236}">
                  <a16:creationId xmlns:a16="http://schemas.microsoft.com/office/drawing/2014/main" id="{A8A62861-1EAB-8D2E-6EE9-040450A61F96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3;p88">
              <a:extLst>
                <a:ext uri="{FF2B5EF4-FFF2-40B4-BE49-F238E27FC236}">
                  <a16:creationId xmlns:a16="http://schemas.microsoft.com/office/drawing/2014/main" id="{524ADCF1-CC03-CFF7-0969-4D19C09CB9F6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4;p88">
              <a:extLst>
                <a:ext uri="{FF2B5EF4-FFF2-40B4-BE49-F238E27FC236}">
                  <a16:creationId xmlns:a16="http://schemas.microsoft.com/office/drawing/2014/main" id="{43F09E0C-3FA2-B45A-2492-1F9DB69DAFB4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5;p88">
              <a:extLst>
                <a:ext uri="{FF2B5EF4-FFF2-40B4-BE49-F238E27FC236}">
                  <a16:creationId xmlns:a16="http://schemas.microsoft.com/office/drawing/2014/main" id="{B36DE187-B97E-3A9D-8DB7-CCA35C29F08F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6;p88">
              <a:extLst>
                <a:ext uri="{FF2B5EF4-FFF2-40B4-BE49-F238E27FC236}">
                  <a16:creationId xmlns:a16="http://schemas.microsoft.com/office/drawing/2014/main" id="{C5BCC526-5600-E0F9-C435-1768E3F5C898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67;p88">
              <a:extLst>
                <a:ext uri="{FF2B5EF4-FFF2-40B4-BE49-F238E27FC236}">
                  <a16:creationId xmlns:a16="http://schemas.microsoft.com/office/drawing/2014/main" id="{58834A93-F57A-8184-9280-C2517E958208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777;p88">
            <a:extLst>
              <a:ext uri="{FF2B5EF4-FFF2-40B4-BE49-F238E27FC236}">
                <a16:creationId xmlns:a16="http://schemas.microsoft.com/office/drawing/2014/main" id="{6BC56588-B761-18F0-6940-8FF0DDC87831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5" name="Google Shape;6778;p88">
              <a:extLst>
                <a:ext uri="{FF2B5EF4-FFF2-40B4-BE49-F238E27FC236}">
                  <a16:creationId xmlns:a16="http://schemas.microsoft.com/office/drawing/2014/main" id="{5E8FFB76-6CA4-2CE4-EE2F-73892CC75F12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79;p88">
              <a:extLst>
                <a:ext uri="{FF2B5EF4-FFF2-40B4-BE49-F238E27FC236}">
                  <a16:creationId xmlns:a16="http://schemas.microsoft.com/office/drawing/2014/main" id="{6AA1C2FF-71F0-3D2D-7859-96CEE82E6095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0;p88">
              <a:extLst>
                <a:ext uri="{FF2B5EF4-FFF2-40B4-BE49-F238E27FC236}">
                  <a16:creationId xmlns:a16="http://schemas.microsoft.com/office/drawing/2014/main" id="{2B9460FA-B0E6-4DE6-B75A-C2B430C18117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81;p88">
              <a:extLst>
                <a:ext uri="{FF2B5EF4-FFF2-40B4-BE49-F238E27FC236}">
                  <a16:creationId xmlns:a16="http://schemas.microsoft.com/office/drawing/2014/main" id="{6DD66A90-6475-B111-7DD8-9E7EED96B1AC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6782;p88">
              <a:extLst>
                <a:ext uri="{FF2B5EF4-FFF2-40B4-BE49-F238E27FC236}">
                  <a16:creationId xmlns:a16="http://schemas.microsoft.com/office/drawing/2014/main" id="{33CD0C7A-4E0F-F39A-4064-0B5D9BAD41FC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6827;p88">
            <a:extLst>
              <a:ext uri="{FF2B5EF4-FFF2-40B4-BE49-F238E27FC236}">
                <a16:creationId xmlns:a16="http://schemas.microsoft.com/office/drawing/2014/main" id="{AAA4150C-241C-251E-9EAF-67E57170A41F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Google Shape;6828;p88">
              <a:extLst>
                <a:ext uri="{FF2B5EF4-FFF2-40B4-BE49-F238E27FC236}">
                  <a16:creationId xmlns:a16="http://schemas.microsoft.com/office/drawing/2014/main" id="{16BC7FA1-3164-7D87-7EE3-6F7C91484537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29;p88">
              <a:extLst>
                <a:ext uri="{FF2B5EF4-FFF2-40B4-BE49-F238E27FC236}">
                  <a16:creationId xmlns:a16="http://schemas.microsoft.com/office/drawing/2014/main" id="{11190BCF-CFCF-A952-06DD-577688B4EBD8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0;p88">
              <a:extLst>
                <a:ext uri="{FF2B5EF4-FFF2-40B4-BE49-F238E27FC236}">
                  <a16:creationId xmlns:a16="http://schemas.microsoft.com/office/drawing/2014/main" id="{F033D134-BD08-4FF4-56B8-D88B5AFFB7C4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1;p88">
              <a:extLst>
                <a:ext uri="{FF2B5EF4-FFF2-40B4-BE49-F238E27FC236}">
                  <a16:creationId xmlns:a16="http://schemas.microsoft.com/office/drawing/2014/main" id="{CF4BCC4C-603A-3D72-D984-C2C5CE17E2D0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2;p88">
              <a:extLst>
                <a:ext uri="{FF2B5EF4-FFF2-40B4-BE49-F238E27FC236}">
                  <a16:creationId xmlns:a16="http://schemas.microsoft.com/office/drawing/2014/main" id="{7D28D7B1-729B-E237-55BB-3C14C5D1AF09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3;p88">
              <a:extLst>
                <a:ext uri="{FF2B5EF4-FFF2-40B4-BE49-F238E27FC236}">
                  <a16:creationId xmlns:a16="http://schemas.microsoft.com/office/drawing/2014/main" id="{AC23DC1A-0FD3-66C9-8FC7-9FD21F818055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6834;p88">
              <a:extLst>
                <a:ext uri="{FF2B5EF4-FFF2-40B4-BE49-F238E27FC236}">
                  <a16:creationId xmlns:a16="http://schemas.microsoft.com/office/drawing/2014/main" id="{030A29A3-CA38-3875-8589-C96B595795F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6873;p88">
            <a:extLst>
              <a:ext uri="{FF2B5EF4-FFF2-40B4-BE49-F238E27FC236}">
                <a16:creationId xmlns:a16="http://schemas.microsoft.com/office/drawing/2014/main" id="{EA5CC296-9153-1387-98B5-936DF6033CA3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9" name="Google Shape;6874;p88">
              <a:extLst>
                <a:ext uri="{FF2B5EF4-FFF2-40B4-BE49-F238E27FC236}">
                  <a16:creationId xmlns:a16="http://schemas.microsoft.com/office/drawing/2014/main" id="{1BB41336-CA21-60BE-B88B-2F0047D04327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5;p88">
              <a:extLst>
                <a:ext uri="{FF2B5EF4-FFF2-40B4-BE49-F238E27FC236}">
                  <a16:creationId xmlns:a16="http://schemas.microsoft.com/office/drawing/2014/main" id="{D44EC99B-75ED-C4D4-3216-A51D7B8F0CE2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76;p88">
              <a:extLst>
                <a:ext uri="{FF2B5EF4-FFF2-40B4-BE49-F238E27FC236}">
                  <a16:creationId xmlns:a16="http://schemas.microsoft.com/office/drawing/2014/main" id="{E1B7C405-252E-7521-ADD8-3EBFE31EF998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77;p88">
              <a:extLst>
                <a:ext uri="{FF2B5EF4-FFF2-40B4-BE49-F238E27FC236}">
                  <a16:creationId xmlns:a16="http://schemas.microsoft.com/office/drawing/2014/main" id="{2A87DF8D-A534-AAD1-AE55-7E33EEFC2B2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83" name="Google Shape;6884;p88">
            <a:extLst>
              <a:ext uri="{FF2B5EF4-FFF2-40B4-BE49-F238E27FC236}">
                <a16:creationId xmlns:a16="http://schemas.microsoft.com/office/drawing/2014/main" id="{5E416E81-F1E8-2582-0A05-9F882B98DA57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4" name="Google Shape;6885;p88">
              <a:extLst>
                <a:ext uri="{FF2B5EF4-FFF2-40B4-BE49-F238E27FC236}">
                  <a16:creationId xmlns:a16="http://schemas.microsoft.com/office/drawing/2014/main" id="{C7B04F0F-039B-2BE8-B3E0-3364DF6D11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6;p88">
              <a:extLst>
                <a:ext uri="{FF2B5EF4-FFF2-40B4-BE49-F238E27FC236}">
                  <a16:creationId xmlns:a16="http://schemas.microsoft.com/office/drawing/2014/main" id="{705F2E1A-D1D5-FEC7-2021-91429512D316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7;p88">
              <a:extLst>
                <a:ext uri="{FF2B5EF4-FFF2-40B4-BE49-F238E27FC236}">
                  <a16:creationId xmlns:a16="http://schemas.microsoft.com/office/drawing/2014/main" id="{84438A10-17CC-3A31-112E-B26E49B31A79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8;p88">
              <a:extLst>
                <a:ext uri="{FF2B5EF4-FFF2-40B4-BE49-F238E27FC236}">
                  <a16:creationId xmlns:a16="http://schemas.microsoft.com/office/drawing/2014/main" id="{B1775CAE-025D-5C5F-6641-B440529E097D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89;p88">
              <a:extLst>
                <a:ext uri="{FF2B5EF4-FFF2-40B4-BE49-F238E27FC236}">
                  <a16:creationId xmlns:a16="http://schemas.microsoft.com/office/drawing/2014/main" id="{148A7DC8-7111-FA3B-9A97-5350BE5F68D0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90;p88">
              <a:extLst>
                <a:ext uri="{FF2B5EF4-FFF2-40B4-BE49-F238E27FC236}">
                  <a16:creationId xmlns:a16="http://schemas.microsoft.com/office/drawing/2014/main" id="{A9A20C9F-BA25-9577-F8C6-E183973A5D1E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0" name="Google Shape;6891;p88">
              <a:extLst>
                <a:ext uri="{FF2B5EF4-FFF2-40B4-BE49-F238E27FC236}">
                  <a16:creationId xmlns:a16="http://schemas.microsoft.com/office/drawing/2014/main" id="{37174CCF-ED00-22F0-A6C5-030D108A2AEA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6922;p88">
            <a:extLst>
              <a:ext uri="{FF2B5EF4-FFF2-40B4-BE49-F238E27FC236}">
                <a16:creationId xmlns:a16="http://schemas.microsoft.com/office/drawing/2014/main" id="{4F62DDA8-FF34-805C-FE45-B47C50D1E032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2" name="Google Shape;6923;p88">
              <a:extLst>
                <a:ext uri="{FF2B5EF4-FFF2-40B4-BE49-F238E27FC236}">
                  <a16:creationId xmlns:a16="http://schemas.microsoft.com/office/drawing/2014/main" id="{EDBEA001-2684-976A-3FB0-D28AFF86526E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4;p88">
              <a:extLst>
                <a:ext uri="{FF2B5EF4-FFF2-40B4-BE49-F238E27FC236}">
                  <a16:creationId xmlns:a16="http://schemas.microsoft.com/office/drawing/2014/main" id="{70F5F47F-92FC-5166-C8A7-732935E5DA80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5;p88">
              <a:extLst>
                <a:ext uri="{FF2B5EF4-FFF2-40B4-BE49-F238E27FC236}">
                  <a16:creationId xmlns:a16="http://schemas.microsoft.com/office/drawing/2014/main" id="{ED22E933-735A-DBF9-EE41-2C466BC798E5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6;p88">
              <a:extLst>
                <a:ext uri="{FF2B5EF4-FFF2-40B4-BE49-F238E27FC236}">
                  <a16:creationId xmlns:a16="http://schemas.microsoft.com/office/drawing/2014/main" id="{85F02D2C-875F-F440-98A1-CB6F6E06E4A0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7;p88">
              <a:extLst>
                <a:ext uri="{FF2B5EF4-FFF2-40B4-BE49-F238E27FC236}">
                  <a16:creationId xmlns:a16="http://schemas.microsoft.com/office/drawing/2014/main" id="{A7A755F0-E958-92D7-DC88-763A0ADB4765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8;p88">
              <a:extLst>
                <a:ext uri="{FF2B5EF4-FFF2-40B4-BE49-F238E27FC236}">
                  <a16:creationId xmlns:a16="http://schemas.microsoft.com/office/drawing/2014/main" id="{42134E96-5545-D349-EB8D-8A2162CF300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6929;p88">
              <a:extLst>
                <a:ext uri="{FF2B5EF4-FFF2-40B4-BE49-F238E27FC236}">
                  <a16:creationId xmlns:a16="http://schemas.microsoft.com/office/drawing/2014/main" id="{E006B8B7-6253-D67A-D373-2F59CFC3976F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6981;p88">
            <a:extLst>
              <a:ext uri="{FF2B5EF4-FFF2-40B4-BE49-F238E27FC236}">
                <a16:creationId xmlns:a16="http://schemas.microsoft.com/office/drawing/2014/main" id="{249C11AF-F1A9-FDE4-C418-84B6281AD7C2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0" name="Google Shape;6982;p88">
              <a:extLst>
                <a:ext uri="{FF2B5EF4-FFF2-40B4-BE49-F238E27FC236}">
                  <a16:creationId xmlns:a16="http://schemas.microsoft.com/office/drawing/2014/main" id="{7C4D6C90-588A-3C3F-D998-04C8F125589A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3;p88">
              <a:extLst>
                <a:ext uri="{FF2B5EF4-FFF2-40B4-BE49-F238E27FC236}">
                  <a16:creationId xmlns:a16="http://schemas.microsoft.com/office/drawing/2014/main" id="{91A9B339-DE7E-8FAB-E418-1930CB854A78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84;p88">
              <a:extLst>
                <a:ext uri="{FF2B5EF4-FFF2-40B4-BE49-F238E27FC236}">
                  <a16:creationId xmlns:a16="http://schemas.microsoft.com/office/drawing/2014/main" id="{836CE78E-172C-4430-B061-DFFE5BFED8A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6985;p88">
              <a:extLst>
                <a:ext uri="{FF2B5EF4-FFF2-40B4-BE49-F238E27FC236}">
                  <a16:creationId xmlns:a16="http://schemas.microsoft.com/office/drawing/2014/main" id="{20294A06-30A1-DCD7-5943-1CBB345F650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7015;p88">
            <a:extLst>
              <a:ext uri="{FF2B5EF4-FFF2-40B4-BE49-F238E27FC236}">
                <a16:creationId xmlns:a16="http://schemas.microsoft.com/office/drawing/2014/main" id="{821BE4B9-ACD0-086C-FE1A-48CF0BAACAEC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5" name="Google Shape;7016;p88">
              <a:extLst>
                <a:ext uri="{FF2B5EF4-FFF2-40B4-BE49-F238E27FC236}">
                  <a16:creationId xmlns:a16="http://schemas.microsoft.com/office/drawing/2014/main" id="{F8B63730-332B-0718-84C5-CB3F171C1132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7017;p88">
              <a:extLst>
                <a:ext uri="{FF2B5EF4-FFF2-40B4-BE49-F238E27FC236}">
                  <a16:creationId xmlns:a16="http://schemas.microsoft.com/office/drawing/2014/main" id="{734F53CD-3E1C-F7B8-E01D-66FFA9D5A604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07" name="Google Shape;6799;p88">
            <a:extLst>
              <a:ext uri="{FF2B5EF4-FFF2-40B4-BE49-F238E27FC236}">
                <a16:creationId xmlns:a16="http://schemas.microsoft.com/office/drawing/2014/main" id="{A5D04F76-9EE2-7389-B8B6-2423241E9614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08" name="Google Shape;6862;p88">
            <a:extLst>
              <a:ext uri="{FF2B5EF4-FFF2-40B4-BE49-F238E27FC236}">
                <a16:creationId xmlns:a16="http://schemas.microsoft.com/office/drawing/2014/main" id="{B6FFE8BD-4E12-4D50-1C83-F2B445235A57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09" name="Google Shape;6863;p88">
              <a:extLst>
                <a:ext uri="{FF2B5EF4-FFF2-40B4-BE49-F238E27FC236}">
                  <a16:creationId xmlns:a16="http://schemas.microsoft.com/office/drawing/2014/main" id="{D279F39C-BEF1-7F9C-6D06-2EF09A21C336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64;p88">
              <a:extLst>
                <a:ext uri="{FF2B5EF4-FFF2-40B4-BE49-F238E27FC236}">
                  <a16:creationId xmlns:a16="http://schemas.microsoft.com/office/drawing/2014/main" id="{CE1B3D33-FED8-C616-4679-648D32982FD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865;p88">
              <a:extLst>
                <a:ext uri="{FF2B5EF4-FFF2-40B4-BE49-F238E27FC236}">
                  <a16:creationId xmlns:a16="http://schemas.microsoft.com/office/drawing/2014/main" id="{C9ADEC39-E18A-8DB8-FC96-B8005A916432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6913;p88">
            <a:extLst>
              <a:ext uri="{FF2B5EF4-FFF2-40B4-BE49-F238E27FC236}">
                <a16:creationId xmlns:a16="http://schemas.microsoft.com/office/drawing/2014/main" id="{F297813A-B6B1-E624-2F81-008C12DA2F07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3" name="Google Shape;6914;p88">
              <a:extLst>
                <a:ext uri="{FF2B5EF4-FFF2-40B4-BE49-F238E27FC236}">
                  <a16:creationId xmlns:a16="http://schemas.microsoft.com/office/drawing/2014/main" id="{FA5DFF4A-7EA0-A518-E5DB-83CC390AD12D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15;p88">
              <a:extLst>
                <a:ext uri="{FF2B5EF4-FFF2-40B4-BE49-F238E27FC236}">
                  <a16:creationId xmlns:a16="http://schemas.microsoft.com/office/drawing/2014/main" id="{2EECC2E4-0422-3BE8-845C-DAC6B09C3C7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15" name="Google Shape;6947;p88">
            <a:extLst>
              <a:ext uri="{FF2B5EF4-FFF2-40B4-BE49-F238E27FC236}">
                <a16:creationId xmlns:a16="http://schemas.microsoft.com/office/drawing/2014/main" id="{65737160-FF27-0BBD-13F0-406DCAB215FB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16" name="Google Shape;6948;p88">
              <a:extLst>
                <a:ext uri="{FF2B5EF4-FFF2-40B4-BE49-F238E27FC236}">
                  <a16:creationId xmlns:a16="http://schemas.microsoft.com/office/drawing/2014/main" id="{1ABCDD39-4485-EA15-A8D9-376A9BB52128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49;p88">
              <a:extLst>
                <a:ext uri="{FF2B5EF4-FFF2-40B4-BE49-F238E27FC236}">
                  <a16:creationId xmlns:a16="http://schemas.microsoft.com/office/drawing/2014/main" id="{B31C161B-7336-D27C-5D2E-72513AD6D45E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0;p88">
              <a:extLst>
                <a:ext uri="{FF2B5EF4-FFF2-40B4-BE49-F238E27FC236}">
                  <a16:creationId xmlns:a16="http://schemas.microsoft.com/office/drawing/2014/main" id="{E1F1C29B-1461-BAAE-A01F-DE9C1E1E39B3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1;p88">
              <a:extLst>
                <a:ext uri="{FF2B5EF4-FFF2-40B4-BE49-F238E27FC236}">
                  <a16:creationId xmlns:a16="http://schemas.microsoft.com/office/drawing/2014/main" id="{750141CF-756E-A58E-2F84-963214BADF52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2;p88">
              <a:extLst>
                <a:ext uri="{FF2B5EF4-FFF2-40B4-BE49-F238E27FC236}">
                  <a16:creationId xmlns:a16="http://schemas.microsoft.com/office/drawing/2014/main" id="{57019081-3DBD-B25B-4EB3-E6E0CF8A232D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3;p88">
              <a:extLst>
                <a:ext uri="{FF2B5EF4-FFF2-40B4-BE49-F238E27FC236}">
                  <a16:creationId xmlns:a16="http://schemas.microsoft.com/office/drawing/2014/main" id="{7918FAAD-E2BE-6A75-7D5A-BAE6DDCC9FE7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4;p88">
              <a:extLst>
                <a:ext uri="{FF2B5EF4-FFF2-40B4-BE49-F238E27FC236}">
                  <a16:creationId xmlns:a16="http://schemas.microsoft.com/office/drawing/2014/main" id="{846C8086-ED7A-8C21-5762-6E3DEE6E7BE6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5;p88">
              <a:extLst>
                <a:ext uri="{FF2B5EF4-FFF2-40B4-BE49-F238E27FC236}">
                  <a16:creationId xmlns:a16="http://schemas.microsoft.com/office/drawing/2014/main" id="{8B997590-74AB-E648-FECF-51EC8FB04970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6956;p88">
              <a:extLst>
                <a:ext uri="{FF2B5EF4-FFF2-40B4-BE49-F238E27FC236}">
                  <a16:creationId xmlns:a16="http://schemas.microsoft.com/office/drawing/2014/main" id="{7930D66A-55A3-54F6-39D5-68CE8B4C02F3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6971;p88">
            <a:extLst>
              <a:ext uri="{FF2B5EF4-FFF2-40B4-BE49-F238E27FC236}">
                <a16:creationId xmlns:a16="http://schemas.microsoft.com/office/drawing/2014/main" id="{1CDDEB7C-3F75-32CD-4E7C-4E0ED22CE6B2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6" name="Google Shape;6972;p88">
              <a:extLst>
                <a:ext uri="{FF2B5EF4-FFF2-40B4-BE49-F238E27FC236}">
                  <a16:creationId xmlns:a16="http://schemas.microsoft.com/office/drawing/2014/main" id="{2D03A9D3-40D9-5B1E-A6B8-50AA85A213DC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973;p88">
              <a:extLst>
                <a:ext uri="{FF2B5EF4-FFF2-40B4-BE49-F238E27FC236}">
                  <a16:creationId xmlns:a16="http://schemas.microsoft.com/office/drawing/2014/main" id="{BB93CFBA-870B-B437-CC32-99C46EEE3CAF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28" name="Google Shape;7004;p88">
            <a:extLst>
              <a:ext uri="{FF2B5EF4-FFF2-40B4-BE49-F238E27FC236}">
                <a16:creationId xmlns:a16="http://schemas.microsoft.com/office/drawing/2014/main" id="{30A5B9F9-EBC2-A5FB-4881-B559C475FE99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9" name="Google Shape;7005;p88">
              <a:extLst>
                <a:ext uri="{FF2B5EF4-FFF2-40B4-BE49-F238E27FC236}">
                  <a16:creationId xmlns:a16="http://schemas.microsoft.com/office/drawing/2014/main" id="{B984810F-33FF-4A1D-F249-CFF6DCDD3BB3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7006;p88">
              <a:extLst>
                <a:ext uri="{FF2B5EF4-FFF2-40B4-BE49-F238E27FC236}">
                  <a16:creationId xmlns:a16="http://schemas.microsoft.com/office/drawing/2014/main" id="{7D81992B-D629-F705-0A03-A0F1C537C208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7018;p88">
            <a:extLst>
              <a:ext uri="{FF2B5EF4-FFF2-40B4-BE49-F238E27FC236}">
                <a16:creationId xmlns:a16="http://schemas.microsoft.com/office/drawing/2014/main" id="{C80BF423-BA8B-5E55-A3FA-C58143E681C9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2" name="Google Shape;7019;p88">
              <a:extLst>
                <a:ext uri="{FF2B5EF4-FFF2-40B4-BE49-F238E27FC236}">
                  <a16:creationId xmlns:a16="http://schemas.microsoft.com/office/drawing/2014/main" id="{E2ACE6C4-1EDC-8E5E-35CD-08C1264F4768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7020;p88">
              <a:extLst>
                <a:ext uri="{FF2B5EF4-FFF2-40B4-BE49-F238E27FC236}">
                  <a16:creationId xmlns:a16="http://schemas.microsoft.com/office/drawing/2014/main" id="{279FDA15-6ADF-B9DE-682E-759273BA806D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34" name="Google Shape;5917;p86">
            <a:extLst>
              <a:ext uri="{FF2B5EF4-FFF2-40B4-BE49-F238E27FC236}">
                <a16:creationId xmlns:a16="http://schemas.microsoft.com/office/drawing/2014/main" id="{F6066947-32B7-9C13-C9B5-6C2317D049B5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sp>
        <p:nvSpPr>
          <p:cNvPr id="135" name="Google Shape;5955;p86">
            <a:extLst>
              <a:ext uri="{FF2B5EF4-FFF2-40B4-BE49-F238E27FC236}">
                <a16:creationId xmlns:a16="http://schemas.microsoft.com/office/drawing/2014/main" id="{F9C507D1-059B-AB84-9D23-FB7AD0479A21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cs typeface="B Nazanin" panose="00000700000000000000" pitchFamily="2" charset="-78"/>
            </a:endParaRPr>
          </a:p>
        </p:txBody>
      </p:sp>
      <p:grpSp>
        <p:nvGrpSpPr>
          <p:cNvPr id="136" name="Google Shape;5983;p86">
            <a:extLst>
              <a:ext uri="{FF2B5EF4-FFF2-40B4-BE49-F238E27FC236}">
                <a16:creationId xmlns:a16="http://schemas.microsoft.com/office/drawing/2014/main" id="{B3F1B94F-7046-5704-3681-03FC6F4EA55D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37" name="Google Shape;5984;p86">
              <a:extLst>
                <a:ext uri="{FF2B5EF4-FFF2-40B4-BE49-F238E27FC236}">
                  <a16:creationId xmlns:a16="http://schemas.microsoft.com/office/drawing/2014/main" id="{F448BC7C-F840-00E7-F33A-1110DBBEF31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5985;p86">
              <a:extLst>
                <a:ext uri="{FF2B5EF4-FFF2-40B4-BE49-F238E27FC236}">
                  <a16:creationId xmlns:a16="http://schemas.microsoft.com/office/drawing/2014/main" id="{528AF490-D8CB-5B8C-9EAA-3E56DA5D712A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5986;p86">
            <a:extLst>
              <a:ext uri="{FF2B5EF4-FFF2-40B4-BE49-F238E27FC236}">
                <a16:creationId xmlns:a16="http://schemas.microsoft.com/office/drawing/2014/main" id="{9B32EBB8-4866-7D53-CCFE-D175C21B8CE8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0" name="Google Shape;5987;p86">
              <a:extLst>
                <a:ext uri="{FF2B5EF4-FFF2-40B4-BE49-F238E27FC236}">
                  <a16:creationId xmlns:a16="http://schemas.microsoft.com/office/drawing/2014/main" id="{295210BE-C563-E08C-8909-1A4B89CD211D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5988;p86">
              <a:extLst>
                <a:ext uri="{FF2B5EF4-FFF2-40B4-BE49-F238E27FC236}">
                  <a16:creationId xmlns:a16="http://schemas.microsoft.com/office/drawing/2014/main" id="{BB4DC32A-DC87-6B94-50CF-5B4461E81409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05;p86">
            <a:extLst>
              <a:ext uri="{FF2B5EF4-FFF2-40B4-BE49-F238E27FC236}">
                <a16:creationId xmlns:a16="http://schemas.microsoft.com/office/drawing/2014/main" id="{38A87707-5C49-1D12-016E-9634B8F95359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3" name="Google Shape;6006;p86">
              <a:extLst>
                <a:ext uri="{FF2B5EF4-FFF2-40B4-BE49-F238E27FC236}">
                  <a16:creationId xmlns:a16="http://schemas.microsoft.com/office/drawing/2014/main" id="{7F6F253B-75D6-7C43-CB8F-CAE7FD67650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07;p86">
              <a:extLst>
                <a:ext uri="{FF2B5EF4-FFF2-40B4-BE49-F238E27FC236}">
                  <a16:creationId xmlns:a16="http://schemas.microsoft.com/office/drawing/2014/main" id="{49DA0122-5568-FBA4-D905-30C24AA6C275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6020;p86">
            <a:extLst>
              <a:ext uri="{FF2B5EF4-FFF2-40B4-BE49-F238E27FC236}">
                <a16:creationId xmlns:a16="http://schemas.microsoft.com/office/drawing/2014/main" id="{C94B70E8-B0A4-E5BD-DA87-A0AB4D8E58BF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6" name="Google Shape;6021;p86">
              <a:extLst>
                <a:ext uri="{FF2B5EF4-FFF2-40B4-BE49-F238E27FC236}">
                  <a16:creationId xmlns:a16="http://schemas.microsoft.com/office/drawing/2014/main" id="{28FFCB89-8265-A5DB-CA82-527284FD017E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6022;p86">
              <a:extLst>
                <a:ext uri="{FF2B5EF4-FFF2-40B4-BE49-F238E27FC236}">
                  <a16:creationId xmlns:a16="http://schemas.microsoft.com/office/drawing/2014/main" id="{DB18E2BC-34A3-D0BB-B5B5-A8C4CE0B5C6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6038;p86">
            <a:extLst>
              <a:ext uri="{FF2B5EF4-FFF2-40B4-BE49-F238E27FC236}">
                <a16:creationId xmlns:a16="http://schemas.microsoft.com/office/drawing/2014/main" id="{3D6F714D-5123-1FF4-4C92-B148AD56EB75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9" name="Google Shape;6039;p86">
              <a:extLst>
                <a:ext uri="{FF2B5EF4-FFF2-40B4-BE49-F238E27FC236}">
                  <a16:creationId xmlns:a16="http://schemas.microsoft.com/office/drawing/2014/main" id="{5DE4AB98-1919-3E8F-6281-C1AF97E387ED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40;p86">
              <a:extLst>
                <a:ext uri="{FF2B5EF4-FFF2-40B4-BE49-F238E27FC236}">
                  <a16:creationId xmlns:a16="http://schemas.microsoft.com/office/drawing/2014/main" id="{F125F54B-0703-C41B-82F9-5B0A2C7C0A16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6041;p86">
              <a:extLst>
                <a:ext uri="{FF2B5EF4-FFF2-40B4-BE49-F238E27FC236}">
                  <a16:creationId xmlns:a16="http://schemas.microsoft.com/office/drawing/2014/main" id="{DEA45EE8-0DF8-32A1-DBC0-9F0949BE3121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6048;p86">
            <a:extLst>
              <a:ext uri="{FF2B5EF4-FFF2-40B4-BE49-F238E27FC236}">
                <a16:creationId xmlns:a16="http://schemas.microsoft.com/office/drawing/2014/main" id="{6C8E0023-25A8-C581-C1E6-D5B03B970D92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3" name="Google Shape;6049;p86">
              <a:extLst>
                <a:ext uri="{FF2B5EF4-FFF2-40B4-BE49-F238E27FC236}">
                  <a16:creationId xmlns:a16="http://schemas.microsoft.com/office/drawing/2014/main" id="{30A4BA62-7466-16EB-D0F5-50DD77A6A197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050;p86">
              <a:extLst>
                <a:ext uri="{FF2B5EF4-FFF2-40B4-BE49-F238E27FC236}">
                  <a16:creationId xmlns:a16="http://schemas.microsoft.com/office/drawing/2014/main" id="{E60721B2-ADEF-FADE-EE32-BD84E707E59B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6051;p86">
              <a:extLst>
                <a:ext uri="{FF2B5EF4-FFF2-40B4-BE49-F238E27FC236}">
                  <a16:creationId xmlns:a16="http://schemas.microsoft.com/office/drawing/2014/main" id="{6A7E92BD-040E-18A3-B65A-1213CC889B0A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17;p85">
            <a:extLst>
              <a:ext uri="{FF2B5EF4-FFF2-40B4-BE49-F238E27FC236}">
                <a16:creationId xmlns:a16="http://schemas.microsoft.com/office/drawing/2014/main" id="{105DBF51-F2CF-BF51-4646-570EACC35D67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7" name="Google Shape;5718;p85">
              <a:extLst>
                <a:ext uri="{FF2B5EF4-FFF2-40B4-BE49-F238E27FC236}">
                  <a16:creationId xmlns:a16="http://schemas.microsoft.com/office/drawing/2014/main" id="{CDD5AB1A-E78C-C3B4-6586-551598E9D5BE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19;p85">
              <a:extLst>
                <a:ext uri="{FF2B5EF4-FFF2-40B4-BE49-F238E27FC236}">
                  <a16:creationId xmlns:a16="http://schemas.microsoft.com/office/drawing/2014/main" id="{06A74E24-57EA-A1AC-E3B6-68815EB86E32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0;p85">
              <a:extLst>
                <a:ext uri="{FF2B5EF4-FFF2-40B4-BE49-F238E27FC236}">
                  <a16:creationId xmlns:a16="http://schemas.microsoft.com/office/drawing/2014/main" id="{AB35AA5B-0D30-FD09-2D3F-43D0C351C238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1;p85">
              <a:extLst>
                <a:ext uri="{FF2B5EF4-FFF2-40B4-BE49-F238E27FC236}">
                  <a16:creationId xmlns:a16="http://schemas.microsoft.com/office/drawing/2014/main" id="{936B19C5-2575-3AA2-EDF2-A6CFEA2D3F7F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2;p85">
              <a:extLst>
                <a:ext uri="{FF2B5EF4-FFF2-40B4-BE49-F238E27FC236}">
                  <a16:creationId xmlns:a16="http://schemas.microsoft.com/office/drawing/2014/main" id="{14FE7163-B380-9D03-7C44-D8FFD2CF2302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5723;p85">
            <a:extLst>
              <a:ext uri="{FF2B5EF4-FFF2-40B4-BE49-F238E27FC236}">
                <a16:creationId xmlns:a16="http://schemas.microsoft.com/office/drawing/2014/main" id="{061C3CFD-052F-4800-1BEA-89278F7554C9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63" name="Google Shape;5724;p85">
              <a:extLst>
                <a:ext uri="{FF2B5EF4-FFF2-40B4-BE49-F238E27FC236}">
                  <a16:creationId xmlns:a16="http://schemas.microsoft.com/office/drawing/2014/main" id="{9CAEC577-404C-01DE-635E-71678B45ECED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5;p85">
              <a:extLst>
                <a:ext uri="{FF2B5EF4-FFF2-40B4-BE49-F238E27FC236}">
                  <a16:creationId xmlns:a16="http://schemas.microsoft.com/office/drawing/2014/main" id="{3DE25C87-5B90-0C8E-9473-778A5717C930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6;p85">
              <a:extLst>
                <a:ext uri="{FF2B5EF4-FFF2-40B4-BE49-F238E27FC236}">
                  <a16:creationId xmlns:a16="http://schemas.microsoft.com/office/drawing/2014/main" id="{7897491F-39CF-9A94-5707-44197037E33F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7;p85">
              <a:extLst>
                <a:ext uri="{FF2B5EF4-FFF2-40B4-BE49-F238E27FC236}">
                  <a16:creationId xmlns:a16="http://schemas.microsoft.com/office/drawing/2014/main" id="{E1D8C2E8-8976-546F-D6A4-E46F459AA18D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8;p85">
              <a:extLst>
                <a:ext uri="{FF2B5EF4-FFF2-40B4-BE49-F238E27FC236}">
                  <a16:creationId xmlns:a16="http://schemas.microsoft.com/office/drawing/2014/main" id="{FBE425F0-D3E6-A917-32DD-1CF2192DC2C0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5729;p85">
              <a:extLst>
                <a:ext uri="{FF2B5EF4-FFF2-40B4-BE49-F238E27FC236}">
                  <a16:creationId xmlns:a16="http://schemas.microsoft.com/office/drawing/2014/main" id="{26DB3F2D-70DD-F4D2-1149-550951E782DA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cs typeface="B Nazanin" panose="00000700000000000000" pitchFamily="2" charset="-78"/>
              </a:endParaRPr>
            </a:p>
          </p:txBody>
        </p:sp>
      </p:grpSp>
      <p:sp>
        <p:nvSpPr>
          <p:cNvPr id="169" name="Text Placeholder 1">
            <a:extLst>
              <a:ext uri="{FF2B5EF4-FFF2-40B4-BE49-F238E27FC236}">
                <a16:creationId xmlns:a16="http://schemas.microsoft.com/office/drawing/2014/main" id="{F9620B63-5BC3-14AE-DF2B-255959CE1CEC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923166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Google Shape;1197;p70">
            <a:extLst>
              <a:ext uri="{FF2B5EF4-FFF2-40B4-BE49-F238E27FC236}">
                <a16:creationId xmlns:a16="http://schemas.microsoft.com/office/drawing/2014/main" id="{7645AF92-4D78-B3BC-E4D7-69A95C83C5EA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9" name="Google Shape;1198;p70">
            <a:extLst>
              <a:ext uri="{FF2B5EF4-FFF2-40B4-BE49-F238E27FC236}">
                <a16:creationId xmlns:a16="http://schemas.microsoft.com/office/drawing/2014/main" id="{DCD3D4B2-2C8E-3B42-F1EE-4BC715F20B1F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10" name="Google Shape;1199;p70">
              <a:extLst>
                <a:ext uri="{FF2B5EF4-FFF2-40B4-BE49-F238E27FC236}">
                  <a16:creationId xmlns:a16="http://schemas.microsoft.com/office/drawing/2014/main" id="{688F9C39-C9BF-5446-E4AE-5FBADCB818A6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0;p70">
              <a:extLst>
                <a:ext uri="{FF2B5EF4-FFF2-40B4-BE49-F238E27FC236}">
                  <a16:creationId xmlns:a16="http://schemas.microsoft.com/office/drawing/2014/main" id="{BBA11C9A-7F17-4F29-D837-706796C2895E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201;p70">
            <a:extLst>
              <a:ext uri="{FF2B5EF4-FFF2-40B4-BE49-F238E27FC236}">
                <a16:creationId xmlns:a16="http://schemas.microsoft.com/office/drawing/2014/main" id="{BBA07624-BD7A-B471-BCD6-BD28E8B881C6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3" name="Google Shape;1202;p70">
              <a:extLst>
                <a:ext uri="{FF2B5EF4-FFF2-40B4-BE49-F238E27FC236}">
                  <a16:creationId xmlns:a16="http://schemas.microsoft.com/office/drawing/2014/main" id="{B9EC557A-1D74-5911-9B02-8E71390EDCAA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203;p70">
              <a:extLst>
                <a:ext uri="{FF2B5EF4-FFF2-40B4-BE49-F238E27FC236}">
                  <a16:creationId xmlns:a16="http://schemas.microsoft.com/office/drawing/2014/main" id="{13640789-A000-3A6D-6BF8-BB81E1D29569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204;p70">
              <a:extLst>
                <a:ext uri="{FF2B5EF4-FFF2-40B4-BE49-F238E27FC236}">
                  <a16:creationId xmlns:a16="http://schemas.microsoft.com/office/drawing/2014/main" id="{78A00A99-6E49-80C3-39F9-92A12566CDB9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5;p70">
              <a:extLst>
                <a:ext uri="{FF2B5EF4-FFF2-40B4-BE49-F238E27FC236}">
                  <a16:creationId xmlns:a16="http://schemas.microsoft.com/office/drawing/2014/main" id="{B6F47FE9-8797-2D38-202D-9A2CCE699E7B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" name="Google Shape;1206;p70">
            <a:extLst>
              <a:ext uri="{FF2B5EF4-FFF2-40B4-BE49-F238E27FC236}">
                <a16:creationId xmlns:a16="http://schemas.microsoft.com/office/drawing/2014/main" id="{790ACFAC-D47B-C074-2FE8-C418B631A7E9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8" name="Google Shape;1207;p70">
              <a:extLst>
                <a:ext uri="{FF2B5EF4-FFF2-40B4-BE49-F238E27FC236}">
                  <a16:creationId xmlns:a16="http://schemas.microsoft.com/office/drawing/2014/main" id="{E2D42373-2944-8874-D5D3-6D1C4E75FB4C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" name="Google Shape;1208;p70">
              <a:extLst>
                <a:ext uri="{FF2B5EF4-FFF2-40B4-BE49-F238E27FC236}">
                  <a16:creationId xmlns:a16="http://schemas.microsoft.com/office/drawing/2014/main" id="{F654ABB9-7B89-EE5C-B63B-EDADF366DA4C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" name="Google Shape;1209;p70">
            <a:extLst>
              <a:ext uri="{FF2B5EF4-FFF2-40B4-BE49-F238E27FC236}">
                <a16:creationId xmlns:a16="http://schemas.microsoft.com/office/drawing/2014/main" id="{64A849AD-BB24-97C0-FA85-670D24DFBDEC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21" name="Google Shape;1210;p70">
              <a:extLst>
                <a:ext uri="{FF2B5EF4-FFF2-40B4-BE49-F238E27FC236}">
                  <a16:creationId xmlns:a16="http://schemas.microsoft.com/office/drawing/2014/main" id="{678875CB-422D-4ED8-D4A5-5824D0241A41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" name="Google Shape;1211;p70">
              <a:extLst>
                <a:ext uri="{FF2B5EF4-FFF2-40B4-BE49-F238E27FC236}">
                  <a16:creationId xmlns:a16="http://schemas.microsoft.com/office/drawing/2014/main" id="{842A9B0E-1F87-B367-F1E8-73045C67FF3E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2;p70">
              <a:extLst>
                <a:ext uri="{FF2B5EF4-FFF2-40B4-BE49-F238E27FC236}">
                  <a16:creationId xmlns:a16="http://schemas.microsoft.com/office/drawing/2014/main" id="{1C312CC3-4B55-6A19-A95C-35672E2EDA7E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4" name="Google Shape;1213;p70">
            <a:extLst>
              <a:ext uri="{FF2B5EF4-FFF2-40B4-BE49-F238E27FC236}">
                <a16:creationId xmlns:a16="http://schemas.microsoft.com/office/drawing/2014/main" id="{5D898E29-8948-3417-2A3E-DC77FD1152F9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5" name="Google Shape;1214;p70">
              <a:extLst>
                <a:ext uri="{FF2B5EF4-FFF2-40B4-BE49-F238E27FC236}">
                  <a16:creationId xmlns:a16="http://schemas.microsoft.com/office/drawing/2014/main" id="{F0BE2781-D70A-B612-6963-BF2E5D60B633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15;p70">
              <a:extLst>
                <a:ext uri="{FF2B5EF4-FFF2-40B4-BE49-F238E27FC236}">
                  <a16:creationId xmlns:a16="http://schemas.microsoft.com/office/drawing/2014/main" id="{49B286A0-6310-9894-C63D-B016F9D03AE8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1216;p70">
            <a:extLst>
              <a:ext uri="{FF2B5EF4-FFF2-40B4-BE49-F238E27FC236}">
                <a16:creationId xmlns:a16="http://schemas.microsoft.com/office/drawing/2014/main" id="{94A408B1-C3F6-5E57-48C4-D0ED630A58C2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8" name="Google Shape;1217;p70">
              <a:extLst>
                <a:ext uri="{FF2B5EF4-FFF2-40B4-BE49-F238E27FC236}">
                  <a16:creationId xmlns:a16="http://schemas.microsoft.com/office/drawing/2014/main" id="{59958026-EDDA-9F06-9D35-FE26355D61FB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18;p70">
              <a:extLst>
                <a:ext uri="{FF2B5EF4-FFF2-40B4-BE49-F238E27FC236}">
                  <a16:creationId xmlns:a16="http://schemas.microsoft.com/office/drawing/2014/main" id="{51844A5E-B203-26CA-8C0C-F48F919E7BC4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19;p70">
              <a:extLst>
                <a:ext uri="{FF2B5EF4-FFF2-40B4-BE49-F238E27FC236}">
                  <a16:creationId xmlns:a16="http://schemas.microsoft.com/office/drawing/2014/main" id="{648F5DD4-4C3F-D9F6-0119-E15E81C15174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20;p70">
              <a:extLst>
                <a:ext uri="{FF2B5EF4-FFF2-40B4-BE49-F238E27FC236}">
                  <a16:creationId xmlns:a16="http://schemas.microsoft.com/office/drawing/2014/main" id="{AFDC731F-63E6-0ACF-89F5-D299AD8EB40B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221;p70">
            <a:extLst>
              <a:ext uri="{FF2B5EF4-FFF2-40B4-BE49-F238E27FC236}">
                <a16:creationId xmlns:a16="http://schemas.microsoft.com/office/drawing/2014/main" id="{0BE773F9-C4D9-DD92-AECE-B0C3BA697801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3" name="Google Shape;1222;p70">
              <a:extLst>
                <a:ext uri="{FF2B5EF4-FFF2-40B4-BE49-F238E27FC236}">
                  <a16:creationId xmlns:a16="http://schemas.microsoft.com/office/drawing/2014/main" id="{3392C067-3E7E-F0CB-F6B6-BC7EA020836E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3;p70">
              <a:extLst>
                <a:ext uri="{FF2B5EF4-FFF2-40B4-BE49-F238E27FC236}">
                  <a16:creationId xmlns:a16="http://schemas.microsoft.com/office/drawing/2014/main" id="{6157BBDF-DC5A-DA6D-6BFD-AE40A903807F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24;p70">
              <a:extLst>
                <a:ext uri="{FF2B5EF4-FFF2-40B4-BE49-F238E27FC236}">
                  <a16:creationId xmlns:a16="http://schemas.microsoft.com/office/drawing/2014/main" id="{6FCDF815-40C2-777D-9F45-790C5262A81F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25;p70">
              <a:extLst>
                <a:ext uri="{FF2B5EF4-FFF2-40B4-BE49-F238E27FC236}">
                  <a16:creationId xmlns:a16="http://schemas.microsoft.com/office/drawing/2014/main" id="{15A0A203-3D0E-D950-DFC4-C86C5083B39C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26;p70">
            <a:extLst>
              <a:ext uri="{FF2B5EF4-FFF2-40B4-BE49-F238E27FC236}">
                <a16:creationId xmlns:a16="http://schemas.microsoft.com/office/drawing/2014/main" id="{2BCA555F-9F80-88E2-57DC-507FC8C1549D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8" name="Google Shape;1227;p70">
              <a:extLst>
                <a:ext uri="{FF2B5EF4-FFF2-40B4-BE49-F238E27FC236}">
                  <a16:creationId xmlns:a16="http://schemas.microsoft.com/office/drawing/2014/main" id="{368F34A1-B337-EFCF-5702-22D4D7A03032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28;p70">
              <a:extLst>
                <a:ext uri="{FF2B5EF4-FFF2-40B4-BE49-F238E27FC236}">
                  <a16:creationId xmlns:a16="http://schemas.microsoft.com/office/drawing/2014/main" id="{E02A50FB-BA30-EBED-71BF-9948331F9016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29;p70">
              <a:extLst>
                <a:ext uri="{FF2B5EF4-FFF2-40B4-BE49-F238E27FC236}">
                  <a16:creationId xmlns:a16="http://schemas.microsoft.com/office/drawing/2014/main" id="{A56C41D6-C10F-C3FF-26AD-BC2C654E80BC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0;p70">
              <a:extLst>
                <a:ext uri="{FF2B5EF4-FFF2-40B4-BE49-F238E27FC236}">
                  <a16:creationId xmlns:a16="http://schemas.microsoft.com/office/drawing/2014/main" id="{028F8F32-E3FF-F854-1808-7261CA2701C8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2" name="Google Shape;1231;p70">
              <a:extLst>
                <a:ext uri="{FF2B5EF4-FFF2-40B4-BE49-F238E27FC236}">
                  <a16:creationId xmlns:a16="http://schemas.microsoft.com/office/drawing/2014/main" id="{FDEBE718-F853-56C1-09EB-BE2AB317AFD6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3" name="Google Shape;1232;p70">
            <a:extLst>
              <a:ext uri="{FF2B5EF4-FFF2-40B4-BE49-F238E27FC236}">
                <a16:creationId xmlns:a16="http://schemas.microsoft.com/office/drawing/2014/main" id="{075B6A92-CC29-2139-756A-E2CC48F93688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4" name="Google Shape;1233;p70">
              <a:extLst>
                <a:ext uri="{FF2B5EF4-FFF2-40B4-BE49-F238E27FC236}">
                  <a16:creationId xmlns:a16="http://schemas.microsoft.com/office/drawing/2014/main" id="{10179862-DA88-5CC6-581F-06E948CCB957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4;p70">
              <a:extLst>
                <a:ext uri="{FF2B5EF4-FFF2-40B4-BE49-F238E27FC236}">
                  <a16:creationId xmlns:a16="http://schemas.microsoft.com/office/drawing/2014/main" id="{1B6BAC5E-A950-0173-47C7-E43EF7D5AA91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235;p70">
              <a:extLst>
                <a:ext uri="{FF2B5EF4-FFF2-40B4-BE49-F238E27FC236}">
                  <a16:creationId xmlns:a16="http://schemas.microsoft.com/office/drawing/2014/main" id="{4AE5C223-580B-8785-5D6A-FC2876DB6318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236;p70">
              <a:extLst>
                <a:ext uri="{FF2B5EF4-FFF2-40B4-BE49-F238E27FC236}">
                  <a16:creationId xmlns:a16="http://schemas.microsoft.com/office/drawing/2014/main" id="{F706E114-70CD-6505-34E2-5F83A939DD47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8" name="Google Shape;1237;p70">
            <a:extLst>
              <a:ext uri="{FF2B5EF4-FFF2-40B4-BE49-F238E27FC236}">
                <a16:creationId xmlns:a16="http://schemas.microsoft.com/office/drawing/2014/main" id="{4A57EE83-489C-617C-554E-30C35A7FBD59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9" name="Google Shape;1238;p70">
              <a:extLst>
                <a:ext uri="{FF2B5EF4-FFF2-40B4-BE49-F238E27FC236}">
                  <a16:creationId xmlns:a16="http://schemas.microsoft.com/office/drawing/2014/main" id="{E1482655-A567-487F-8EB6-22D6090023E3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39;p70">
              <a:extLst>
                <a:ext uri="{FF2B5EF4-FFF2-40B4-BE49-F238E27FC236}">
                  <a16:creationId xmlns:a16="http://schemas.microsoft.com/office/drawing/2014/main" id="{EA4219D3-2E7A-F3CD-0C9F-3BFB8AEE91FF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0;p70">
              <a:extLst>
                <a:ext uri="{FF2B5EF4-FFF2-40B4-BE49-F238E27FC236}">
                  <a16:creationId xmlns:a16="http://schemas.microsoft.com/office/drawing/2014/main" id="{44129015-445E-F70F-10EB-D45D4BA5E688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2" name="Google Shape;1241;p70">
            <a:extLst>
              <a:ext uri="{FF2B5EF4-FFF2-40B4-BE49-F238E27FC236}">
                <a16:creationId xmlns:a16="http://schemas.microsoft.com/office/drawing/2014/main" id="{BE3EA881-1992-2433-8694-C98E8CADCD5A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3" name="Google Shape;1242;p70">
              <a:extLst>
                <a:ext uri="{FF2B5EF4-FFF2-40B4-BE49-F238E27FC236}">
                  <a16:creationId xmlns:a16="http://schemas.microsoft.com/office/drawing/2014/main" id="{A7F288D1-ED86-81C4-E896-F94E0DE1924A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3;p70">
              <a:extLst>
                <a:ext uri="{FF2B5EF4-FFF2-40B4-BE49-F238E27FC236}">
                  <a16:creationId xmlns:a16="http://schemas.microsoft.com/office/drawing/2014/main" id="{01D323E2-C3DA-7CE1-3D14-A7698F9BD7D6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4;p70">
              <a:extLst>
                <a:ext uri="{FF2B5EF4-FFF2-40B4-BE49-F238E27FC236}">
                  <a16:creationId xmlns:a16="http://schemas.microsoft.com/office/drawing/2014/main" id="{7331D21F-3C3B-D6D6-4700-D8617505B5A9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5;p70">
              <a:extLst>
                <a:ext uri="{FF2B5EF4-FFF2-40B4-BE49-F238E27FC236}">
                  <a16:creationId xmlns:a16="http://schemas.microsoft.com/office/drawing/2014/main" id="{006BDCFA-0E4B-6AC8-FEAE-E53268137D54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46;p70">
              <a:extLst>
                <a:ext uri="{FF2B5EF4-FFF2-40B4-BE49-F238E27FC236}">
                  <a16:creationId xmlns:a16="http://schemas.microsoft.com/office/drawing/2014/main" id="{84353A34-CE72-7F9D-D3AE-85F217E454AE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47;p70">
              <a:extLst>
                <a:ext uri="{FF2B5EF4-FFF2-40B4-BE49-F238E27FC236}">
                  <a16:creationId xmlns:a16="http://schemas.microsoft.com/office/drawing/2014/main" id="{8AA1891A-D092-3F3B-1DA1-F7566636DA5F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9" name="Google Shape;1248;p70">
            <a:extLst>
              <a:ext uri="{FF2B5EF4-FFF2-40B4-BE49-F238E27FC236}">
                <a16:creationId xmlns:a16="http://schemas.microsoft.com/office/drawing/2014/main" id="{D87CF79C-4D51-4F8F-FE59-E0D21D6E8C3C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60" name="Google Shape;1249;p70">
              <a:extLst>
                <a:ext uri="{FF2B5EF4-FFF2-40B4-BE49-F238E27FC236}">
                  <a16:creationId xmlns:a16="http://schemas.microsoft.com/office/drawing/2014/main" id="{835A780F-DFEF-BF2D-9527-CDA7893834F4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0;p70">
              <a:extLst>
                <a:ext uri="{FF2B5EF4-FFF2-40B4-BE49-F238E27FC236}">
                  <a16:creationId xmlns:a16="http://schemas.microsoft.com/office/drawing/2014/main" id="{821326F0-C59D-6E42-C400-EB9A766F1354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1;p70">
              <a:extLst>
                <a:ext uri="{FF2B5EF4-FFF2-40B4-BE49-F238E27FC236}">
                  <a16:creationId xmlns:a16="http://schemas.microsoft.com/office/drawing/2014/main" id="{8D900F77-4998-43E0-754C-3137DACA116D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2;p70">
              <a:extLst>
                <a:ext uri="{FF2B5EF4-FFF2-40B4-BE49-F238E27FC236}">
                  <a16:creationId xmlns:a16="http://schemas.microsoft.com/office/drawing/2014/main" id="{49201D72-FF85-F041-B6C2-72A552EF2DB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3;p70">
              <a:extLst>
                <a:ext uri="{FF2B5EF4-FFF2-40B4-BE49-F238E27FC236}">
                  <a16:creationId xmlns:a16="http://schemas.microsoft.com/office/drawing/2014/main" id="{3CCF2092-F9F6-E433-86D3-79DC2B328B9C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254;p70">
              <a:extLst>
                <a:ext uri="{FF2B5EF4-FFF2-40B4-BE49-F238E27FC236}">
                  <a16:creationId xmlns:a16="http://schemas.microsoft.com/office/drawing/2014/main" id="{D206A734-0308-E393-4018-776ABC345D00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6" name="Google Shape;1255;p70">
              <a:extLst>
                <a:ext uri="{FF2B5EF4-FFF2-40B4-BE49-F238E27FC236}">
                  <a16:creationId xmlns:a16="http://schemas.microsoft.com/office/drawing/2014/main" id="{91F3FFAB-7A78-EF13-13A7-8C096DF8E0C4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256;p70">
            <a:extLst>
              <a:ext uri="{FF2B5EF4-FFF2-40B4-BE49-F238E27FC236}">
                <a16:creationId xmlns:a16="http://schemas.microsoft.com/office/drawing/2014/main" id="{A6AA54C4-A342-12EA-1403-2D514D5B24B3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8" name="Google Shape;1257;p70">
              <a:extLst>
                <a:ext uri="{FF2B5EF4-FFF2-40B4-BE49-F238E27FC236}">
                  <a16:creationId xmlns:a16="http://schemas.microsoft.com/office/drawing/2014/main" id="{827B9CC0-1154-C99A-E12D-CADE5DCB7444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58;p70">
              <a:extLst>
                <a:ext uri="{FF2B5EF4-FFF2-40B4-BE49-F238E27FC236}">
                  <a16:creationId xmlns:a16="http://schemas.microsoft.com/office/drawing/2014/main" id="{04FF0BB9-206A-E4BC-5DDF-C0249EAC344E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0" name="Google Shape;1259;p70">
              <a:extLst>
                <a:ext uri="{FF2B5EF4-FFF2-40B4-BE49-F238E27FC236}">
                  <a16:creationId xmlns:a16="http://schemas.microsoft.com/office/drawing/2014/main" id="{F8F5D876-ACFA-D929-41A4-D81B19528710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1" name="Google Shape;1260;p70">
              <a:extLst>
                <a:ext uri="{FF2B5EF4-FFF2-40B4-BE49-F238E27FC236}">
                  <a16:creationId xmlns:a16="http://schemas.microsoft.com/office/drawing/2014/main" id="{4A58AA2F-14AF-B8CE-78B5-CA59DF8BF5F2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1261;p70">
            <a:extLst>
              <a:ext uri="{FF2B5EF4-FFF2-40B4-BE49-F238E27FC236}">
                <a16:creationId xmlns:a16="http://schemas.microsoft.com/office/drawing/2014/main" id="{B761607B-DF82-EB3B-BB57-8FDE80FA35E2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3" name="Google Shape;1262;p70">
              <a:extLst>
                <a:ext uri="{FF2B5EF4-FFF2-40B4-BE49-F238E27FC236}">
                  <a16:creationId xmlns:a16="http://schemas.microsoft.com/office/drawing/2014/main" id="{441960FF-2BEE-7C91-B513-8C71FA6E9CD3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263;p70">
              <a:extLst>
                <a:ext uri="{FF2B5EF4-FFF2-40B4-BE49-F238E27FC236}">
                  <a16:creationId xmlns:a16="http://schemas.microsoft.com/office/drawing/2014/main" id="{B09CCB67-1900-8CDB-043E-5B3CFD0A7EC0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264;p70">
              <a:extLst>
                <a:ext uri="{FF2B5EF4-FFF2-40B4-BE49-F238E27FC236}">
                  <a16:creationId xmlns:a16="http://schemas.microsoft.com/office/drawing/2014/main" id="{9A98E2CD-835A-83B6-E88D-23B360A48541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265;p70">
            <a:extLst>
              <a:ext uri="{FF2B5EF4-FFF2-40B4-BE49-F238E27FC236}">
                <a16:creationId xmlns:a16="http://schemas.microsoft.com/office/drawing/2014/main" id="{148A7341-DDD0-A83E-5CE2-CA6216DE3DD3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7" name="Google Shape;1266;p70">
              <a:extLst>
                <a:ext uri="{FF2B5EF4-FFF2-40B4-BE49-F238E27FC236}">
                  <a16:creationId xmlns:a16="http://schemas.microsoft.com/office/drawing/2014/main" id="{B5CC98B5-CF3E-C399-3571-05379D864365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267;p70">
              <a:extLst>
                <a:ext uri="{FF2B5EF4-FFF2-40B4-BE49-F238E27FC236}">
                  <a16:creationId xmlns:a16="http://schemas.microsoft.com/office/drawing/2014/main" id="{900F3599-4E80-05DE-CE4B-55467C43158F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268;p70">
              <a:extLst>
                <a:ext uri="{FF2B5EF4-FFF2-40B4-BE49-F238E27FC236}">
                  <a16:creationId xmlns:a16="http://schemas.microsoft.com/office/drawing/2014/main" id="{75E9A441-B5A4-C92C-93F9-BCF0BBC126B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0" name="Google Shape;1269;p70">
            <a:extLst>
              <a:ext uri="{FF2B5EF4-FFF2-40B4-BE49-F238E27FC236}">
                <a16:creationId xmlns:a16="http://schemas.microsoft.com/office/drawing/2014/main" id="{690E6586-51BA-7EAF-D968-39E04331FB3B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81" name="Google Shape;1270;p70">
              <a:extLst>
                <a:ext uri="{FF2B5EF4-FFF2-40B4-BE49-F238E27FC236}">
                  <a16:creationId xmlns:a16="http://schemas.microsoft.com/office/drawing/2014/main" id="{17717AD4-C384-E6F7-F9E3-C623FA68D388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2" name="Google Shape;1271;p70">
              <a:extLst>
                <a:ext uri="{FF2B5EF4-FFF2-40B4-BE49-F238E27FC236}">
                  <a16:creationId xmlns:a16="http://schemas.microsoft.com/office/drawing/2014/main" id="{B0CE63D9-7692-24B5-7D12-8564762C4BA3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3" name="Google Shape;1272;p70">
            <a:extLst>
              <a:ext uri="{FF2B5EF4-FFF2-40B4-BE49-F238E27FC236}">
                <a16:creationId xmlns:a16="http://schemas.microsoft.com/office/drawing/2014/main" id="{E17A7EB3-692B-1601-974F-5061162E8152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4" name="Google Shape;1273;p70">
            <a:extLst>
              <a:ext uri="{FF2B5EF4-FFF2-40B4-BE49-F238E27FC236}">
                <a16:creationId xmlns:a16="http://schemas.microsoft.com/office/drawing/2014/main" id="{885AD4F7-562E-D730-3BC7-2ED3BC227BFE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5" name="Google Shape;1274;p70">
              <a:extLst>
                <a:ext uri="{FF2B5EF4-FFF2-40B4-BE49-F238E27FC236}">
                  <a16:creationId xmlns:a16="http://schemas.microsoft.com/office/drawing/2014/main" id="{6AA39B85-2537-2D30-284C-D118CAC41477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5;p70">
              <a:extLst>
                <a:ext uri="{FF2B5EF4-FFF2-40B4-BE49-F238E27FC236}">
                  <a16:creationId xmlns:a16="http://schemas.microsoft.com/office/drawing/2014/main" id="{359E30BC-37F7-981A-0DC9-CD88F43DF059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276;p70">
              <a:extLst>
                <a:ext uri="{FF2B5EF4-FFF2-40B4-BE49-F238E27FC236}">
                  <a16:creationId xmlns:a16="http://schemas.microsoft.com/office/drawing/2014/main" id="{9D8E0178-17E5-7F67-693C-6734EED8BF0C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277;p70">
              <a:extLst>
                <a:ext uri="{FF2B5EF4-FFF2-40B4-BE49-F238E27FC236}">
                  <a16:creationId xmlns:a16="http://schemas.microsoft.com/office/drawing/2014/main" id="{86C40CBF-D486-4A4E-5AFD-D78DBB3B261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278;p70">
            <a:extLst>
              <a:ext uri="{FF2B5EF4-FFF2-40B4-BE49-F238E27FC236}">
                <a16:creationId xmlns:a16="http://schemas.microsoft.com/office/drawing/2014/main" id="{3435A625-EFD4-CCA6-1136-8C8833630B32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90" name="Google Shape;1279;p70">
              <a:extLst>
                <a:ext uri="{FF2B5EF4-FFF2-40B4-BE49-F238E27FC236}">
                  <a16:creationId xmlns:a16="http://schemas.microsoft.com/office/drawing/2014/main" id="{E592F0B2-27E7-9A4D-A885-8BBC9C9C28E7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280;p70">
              <a:extLst>
                <a:ext uri="{FF2B5EF4-FFF2-40B4-BE49-F238E27FC236}">
                  <a16:creationId xmlns:a16="http://schemas.microsoft.com/office/drawing/2014/main" id="{C44955FD-3F86-39D0-2425-5E6742D5907D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281;p70">
            <a:extLst>
              <a:ext uri="{FF2B5EF4-FFF2-40B4-BE49-F238E27FC236}">
                <a16:creationId xmlns:a16="http://schemas.microsoft.com/office/drawing/2014/main" id="{2669E7F4-58F6-F962-247D-CE1F46CCD8E7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3" name="Google Shape;1282;p70">
              <a:extLst>
                <a:ext uri="{FF2B5EF4-FFF2-40B4-BE49-F238E27FC236}">
                  <a16:creationId xmlns:a16="http://schemas.microsoft.com/office/drawing/2014/main" id="{9D1B3A38-74BA-373E-EBC8-6BBC96E9D8B3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283;p70">
              <a:extLst>
                <a:ext uri="{FF2B5EF4-FFF2-40B4-BE49-F238E27FC236}">
                  <a16:creationId xmlns:a16="http://schemas.microsoft.com/office/drawing/2014/main" id="{9CD3E9D5-2432-CE4E-0C96-A84566965640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5" name="Google Shape;1284;p70" descr="Timeline background shape">
            <a:extLst>
              <a:ext uri="{FF2B5EF4-FFF2-40B4-BE49-F238E27FC236}">
                <a16:creationId xmlns:a16="http://schemas.microsoft.com/office/drawing/2014/main" id="{7AF5B53D-F810-E7F1-640E-E1ABD9FA0B0F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6" name="Google Shape;1285;p70">
            <a:extLst>
              <a:ext uri="{FF2B5EF4-FFF2-40B4-BE49-F238E27FC236}">
                <a16:creationId xmlns:a16="http://schemas.microsoft.com/office/drawing/2014/main" id="{F9AF56DE-237C-FE16-024B-7B20BEAAE3D6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7" name="Google Shape;1286;p70">
              <a:extLst>
                <a:ext uri="{FF2B5EF4-FFF2-40B4-BE49-F238E27FC236}">
                  <a16:creationId xmlns:a16="http://schemas.microsoft.com/office/drawing/2014/main" id="{B8FB4264-9CD6-0304-34B8-7DA51441CC39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8" name="Google Shape;1287;p70">
              <a:extLst>
                <a:ext uri="{FF2B5EF4-FFF2-40B4-BE49-F238E27FC236}">
                  <a16:creationId xmlns:a16="http://schemas.microsoft.com/office/drawing/2014/main" id="{2215A9C6-8F28-3D57-46C0-164015A01DBE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9" name="Google Shape;1288;p70">
            <a:extLst>
              <a:ext uri="{FF2B5EF4-FFF2-40B4-BE49-F238E27FC236}">
                <a16:creationId xmlns:a16="http://schemas.microsoft.com/office/drawing/2014/main" id="{2C01479B-4F10-5ACA-B875-4F00DC426F52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100" name="Google Shape;1289;p70">
              <a:extLst>
                <a:ext uri="{FF2B5EF4-FFF2-40B4-BE49-F238E27FC236}">
                  <a16:creationId xmlns:a16="http://schemas.microsoft.com/office/drawing/2014/main" id="{04865E81-FC7E-2387-352A-B396C1253D6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290;p70">
              <a:extLst>
                <a:ext uri="{FF2B5EF4-FFF2-40B4-BE49-F238E27FC236}">
                  <a16:creationId xmlns:a16="http://schemas.microsoft.com/office/drawing/2014/main" id="{8E060247-67D9-2716-BAED-5DC80FA6728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1291;p70">
            <a:extLst>
              <a:ext uri="{FF2B5EF4-FFF2-40B4-BE49-F238E27FC236}">
                <a16:creationId xmlns:a16="http://schemas.microsoft.com/office/drawing/2014/main" id="{989DBA71-D51E-8857-92BC-175A3FC15A50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3" name="Google Shape;1292;p70">
              <a:extLst>
                <a:ext uri="{FF2B5EF4-FFF2-40B4-BE49-F238E27FC236}">
                  <a16:creationId xmlns:a16="http://schemas.microsoft.com/office/drawing/2014/main" id="{3CC88DEB-E3C6-6BB5-F6D3-F075C512769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293;p70">
              <a:extLst>
                <a:ext uri="{FF2B5EF4-FFF2-40B4-BE49-F238E27FC236}">
                  <a16:creationId xmlns:a16="http://schemas.microsoft.com/office/drawing/2014/main" id="{0DC769C6-9885-6367-D39B-36ACBF7B657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294;p70">
            <a:extLst>
              <a:ext uri="{FF2B5EF4-FFF2-40B4-BE49-F238E27FC236}">
                <a16:creationId xmlns:a16="http://schemas.microsoft.com/office/drawing/2014/main" id="{FF27F542-F768-BDDC-50CA-34F3F3F5448D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6" name="Google Shape;1295;p70">
              <a:extLst>
                <a:ext uri="{FF2B5EF4-FFF2-40B4-BE49-F238E27FC236}">
                  <a16:creationId xmlns:a16="http://schemas.microsoft.com/office/drawing/2014/main" id="{9CF918E3-EACC-F2E6-A5D3-67474ABA9330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6;p70">
              <a:extLst>
                <a:ext uri="{FF2B5EF4-FFF2-40B4-BE49-F238E27FC236}">
                  <a16:creationId xmlns:a16="http://schemas.microsoft.com/office/drawing/2014/main" id="{4086D81C-EE80-4E6C-92B8-6761A0BF7BFB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7;p70">
              <a:extLst>
                <a:ext uri="{FF2B5EF4-FFF2-40B4-BE49-F238E27FC236}">
                  <a16:creationId xmlns:a16="http://schemas.microsoft.com/office/drawing/2014/main" id="{10B25CD7-D8CE-48E5-4C37-34169C6F78F7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298;p70">
              <a:extLst>
                <a:ext uri="{FF2B5EF4-FFF2-40B4-BE49-F238E27FC236}">
                  <a16:creationId xmlns:a16="http://schemas.microsoft.com/office/drawing/2014/main" id="{5E670943-C2F8-8953-E469-21700A8F2E12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299;p70">
              <a:extLst>
                <a:ext uri="{FF2B5EF4-FFF2-40B4-BE49-F238E27FC236}">
                  <a16:creationId xmlns:a16="http://schemas.microsoft.com/office/drawing/2014/main" id="{94F30B4A-3A2E-EE3A-E1B9-A6C2D5D42DBD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0;p70">
              <a:extLst>
                <a:ext uri="{FF2B5EF4-FFF2-40B4-BE49-F238E27FC236}">
                  <a16:creationId xmlns:a16="http://schemas.microsoft.com/office/drawing/2014/main" id="{A02D70F9-2DAB-DE11-4FB2-A0B794E8A223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301;p70">
              <a:extLst>
                <a:ext uri="{FF2B5EF4-FFF2-40B4-BE49-F238E27FC236}">
                  <a16:creationId xmlns:a16="http://schemas.microsoft.com/office/drawing/2014/main" id="{BAF55B1B-EBF8-0CA4-BC65-3D8EC4D51257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302;p70">
              <a:extLst>
                <a:ext uri="{FF2B5EF4-FFF2-40B4-BE49-F238E27FC236}">
                  <a16:creationId xmlns:a16="http://schemas.microsoft.com/office/drawing/2014/main" id="{9767B075-41EC-285B-8FE2-E660E454EC24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303;p70">
            <a:extLst>
              <a:ext uri="{FF2B5EF4-FFF2-40B4-BE49-F238E27FC236}">
                <a16:creationId xmlns:a16="http://schemas.microsoft.com/office/drawing/2014/main" id="{056C1515-3479-EE4C-2B2E-82CE6244361E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5" name="Google Shape;1304;p70">
              <a:extLst>
                <a:ext uri="{FF2B5EF4-FFF2-40B4-BE49-F238E27FC236}">
                  <a16:creationId xmlns:a16="http://schemas.microsoft.com/office/drawing/2014/main" id="{E825B4D5-A01A-8347-B6AA-3DF99CECD9F8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5;p70">
              <a:extLst>
                <a:ext uri="{FF2B5EF4-FFF2-40B4-BE49-F238E27FC236}">
                  <a16:creationId xmlns:a16="http://schemas.microsoft.com/office/drawing/2014/main" id="{DFBBB47A-3EF1-FE5B-9DC7-52D975A18395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6;p70">
              <a:extLst>
                <a:ext uri="{FF2B5EF4-FFF2-40B4-BE49-F238E27FC236}">
                  <a16:creationId xmlns:a16="http://schemas.microsoft.com/office/drawing/2014/main" id="{2FE894C0-2EFC-AEB2-FA37-C29607616385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7;p70">
              <a:extLst>
                <a:ext uri="{FF2B5EF4-FFF2-40B4-BE49-F238E27FC236}">
                  <a16:creationId xmlns:a16="http://schemas.microsoft.com/office/drawing/2014/main" id="{7A7DFC1D-DF3D-929F-D7E6-46957D6D3664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08;p70">
              <a:extLst>
                <a:ext uri="{FF2B5EF4-FFF2-40B4-BE49-F238E27FC236}">
                  <a16:creationId xmlns:a16="http://schemas.microsoft.com/office/drawing/2014/main" id="{00A3BC83-562D-BEC8-CDD2-F262B6278C57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09;p70">
              <a:extLst>
                <a:ext uri="{FF2B5EF4-FFF2-40B4-BE49-F238E27FC236}">
                  <a16:creationId xmlns:a16="http://schemas.microsoft.com/office/drawing/2014/main" id="{7D6B32D3-3265-F32E-6844-816F037EA142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0;p70">
              <a:extLst>
                <a:ext uri="{FF2B5EF4-FFF2-40B4-BE49-F238E27FC236}">
                  <a16:creationId xmlns:a16="http://schemas.microsoft.com/office/drawing/2014/main" id="{27E96A17-D687-317F-A313-D29D723F416D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1;p70">
              <a:extLst>
                <a:ext uri="{FF2B5EF4-FFF2-40B4-BE49-F238E27FC236}">
                  <a16:creationId xmlns:a16="http://schemas.microsoft.com/office/drawing/2014/main" id="{6BAC0FC9-3EEA-5EAE-5E17-393C87042372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2;p70">
              <a:extLst>
                <a:ext uri="{FF2B5EF4-FFF2-40B4-BE49-F238E27FC236}">
                  <a16:creationId xmlns:a16="http://schemas.microsoft.com/office/drawing/2014/main" id="{B40FC400-DB64-3281-9755-CA8ED5A14FBA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3;p70">
              <a:extLst>
                <a:ext uri="{FF2B5EF4-FFF2-40B4-BE49-F238E27FC236}">
                  <a16:creationId xmlns:a16="http://schemas.microsoft.com/office/drawing/2014/main" id="{C0CD6982-A2DA-357E-2437-6D18843DB785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4;p70">
              <a:extLst>
                <a:ext uri="{FF2B5EF4-FFF2-40B4-BE49-F238E27FC236}">
                  <a16:creationId xmlns:a16="http://schemas.microsoft.com/office/drawing/2014/main" id="{3C6E6098-DB1B-94CA-3C2A-A1DDE29AF8CE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5;p70">
              <a:extLst>
                <a:ext uri="{FF2B5EF4-FFF2-40B4-BE49-F238E27FC236}">
                  <a16:creationId xmlns:a16="http://schemas.microsoft.com/office/drawing/2014/main" id="{3CC38F5D-0099-B4B7-BFAF-28F508A10867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6;p70">
              <a:extLst>
                <a:ext uri="{FF2B5EF4-FFF2-40B4-BE49-F238E27FC236}">
                  <a16:creationId xmlns:a16="http://schemas.microsoft.com/office/drawing/2014/main" id="{C3FD95EB-E214-07C6-0FAA-5E5A59D728EE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7;p70">
              <a:extLst>
                <a:ext uri="{FF2B5EF4-FFF2-40B4-BE49-F238E27FC236}">
                  <a16:creationId xmlns:a16="http://schemas.microsoft.com/office/drawing/2014/main" id="{33A902D2-C336-6A47-0DB9-3982624596E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18;p70">
              <a:extLst>
                <a:ext uri="{FF2B5EF4-FFF2-40B4-BE49-F238E27FC236}">
                  <a16:creationId xmlns:a16="http://schemas.microsoft.com/office/drawing/2014/main" id="{34DCB7A8-EC02-8510-19BF-1851E0F00FE7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19;p70">
              <a:extLst>
                <a:ext uri="{FF2B5EF4-FFF2-40B4-BE49-F238E27FC236}">
                  <a16:creationId xmlns:a16="http://schemas.microsoft.com/office/drawing/2014/main" id="{BBDF4387-1AA9-9279-E18F-32BD299657FC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0;p70">
              <a:extLst>
                <a:ext uri="{FF2B5EF4-FFF2-40B4-BE49-F238E27FC236}">
                  <a16:creationId xmlns:a16="http://schemas.microsoft.com/office/drawing/2014/main" id="{24477BA0-9BFB-A232-E8CB-752B25AD258A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1;p70">
              <a:extLst>
                <a:ext uri="{FF2B5EF4-FFF2-40B4-BE49-F238E27FC236}">
                  <a16:creationId xmlns:a16="http://schemas.microsoft.com/office/drawing/2014/main" id="{D88ED1BE-8740-A1E6-B002-6CA016CA10DD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2;p70">
              <a:extLst>
                <a:ext uri="{FF2B5EF4-FFF2-40B4-BE49-F238E27FC236}">
                  <a16:creationId xmlns:a16="http://schemas.microsoft.com/office/drawing/2014/main" id="{DDA0A3A4-AC85-6562-2028-F494C5E91D88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323;p70">
              <a:extLst>
                <a:ext uri="{FF2B5EF4-FFF2-40B4-BE49-F238E27FC236}">
                  <a16:creationId xmlns:a16="http://schemas.microsoft.com/office/drawing/2014/main" id="{C1AD3E65-58A9-75BD-1064-9A094DF0DED9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324;p70">
              <a:extLst>
                <a:ext uri="{FF2B5EF4-FFF2-40B4-BE49-F238E27FC236}">
                  <a16:creationId xmlns:a16="http://schemas.microsoft.com/office/drawing/2014/main" id="{39CB430C-9B5C-D2C6-51B7-023FD36EC2F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1325;p70">
            <a:extLst>
              <a:ext uri="{FF2B5EF4-FFF2-40B4-BE49-F238E27FC236}">
                <a16:creationId xmlns:a16="http://schemas.microsoft.com/office/drawing/2014/main" id="{2D58CF7F-CAB5-D693-B061-FFB1D2B416B3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7" name="Google Shape;1326;p70">
              <a:extLst>
                <a:ext uri="{FF2B5EF4-FFF2-40B4-BE49-F238E27FC236}">
                  <a16:creationId xmlns:a16="http://schemas.microsoft.com/office/drawing/2014/main" id="{25D03EA3-0310-87C2-A2C1-D7C7EF0F843E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7;p70">
              <a:extLst>
                <a:ext uri="{FF2B5EF4-FFF2-40B4-BE49-F238E27FC236}">
                  <a16:creationId xmlns:a16="http://schemas.microsoft.com/office/drawing/2014/main" id="{8F577CB2-FCA4-034A-200C-EFD87CBCE72A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328;p70">
              <a:extLst>
                <a:ext uri="{FF2B5EF4-FFF2-40B4-BE49-F238E27FC236}">
                  <a16:creationId xmlns:a16="http://schemas.microsoft.com/office/drawing/2014/main" id="{9CC3AC69-72A8-6147-11A4-EE641CE5534E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329;p70">
              <a:extLst>
                <a:ext uri="{FF2B5EF4-FFF2-40B4-BE49-F238E27FC236}">
                  <a16:creationId xmlns:a16="http://schemas.microsoft.com/office/drawing/2014/main" id="{BF5A73A5-AD61-B191-97DD-893F885F2901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1330;p70">
            <a:extLst>
              <a:ext uri="{FF2B5EF4-FFF2-40B4-BE49-F238E27FC236}">
                <a16:creationId xmlns:a16="http://schemas.microsoft.com/office/drawing/2014/main" id="{104634DD-D6E2-62B0-CDB9-3E4C3D92F162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2" name="Google Shape;1331;p70">
              <a:extLst>
                <a:ext uri="{FF2B5EF4-FFF2-40B4-BE49-F238E27FC236}">
                  <a16:creationId xmlns:a16="http://schemas.microsoft.com/office/drawing/2014/main" id="{A2E8D5FB-5D75-433F-ABF3-4B847DC32DD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2;p70">
              <a:extLst>
                <a:ext uri="{FF2B5EF4-FFF2-40B4-BE49-F238E27FC236}">
                  <a16:creationId xmlns:a16="http://schemas.microsoft.com/office/drawing/2014/main" id="{3DFEA8C0-5F3E-5AAE-1239-CC004726AB97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3;p70">
              <a:extLst>
                <a:ext uri="{FF2B5EF4-FFF2-40B4-BE49-F238E27FC236}">
                  <a16:creationId xmlns:a16="http://schemas.microsoft.com/office/drawing/2014/main" id="{D6AC9C2F-8982-1804-B490-5B73659A6984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4;p70">
              <a:extLst>
                <a:ext uri="{FF2B5EF4-FFF2-40B4-BE49-F238E27FC236}">
                  <a16:creationId xmlns:a16="http://schemas.microsoft.com/office/drawing/2014/main" id="{D31129BA-977A-71CB-0531-19E522EA749D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5;p70">
              <a:extLst>
                <a:ext uri="{FF2B5EF4-FFF2-40B4-BE49-F238E27FC236}">
                  <a16:creationId xmlns:a16="http://schemas.microsoft.com/office/drawing/2014/main" id="{02C3A4AB-BF55-F793-D9DA-EBCB1E013185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6;p70">
              <a:extLst>
                <a:ext uri="{FF2B5EF4-FFF2-40B4-BE49-F238E27FC236}">
                  <a16:creationId xmlns:a16="http://schemas.microsoft.com/office/drawing/2014/main" id="{2CB66EA4-AD12-FC8E-3DF2-AB7C381FF9B0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7;p70">
              <a:extLst>
                <a:ext uri="{FF2B5EF4-FFF2-40B4-BE49-F238E27FC236}">
                  <a16:creationId xmlns:a16="http://schemas.microsoft.com/office/drawing/2014/main" id="{8B4DE03B-CB28-FE91-245A-5B07E3EFB433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38;p70">
              <a:extLst>
                <a:ext uri="{FF2B5EF4-FFF2-40B4-BE49-F238E27FC236}">
                  <a16:creationId xmlns:a16="http://schemas.microsoft.com/office/drawing/2014/main" id="{067F246F-01BA-8704-882E-E9EE3C7558C4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39;p70">
              <a:extLst>
                <a:ext uri="{FF2B5EF4-FFF2-40B4-BE49-F238E27FC236}">
                  <a16:creationId xmlns:a16="http://schemas.microsoft.com/office/drawing/2014/main" id="{383E69C1-41C8-20C4-E83D-7A5DE78DDF9A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0;p70">
              <a:extLst>
                <a:ext uri="{FF2B5EF4-FFF2-40B4-BE49-F238E27FC236}">
                  <a16:creationId xmlns:a16="http://schemas.microsoft.com/office/drawing/2014/main" id="{662529F4-9D1E-D469-052D-48595904090D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341;p70">
              <a:extLst>
                <a:ext uri="{FF2B5EF4-FFF2-40B4-BE49-F238E27FC236}">
                  <a16:creationId xmlns:a16="http://schemas.microsoft.com/office/drawing/2014/main" id="{07CDA817-0B8F-E2F1-4CD9-01761996FED9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342;p70">
              <a:extLst>
                <a:ext uri="{FF2B5EF4-FFF2-40B4-BE49-F238E27FC236}">
                  <a16:creationId xmlns:a16="http://schemas.microsoft.com/office/drawing/2014/main" id="{CD52BB93-178D-B895-490C-FA154C56CFB4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1343;p70">
            <a:extLst>
              <a:ext uri="{FF2B5EF4-FFF2-40B4-BE49-F238E27FC236}">
                <a16:creationId xmlns:a16="http://schemas.microsoft.com/office/drawing/2014/main" id="{8124B385-4EE5-B9D0-BF6E-321489215ED4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5" name="Google Shape;1344;p70">
              <a:extLst>
                <a:ext uri="{FF2B5EF4-FFF2-40B4-BE49-F238E27FC236}">
                  <a16:creationId xmlns:a16="http://schemas.microsoft.com/office/drawing/2014/main" id="{A55F1464-9A2E-FF14-FA55-7FE2240E5D93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345;p70">
              <a:extLst>
                <a:ext uri="{FF2B5EF4-FFF2-40B4-BE49-F238E27FC236}">
                  <a16:creationId xmlns:a16="http://schemas.microsoft.com/office/drawing/2014/main" id="{B01E5207-97A4-8887-623B-286698315168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346;p70">
            <a:extLst>
              <a:ext uri="{FF2B5EF4-FFF2-40B4-BE49-F238E27FC236}">
                <a16:creationId xmlns:a16="http://schemas.microsoft.com/office/drawing/2014/main" id="{8F995353-E5D9-DBA6-42AE-7D788F2695A3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8" name="Google Shape;1347;p70">
              <a:extLst>
                <a:ext uri="{FF2B5EF4-FFF2-40B4-BE49-F238E27FC236}">
                  <a16:creationId xmlns:a16="http://schemas.microsoft.com/office/drawing/2014/main" id="{8793AA2F-D467-8FFF-3871-A5CCBFF59918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348;p70">
              <a:extLst>
                <a:ext uri="{FF2B5EF4-FFF2-40B4-BE49-F238E27FC236}">
                  <a16:creationId xmlns:a16="http://schemas.microsoft.com/office/drawing/2014/main" id="{E78898C1-E26B-2163-8A17-BBA828F865EE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349;p70">
              <a:extLst>
                <a:ext uri="{FF2B5EF4-FFF2-40B4-BE49-F238E27FC236}">
                  <a16:creationId xmlns:a16="http://schemas.microsoft.com/office/drawing/2014/main" id="{9201F435-4AF3-638F-EF5C-82AAD297D93C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61" name="Google Shape;1350;p70">
            <a:extLst>
              <a:ext uri="{FF2B5EF4-FFF2-40B4-BE49-F238E27FC236}">
                <a16:creationId xmlns:a16="http://schemas.microsoft.com/office/drawing/2014/main" id="{BF14E358-95C8-D413-1D29-658E4B647C1A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1;p70">
            <a:extLst>
              <a:ext uri="{FF2B5EF4-FFF2-40B4-BE49-F238E27FC236}">
                <a16:creationId xmlns:a16="http://schemas.microsoft.com/office/drawing/2014/main" id="{DB3D4DEA-5155-D0A4-A5E3-464BF8121416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3" name="Google Shape;1352;p70">
            <a:extLst>
              <a:ext uri="{FF2B5EF4-FFF2-40B4-BE49-F238E27FC236}">
                <a16:creationId xmlns:a16="http://schemas.microsoft.com/office/drawing/2014/main" id="{85B20E21-9532-3AE8-3AE6-79A683C2134A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4" name="Google Shape;1353;p70">
            <a:extLst>
              <a:ext uri="{FF2B5EF4-FFF2-40B4-BE49-F238E27FC236}">
                <a16:creationId xmlns:a16="http://schemas.microsoft.com/office/drawing/2014/main" id="{D0968772-F6D4-0840-6D10-55C20C3C1303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5" name="Google Shape;1354;p70">
            <a:extLst>
              <a:ext uri="{FF2B5EF4-FFF2-40B4-BE49-F238E27FC236}">
                <a16:creationId xmlns:a16="http://schemas.microsoft.com/office/drawing/2014/main" id="{7C5B266F-7164-A927-EE43-C912B71C587D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6" name="Google Shape;1355;p70">
              <a:extLst>
                <a:ext uri="{FF2B5EF4-FFF2-40B4-BE49-F238E27FC236}">
                  <a16:creationId xmlns:a16="http://schemas.microsoft.com/office/drawing/2014/main" id="{7E7C06E6-5618-1857-CE46-FF9E36FAED8E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356;p70">
              <a:extLst>
                <a:ext uri="{FF2B5EF4-FFF2-40B4-BE49-F238E27FC236}">
                  <a16:creationId xmlns:a16="http://schemas.microsoft.com/office/drawing/2014/main" id="{1DB191DC-579A-B383-870E-EE29DE1A7EE4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8" name="Google Shape;1357;p70">
            <a:extLst>
              <a:ext uri="{FF2B5EF4-FFF2-40B4-BE49-F238E27FC236}">
                <a16:creationId xmlns:a16="http://schemas.microsoft.com/office/drawing/2014/main" id="{CB376080-A444-F1CF-0C2A-58312DC8A5FF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9" name="Google Shape;1358;p70">
              <a:extLst>
                <a:ext uri="{FF2B5EF4-FFF2-40B4-BE49-F238E27FC236}">
                  <a16:creationId xmlns:a16="http://schemas.microsoft.com/office/drawing/2014/main" id="{D5D09E4E-0206-CB62-62BE-420431887EAA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359;p70">
              <a:extLst>
                <a:ext uri="{FF2B5EF4-FFF2-40B4-BE49-F238E27FC236}">
                  <a16:creationId xmlns:a16="http://schemas.microsoft.com/office/drawing/2014/main" id="{0DD75F07-E27A-88F5-339B-462BEA5A5F94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360;p70">
            <a:extLst>
              <a:ext uri="{FF2B5EF4-FFF2-40B4-BE49-F238E27FC236}">
                <a16:creationId xmlns:a16="http://schemas.microsoft.com/office/drawing/2014/main" id="{E689D1E6-2BEE-A72C-297F-BEAAFFE55C3B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2" name="Google Shape;1361;p70">
              <a:extLst>
                <a:ext uri="{FF2B5EF4-FFF2-40B4-BE49-F238E27FC236}">
                  <a16:creationId xmlns:a16="http://schemas.microsoft.com/office/drawing/2014/main" id="{2BD91A0A-89A8-8B3D-8E54-6A5FBC5646CA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362;p70">
              <a:extLst>
                <a:ext uri="{FF2B5EF4-FFF2-40B4-BE49-F238E27FC236}">
                  <a16:creationId xmlns:a16="http://schemas.microsoft.com/office/drawing/2014/main" id="{845E19BC-41E6-CB7C-1EB8-730D44310A75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4" name="Google Shape;1363;p70">
            <a:extLst>
              <a:ext uri="{FF2B5EF4-FFF2-40B4-BE49-F238E27FC236}">
                <a16:creationId xmlns:a16="http://schemas.microsoft.com/office/drawing/2014/main" id="{33B4756C-61EA-ECF4-D280-B6F77D04F7F7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5" name="Google Shape;1364;p70">
              <a:extLst>
                <a:ext uri="{FF2B5EF4-FFF2-40B4-BE49-F238E27FC236}">
                  <a16:creationId xmlns:a16="http://schemas.microsoft.com/office/drawing/2014/main" id="{FAC918D3-BA0D-D292-CAB9-61468BF5CF38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365;p70">
              <a:extLst>
                <a:ext uri="{FF2B5EF4-FFF2-40B4-BE49-F238E27FC236}">
                  <a16:creationId xmlns:a16="http://schemas.microsoft.com/office/drawing/2014/main" id="{212742B8-5EA9-D434-D052-CDC51DA5DCF3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7" name="Google Shape;1366;p70">
            <a:extLst>
              <a:ext uri="{FF2B5EF4-FFF2-40B4-BE49-F238E27FC236}">
                <a16:creationId xmlns:a16="http://schemas.microsoft.com/office/drawing/2014/main" id="{23D9CF0D-EE8A-0151-322B-7EDB1AE00EEB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8" name="Google Shape;1367;p70">
              <a:extLst>
                <a:ext uri="{FF2B5EF4-FFF2-40B4-BE49-F238E27FC236}">
                  <a16:creationId xmlns:a16="http://schemas.microsoft.com/office/drawing/2014/main" id="{C0457811-8E40-3CE5-7664-36EFD266D62B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368;p70">
              <a:extLst>
                <a:ext uri="{FF2B5EF4-FFF2-40B4-BE49-F238E27FC236}">
                  <a16:creationId xmlns:a16="http://schemas.microsoft.com/office/drawing/2014/main" id="{8BFDDB89-E835-2F24-7E2E-9A228E434EDD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0" name="Google Shape;1369;p70">
            <a:extLst>
              <a:ext uri="{FF2B5EF4-FFF2-40B4-BE49-F238E27FC236}">
                <a16:creationId xmlns:a16="http://schemas.microsoft.com/office/drawing/2014/main" id="{B180C7A0-8588-E748-B3F7-FAE3834EB497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81" name="Google Shape;1370;p70">
              <a:extLst>
                <a:ext uri="{FF2B5EF4-FFF2-40B4-BE49-F238E27FC236}">
                  <a16:creationId xmlns:a16="http://schemas.microsoft.com/office/drawing/2014/main" id="{8F1370BC-436A-CCFC-54FB-A7D97E1DE2C9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371;p70">
              <a:extLst>
                <a:ext uri="{FF2B5EF4-FFF2-40B4-BE49-F238E27FC236}">
                  <a16:creationId xmlns:a16="http://schemas.microsoft.com/office/drawing/2014/main" id="{C9A73940-005C-9155-7162-658779898FBF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3" name="Google Shape;1372;p70">
            <a:extLst>
              <a:ext uri="{FF2B5EF4-FFF2-40B4-BE49-F238E27FC236}">
                <a16:creationId xmlns:a16="http://schemas.microsoft.com/office/drawing/2014/main" id="{4F5F4CF0-93C7-78BE-56A5-0A6318967C7C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4" name="Google Shape;1373;p70">
              <a:extLst>
                <a:ext uri="{FF2B5EF4-FFF2-40B4-BE49-F238E27FC236}">
                  <a16:creationId xmlns:a16="http://schemas.microsoft.com/office/drawing/2014/main" id="{0E084585-D7B4-0ACC-AA32-6A0FB96D65FA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374;p70">
              <a:extLst>
                <a:ext uri="{FF2B5EF4-FFF2-40B4-BE49-F238E27FC236}">
                  <a16:creationId xmlns:a16="http://schemas.microsoft.com/office/drawing/2014/main" id="{C1B007B3-14B7-60B6-DC75-8B906BCA57D3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375;p70">
            <a:extLst>
              <a:ext uri="{FF2B5EF4-FFF2-40B4-BE49-F238E27FC236}">
                <a16:creationId xmlns:a16="http://schemas.microsoft.com/office/drawing/2014/main" id="{AAC5BCF5-77B8-7D00-F45B-9AFF095E0FFB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7" name="Google Shape;1376;p70">
              <a:extLst>
                <a:ext uri="{FF2B5EF4-FFF2-40B4-BE49-F238E27FC236}">
                  <a16:creationId xmlns:a16="http://schemas.microsoft.com/office/drawing/2014/main" id="{4A146122-02D2-47A3-824C-D409337EE167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377;p70">
              <a:extLst>
                <a:ext uri="{FF2B5EF4-FFF2-40B4-BE49-F238E27FC236}">
                  <a16:creationId xmlns:a16="http://schemas.microsoft.com/office/drawing/2014/main" id="{44444F60-DE50-F0C4-CE72-263770B23563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378;p70">
              <a:extLst>
                <a:ext uri="{FF2B5EF4-FFF2-40B4-BE49-F238E27FC236}">
                  <a16:creationId xmlns:a16="http://schemas.microsoft.com/office/drawing/2014/main" id="{55FF61C4-A18C-5184-A731-5011F49782CD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0" name="Google Shape;1379;p70">
            <a:extLst>
              <a:ext uri="{FF2B5EF4-FFF2-40B4-BE49-F238E27FC236}">
                <a16:creationId xmlns:a16="http://schemas.microsoft.com/office/drawing/2014/main" id="{F96AF238-B6C0-6357-0B49-732190EAC66D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91" name="Google Shape;1380;p70">
              <a:extLst>
                <a:ext uri="{FF2B5EF4-FFF2-40B4-BE49-F238E27FC236}">
                  <a16:creationId xmlns:a16="http://schemas.microsoft.com/office/drawing/2014/main" id="{6F9B9F81-95BA-6A2C-D09E-4A1CE2B4E28C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381;p70">
              <a:extLst>
                <a:ext uri="{FF2B5EF4-FFF2-40B4-BE49-F238E27FC236}">
                  <a16:creationId xmlns:a16="http://schemas.microsoft.com/office/drawing/2014/main" id="{4F8490A0-D598-7B6B-AEBE-E89075105BD0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382;p70">
              <a:extLst>
                <a:ext uri="{FF2B5EF4-FFF2-40B4-BE49-F238E27FC236}">
                  <a16:creationId xmlns:a16="http://schemas.microsoft.com/office/drawing/2014/main" id="{B0A38E95-866D-60F2-D8D5-E4CD41E74224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4" name="Google Shape;1383;p70">
            <a:extLst>
              <a:ext uri="{FF2B5EF4-FFF2-40B4-BE49-F238E27FC236}">
                <a16:creationId xmlns:a16="http://schemas.microsoft.com/office/drawing/2014/main" id="{EB68C911-9845-563B-0851-0F605DA0E6B5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5" name="Google Shape;1384;p70">
              <a:extLst>
                <a:ext uri="{FF2B5EF4-FFF2-40B4-BE49-F238E27FC236}">
                  <a16:creationId xmlns:a16="http://schemas.microsoft.com/office/drawing/2014/main" id="{E267007A-E91B-7706-604E-22FE7A9793AE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385;p70">
              <a:extLst>
                <a:ext uri="{FF2B5EF4-FFF2-40B4-BE49-F238E27FC236}">
                  <a16:creationId xmlns:a16="http://schemas.microsoft.com/office/drawing/2014/main" id="{C679FE3C-744B-92A7-BA75-C03C53D54660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386;p70">
              <a:extLst>
                <a:ext uri="{FF2B5EF4-FFF2-40B4-BE49-F238E27FC236}">
                  <a16:creationId xmlns:a16="http://schemas.microsoft.com/office/drawing/2014/main" id="{5AF445B9-D88B-CF87-CBE5-485165C30AD4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8" name="Google Shape;1387;p70">
            <a:extLst>
              <a:ext uri="{FF2B5EF4-FFF2-40B4-BE49-F238E27FC236}">
                <a16:creationId xmlns:a16="http://schemas.microsoft.com/office/drawing/2014/main" id="{3C7F8A81-F454-8670-6D6F-F838401CCED8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9" name="Google Shape;1388;p70">
              <a:extLst>
                <a:ext uri="{FF2B5EF4-FFF2-40B4-BE49-F238E27FC236}">
                  <a16:creationId xmlns:a16="http://schemas.microsoft.com/office/drawing/2014/main" id="{AF1F085D-A404-463C-2A7A-0D52DBFBC0E0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389;p70">
              <a:extLst>
                <a:ext uri="{FF2B5EF4-FFF2-40B4-BE49-F238E27FC236}">
                  <a16:creationId xmlns:a16="http://schemas.microsoft.com/office/drawing/2014/main" id="{ADF51270-4932-2DE3-A940-C8953912F404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390;p70">
              <a:extLst>
                <a:ext uri="{FF2B5EF4-FFF2-40B4-BE49-F238E27FC236}">
                  <a16:creationId xmlns:a16="http://schemas.microsoft.com/office/drawing/2014/main" id="{F5D6C2F0-A3BE-B72E-6DC6-FBEDD2EB2FC5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2" name="Google Shape;1391;p70">
            <a:extLst>
              <a:ext uri="{FF2B5EF4-FFF2-40B4-BE49-F238E27FC236}">
                <a16:creationId xmlns:a16="http://schemas.microsoft.com/office/drawing/2014/main" id="{DC56C1F6-DB1A-CD16-BF38-66B7BD719264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3" name="Google Shape;1392;p70">
              <a:extLst>
                <a:ext uri="{FF2B5EF4-FFF2-40B4-BE49-F238E27FC236}">
                  <a16:creationId xmlns:a16="http://schemas.microsoft.com/office/drawing/2014/main" id="{2AFAD9C4-CAF4-C70C-B642-6EBD829488CE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393;p70">
              <a:extLst>
                <a:ext uri="{FF2B5EF4-FFF2-40B4-BE49-F238E27FC236}">
                  <a16:creationId xmlns:a16="http://schemas.microsoft.com/office/drawing/2014/main" id="{E46B2D56-C2B7-EFE4-ACE2-0B132A8A5287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5" name="Google Shape;1394;p70">
            <a:extLst>
              <a:ext uri="{FF2B5EF4-FFF2-40B4-BE49-F238E27FC236}">
                <a16:creationId xmlns:a16="http://schemas.microsoft.com/office/drawing/2014/main" id="{74A8064A-38C7-AF68-D6A7-74C8F7F46E5E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5;p70">
            <a:extLst>
              <a:ext uri="{FF2B5EF4-FFF2-40B4-BE49-F238E27FC236}">
                <a16:creationId xmlns:a16="http://schemas.microsoft.com/office/drawing/2014/main" id="{FBA01357-BF17-F183-0EBA-CB9E0D86B37C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6;p70">
            <a:extLst>
              <a:ext uri="{FF2B5EF4-FFF2-40B4-BE49-F238E27FC236}">
                <a16:creationId xmlns:a16="http://schemas.microsoft.com/office/drawing/2014/main" id="{3034D745-0905-B326-CD24-4C7D5B031448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7;p70">
            <a:extLst>
              <a:ext uri="{FF2B5EF4-FFF2-40B4-BE49-F238E27FC236}">
                <a16:creationId xmlns:a16="http://schemas.microsoft.com/office/drawing/2014/main" id="{701DE0EF-B200-FDFD-D246-C2DB2CAF8E81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9" name="Google Shape;1398;p70">
            <a:extLst>
              <a:ext uri="{FF2B5EF4-FFF2-40B4-BE49-F238E27FC236}">
                <a16:creationId xmlns:a16="http://schemas.microsoft.com/office/drawing/2014/main" id="{9297E70C-F176-DD83-18FF-34E6440E7438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0" name="Google Shape;1399;p70">
            <a:extLst>
              <a:ext uri="{FF2B5EF4-FFF2-40B4-BE49-F238E27FC236}">
                <a16:creationId xmlns:a16="http://schemas.microsoft.com/office/drawing/2014/main" id="{3135139C-8BF4-1D53-4A68-728B2146EA5C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11" name="Google Shape;1400;p70">
            <a:extLst>
              <a:ext uri="{FF2B5EF4-FFF2-40B4-BE49-F238E27FC236}">
                <a16:creationId xmlns:a16="http://schemas.microsoft.com/office/drawing/2014/main" id="{48B29CA4-22B9-652D-1456-6E32F0D738DA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2" name="Google Shape;1401;p70">
              <a:extLst>
                <a:ext uri="{FF2B5EF4-FFF2-40B4-BE49-F238E27FC236}">
                  <a16:creationId xmlns:a16="http://schemas.microsoft.com/office/drawing/2014/main" id="{E50032E5-430F-9C55-6366-550D783C1A12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402;p70">
              <a:extLst>
                <a:ext uri="{FF2B5EF4-FFF2-40B4-BE49-F238E27FC236}">
                  <a16:creationId xmlns:a16="http://schemas.microsoft.com/office/drawing/2014/main" id="{902EA470-A3AA-B555-2538-2E779EFDF6F4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4" name="Google Shape;1403;p70">
            <a:extLst>
              <a:ext uri="{FF2B5EF4-FFF2-40B4-BE49-F238E27FC236}">
                <a16:creationId xmlns:a16="http://schemas.microsoft.com/office/drawing/2014/main" id="{1F88CE9C-4D95-7D05-3160-0E15AA8FE8EB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5" name="Google Shape;1404;p70">
              <a:extLst>
                <a:ext uri="{FF2B5EF4-FFF2-40B4-BE49-F238E27FC236}">
                  <a16:creationId xmlns:a16="http://schemas.microsoft.com/office/drawing/2014/main" id="{1718059C-447D-3E2F-3433-C840E474A204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405;p70">
              <a:extLst>
                <a:ext uri="{FF2B5EF4-FFF2-40B4-BE49-F238E27FC236}">
                  <a16:creationId xmlns:a16="http://schemas.microsoft.com/office/drawing/2014/main" id="{3026D765-A51F-69FC-5531-E2A8CE4648B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7" name="Google Shape;1406;p70">
            <a:extLst>
              <a:ext uri="{FF2B5EF4-FFF2-40B4-BE49-F238E27FC236}">
                <a16:creationId xmlns:a16="http://schemas.microsoft.com/office/drawing/2014/main" id="{DD8D0561-8EB1-1904-E9A6-2D0F9EA2DFAD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8" name="Google Shape;1407;p70">
              <a:extLst>
                <a:ext uri="{FF2B5EF4-FFF2-40B4-BE49-F238E27FC236}">
                  <a16:creationId xmlns:a16="http://schemas.microsoft.com/office/drawing/2014/main" id="{4477B30E-2DAF-A5C5-85B2-98706C5F7C4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9" name="Google Shape;1408;p70">
              <a:extLst>
                <a:ext uri="{FF2B5EF4-FFF2-40B4-BE49-F238E27FC236}">
                  <a16:creationId xmlns:a16="http://schemas.microsoft.com/office/drawing/2014/main" id="{326FA318-0D17-79FE-21C1-D883C8845EFB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20" name="Google Shape;1409;p70">
            <a:extLst>
              <a:ext uri="{FF2B5EF4-FFF2-40B4-BE49-F238E27FC236}">
                <a16:creationId xmlns:a16="http://schemas.microsoft.com/office/drawing/2014/main" id="{6926B07F-67C4-01D2-9D0B-E81EDE254674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1" name="Google Shape;1410;p70">
            <a:extLst>
              <a:ext uri="{FF2B5EF4-FFF2-40B4-BE49-F238E27FC236}">
                <a16:creationId xmlns:a16="http://schemas.microsoft.com/office/drawing/2014/main" id="{64ADC605-CFDF-D4F6-1F95-025DC862A1B7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2" name="Google Shape;1411;p70">
            <a:extLst>
              <a:ext uri="{FF2B5EF4-FFF2-40B4-BE49-F238E27FC236}">
                <a16:creationId xmlns:a16="http://schemas.microsoft.com/office/drawing/2014/main" id="{EAC7D521-C927-5E71-720D-A788ACB70E11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3" name="Google Shape;1412;p70">
            <a:extLst>
              <a:ext uri="{FF2B5EF4-FFF2-40B4-BE49-F238E27FC236}">
                <a16:creationId xmlns:a16="http://schemas.microsoft.com/office/drawing/2014/main" id="{36FC45A2-1453-2060-AA6D-BE0A545A7A46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4" name="Google Shape;1413;p70">
              <a:extLst>
                <a:ext uri="{FF2B5EF4-FFF2-40B4-BE49-F238E27FC236}">
                  <a16:creationId xmlns:a16="http://schemas.microsoft.com/office/drawing/2014/main" id="{24BDC60F-420D-1F32-5E25-341A0CCC981E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4;p70">
              <a:extLst>
                <a:ext uri="{FF2B5EF4-FFF2-40B4-BE49-F238E27FC236}">
                  <a16:creationId xmlns:a16="http://schemas.microsoft.com/office/drawing/2014/main" id="{8C87D600-88F3-A7A5-0A6D-45167E1F13BA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5;p70">
              <a:extLst>
                <a:ext uri="{FF2B5EF4-FFF2-40B4-BE49-F238E27FC236}">
                  <a16:creationId xmlns:a16="http://schemas.microsoft.com/office/drawing/2014/main" id="{DD55EE3B-5F41-9B6B-919C-AED6D64DC4A7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6;p70">
              <a:extLst>
                <a:ext uri="{FF2B5EF4-FFF2-40B4-BE49-F238E27FC236}">
                  <a16:creationId xmlns:a16="http://schemas.microsoft.com/office/drawing/2014/main" id="{985E348F-5B0A-2468-129C-AC1BF7929E9C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7;p70">
              <a:extLst>
                <a:ext uri="{FF2B5EF4-FFF2-40B4-BE49-F238E27FC236}">
                  <a16:creationId xmlns:a16="http://schemas.microsoft.com/office/drawing/2014/main" id="{30A9765E-6E21-0628-95E9-2AFE968C9596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18;p70">
              <a:extLst>
                <a:ext uri="{FF2B5EF4-FFF2-40B4-BE49-F238E27FC236}">
                  <a16:creationId xmlns:a16="http://schemas.microsoft.com/office/drawing/2014/main" id="{A32F78B4-BD2F-6EF6-4B6A-6357B3D6D9B9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19;p70">
              <a:extLst>
                <a:ext uri="{FF2B5EF4-FFF2-40B4-BE49-F238E27FC236}">
                  <a16:creationId xmlns:a16="http://schemas.microsoft.com/office/drawing/2014/main" id="{B8755D45-23C5-8112-4FFB-B1D41BDEAC6D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1" name="Google Shape;1420;p70">
              <a:extLst>
                <a:ext uri="{FF2B5EF4-FFF2-40B4-BE49-F238E27FC236}">
                  <a16:creationId xmlns:a16="http://schemas.microsoft.com/office/drawing/2014/main" id="{C0C292EE-6923-3002-2002-9BD7940F3A8A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421;p70">
              <a:extLst>
                <a:ext uri="{FF2B5EF4-FFF2-40B4-BE49-F238E27FC236}">
                  <a16:creationId xmlns:a16="http://schemas.microsoft.com/office/drawing/2014/main" id="{BBCE509E-F4CC-774D-3CA5-66EEDB3BF8C7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3" name="Google Shape;1422;p70">
            <a:extLst>
              <a:ext uri="{FF2B5EF4-FFF2-40B4-BE49-F238E27FC236}">
                <a16:creationId xmlns:a16="http://schemas.microsoft.com/office/drawing/2014/main" id="{ED2AA9AA-679A-1294-9862-DCE13CA7A367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4" name="Google Shape;1423;p70">
              <a:extLst>
                <a:ext uri="{FF2B5EF4-FFF2-40B4-BE49-F238E27FC236}">
                  <a16:creationId xmlns:a16="http://schemas.microsoft.com/office/drawing/2014/main" id="{A1DF3F16-51ED-3609-11B0-0F60EB69D49C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424;p70">
              <a:extLst>
                <a:ext uri="{FF2B5EF4-FFF2-40B4-BE49-F238E27FC236}">
                  <a16:creationId xmlns:a16="http://schemas.microsoft.com/office/drawing/2014/main" id="{266E7E17-535B-404C-D93F-6FBEE83A1B26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6" name="Google Shape;1425;p70">
            <a:extLst>
              <a:ext uri="{FF2B5EF4-FFF2-40B4-BE49-F238E27FC236}">
                <a16:creationId xmlns:a16="http://schemas.microsoft.com/office/drawing/2014/main" id="{93C360D1-FEFC-2D04-FF2B-BAC8EF27B684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7" name="Google Shape;1426;p70">
              <a:extLst>
                <a:ext uri="{FF2B5EF4-FFF2-40B4-BE49-F238E27FC236}">
                  <a16:creationId xmlns:a16="http://schemas.microsoft.com/office/drawing/2014/main" id="{025B7A1E-5343-F528-1532-110D8F5B4C4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7;p70">
              <a:extLst>
                <a:ext uri="{FF2B5EF4-FFF2-40B4-BE49-F238E27FC236}">
                  <a16:creationId xmlns:a16="http://schemas.microsoft.com/office/drawing/2014/main" id="{C2739FDD-E7E9-16CC-23DC-643089C9D8DF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28;p70">
              <a:extLst>
                <a:ext uri="{FF2B5EF4-FFF2-40B4-BE49-F238E27FC236}">
                  <a16:creationId xmlns:a16="http://schemas.microsoft.com/office/drawing/2014/main" id="{CE355980-979D-E8D2-0D1F-10F44AA73711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29;p70">
              <a:extLst>
                <a:ext uri="{FF2B5EF4-FFF2-40B4-BE49-F238E27FC236}">
                  <a16:creationId xmlns:a16="http://schemas.microsoft.com/office/drawing/2014/main" id="{860BEAD5-2F85-F01D-B4C7-81F09072358E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0;p70">
              <a:extLst>
                <a:ext uri="{FF2B5EF4-FFF2-40B4-BE49-F238E27FC236}">
                  <a16:creationId xmlns:a16="http://schemas.microsoft.com/office/drawing/2014/main" id="{988F77DF-F655-4456-2D2F-568FCABFEEA6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1;p70">
              <a:extLst>
                <a:ext uri="{FF2B5EF4-FFF2-40B4-BE49-F238E27FC236}">
                  <a16:creationId xmlns:a16="http://schemas.microsoft.com/office/drawing/2014/main" id="{8200B0BF-36C2-E144-8B2D-6166BE928870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2;p70">
              <a:extLst>
                <a:ext uri="{FF2B5EF4-FFF2-40B4-BE49-F238E27FC236}">
                  <a16:creationId xmlns:a16="http://schemas.microsoft.com/office/drawing/2014/main" id="{2D22AE47-5453-4ED4-03C0-25C9385E7051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3;p70">
              <a:extLst>
                <a:ext uri="{FF2B5EF4-FFF2-40B4-BE49-F238E27FC236}">
                  <a16:creationId xmlns:a16="http://schemas.microsoft.com/office/drawing/2014/main" id="{55987BAB-EEE2-2A00-711A-C872C5179565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4;p70">
              <a:extLst>
                <a:ext uri="{FF2B5EF4-FFF2-40B4-BE49-F238E27FC236}">
                  <a16:creationId xmlns:a16="http://schemas.microsoft.com/office/drawing/2014/main" id="{AC3B0ECF-9FA1-76F1-F371-8853398704A1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5;p70">
              <a:extLst>
                <a:ext uri="{FF2B5EF4-FFF2-40B4-BE49-F238E27FC236}">
                  <a16:creationId xmlns:a16="http://schemas.microsoft.com/office/drawing/2014/main" id="{C5102795-A1B8-C172-90F4-7122B07F0DBE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6;p70">
              <a:extLst>
                <a:ext uri="{FF2B5EF4-FFF2-40B4-BE49-F238E27FC236}">
                  <a16:creationId xmlns:a16="http://schemas.microsoft.com/office/drawing/2014/main" id="{5AA5B3DE-7817-F210-7474-5F36F525086E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7;p70">
              <a:extLst>
                <a:ext uri="{FF2B5EF4-FFF2-40B4-BE49-F238E27FC236}">
                  <a16:creationId xmlns:a16="http://schemas.microsoft.com/office/drawing/2014/main" id="{E062C9E9-C302-4883-63AF-D9B1884EE02A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38;p70">
              <a:extLst>
                <a:ext uri="{FF2B5EF4-FFF2-40B4-BE49-F238E27FC236}">
                  <a16:creationId xmlns:a16="http://schemas.microsoft.com/office/drawing/2014/main" id="{18F7C704-846C-003B-A6D1-3AEF1CC8CE76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39;p70">
              <a:extLst>
                <a:ext uri="{FF2B5EF4-FFF2-40B4-BE49-F238E27FC236}">
                  <a16:creationId xmlns:a16="http://schemas.microsoft.com/office/drawing/2014/main" id="{AE5C7B54-667B-45A1-0BE5-663B48028D79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0;p70">
              <a:extLst>
                <a:ext uri="{FF2B5EF4-FFF2-40B4-BE49-F238E27FC236}">
                  <a16:creationId xmlns:a16="http://schemas.microsoft.com/office/drawing/2014/main" id="{DD70B20E-7DDB-D1B7-48EE-3A4F544394A8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1;p70">
              <a:extLst>
                <a:ext uri="{FF2B5EF4-FFF2-40B4-BE49-F238E27FC236}">
                  <a16:creationId xmlns:a16="http://schemas.microsoft.com/office/drawing/2014/main" id="{00241205-37D9-8045-06D1-77F169312FFE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2;p70">
              <a:extLst>
                <a:ext uri="{FF2B5EF4-FFF2-40B4-BE49-F238E27FC236}">
                  <a16:creationId xmlns:a16="http://schemas.microsoft.com/office/drawing/2014/main" id="{7620D140-234C-2FA6-897B-C30F87552A5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3;p70">
              <a:extLst>
                <a:ext uri="{FF2B5EF4-FFF2-40B4-BE49-F238E27FC236}">
                  <a16:creationId xmlns:a16="http://schemas.microsoft.com/office/drawing/2014/main" id="{C5E37885-65C5-71B0-746F-0BDC6DA21F72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444;p70">
              <a:extLst>
                <a:ext uri="{FF2B5EF4-FFF2-40B4-BE49-F238E27FC236}">
                  <a16:creationId xmlns:a16="http://schemas.microsoft.com/office/drawing/2014/main" id="{3D4AF592-58AE-E8FE-76A6-1859C82366BD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445;p70">
              <a:extLst>
                <a:ext uri="{FF2B5EF4-FFF2-40B4-BE49-F238E27FC236}">
                  <a16:creationId xmlns:a16="http://schemas.microsoft.com/office/drawing/2014/main" id="{80F12DF8-8DC3-686F-B9F5-EC6E5C530C81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7" name="Google Shape;1446;p70">
            <a:extLst>
              <a:ext uri="{FF2B5EF4-FFF2-40B4-BE49-F238E27FC236}">
                <a16:creationId xmlns:a16="http://schemas.microsoft.com/office/drawing/2014/main" id="{96CC7C8C-08CE-FD18-1EC9-4D3D10C4B472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8" name="Google Shape;1447;p70">
              <a:extLst>
                <a:ext uri="{FF2B5EF4-FFF2-40B4-BE49-F238E27FC236}">
                  <a16:creationId xmlns:a16="http://schemas.microsoft.com/office/drawing/2014/main" id="{8FB726A9-60C7-8697-08D8-49B9F400ED42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48;p70">
              <a:extLst>
                <a:ext uri="{FF2B5EF4-FFF2-40B4-BE49-F238E27FC236}">
                  <a16:creationId xmlns:a16="http://schemas.microsoft.com/office/drawing/2014/main" id="{F66D9C77-9D03-5CC0-6703-54AB21EC9EF8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49;p70">
              <a:extLst>
                <a:ext uri="{FF2B5EF4-FFF2-40B4-BE49-F238E27FC236}">
                  <a16:creationId xmlns:a16="http://schemas.microsoft.com/office/drawing/2014/main" id="{8380F26B-C1BA-06F3-6ACE-D4F128AC1503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0;p70">
              <a:extLst>
                <a:ext uri="{FF2B5EF4-FFF2-40B4-BE49-F238E27FC236}">
                  <a16:creationId xmlns:a16="http://schemas.microsoft.com/office/drawing/2014/main" id="{481583BE-43F9-0C49-8ACF-7FB1CAA6B1AF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1;p70">
              <a:extLst>
                <a:ext uri="{FF2B5EF4-FFF2-40B4-BE49-F238E27FC236}">
                  <a16:creationId xmlns:a16="http://schemas.microsoft.com/office/drawing/2014/main" id="{8D1BEF9C-628E-E7D2-A032-5F27E6DF1B32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2;p70">
              <a:extLst>
                <a:ext uri="{FF2B5EF4-FFF2-40B4-BE49-F238E27FC236}">
                  <a16:creationId xmlns:a16="http://schemas.microsoft.com/office/drawing/2014/main" id="{BFC4BDB4-F9BE-D150-979F-D27793610851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3;p70">
              <a:extLst>
                <a:ext uri="{FF2B5EF4-FFF2-40B4-BE49-F238E27FC236}">
                  <a16:creationId xmlns:a16="http://schemas.microsoft.com/office/drawing/2014/main" id="{E72DB49C-B69A-5E75-A665-C6BFF2138472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4;p70">
              <a:extLst>
                <a:ext uri="{FF2B5EF4-FFF2-40B4-BE49-F238E27FC236}">
                  <a16:creationId xmlns:a16="http://schemas.microsoft.com/office/drawing/2014/main" id="{1628CA4A-6073-5886-816E-A86488B2AF30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5;p70">
              <a:extLst>
                <a:ext uri="{FF2B5EF4-FFF2-40B4-BE49-F238E27FC236}">
                  <a16:creationId xmlns:a16="http://schemas.microsoft.com/office/drawing/2014/main" id="{86DA3CBD-73CA-A512-9FAF-9D4F00939A6D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6;p70">
              <a:extLst>
                <a:ext uri="{FF2B5EF4-FFF2-40B4-BE49-F238E27FC236}">
                  <a16:creationId xmlns:a16="http://schemas.microsoft.com/office/drawing/2014/main" id="{EBCFE90A-9503-C815-67FE-75BB17D86ED1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7;p70">
              <a:extLst>
                <a:ext uri="{FF2B5EF4-FFF2-40B4-BE49-F238E27FC236}">
                  <a16:creationId xmlns:a16="http://schemas.microsoft.com/office/drawing/2014/main" id="{24819610-18ED-12A5-9141-6CF6AC28A742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58;p70">
              <a:extLst>
                <a:ext uri="{FF2B5EF4-FFF2-40B4-BE49-F238E27FC236}">
                  <a16:creationId xmlns:a16="http://schemas.microsoft.com/office/drawing/2014/main" id="{60E11D04-5DD5-E9FA-E5CF-B84B81D563AA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59;p70">
              <a:extLst>
                <a:ext uri="{FF2B5EF4-FFF2-40B4-BE49-F238E27FC236}">
                  <a16:creationId xmlns:a16="http://schemas.microsoft.com/office/drawing/2014/main" id="{E509D873-F522-E5FE-7D10-998920460B1E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0;p70">
              <a:extLst>
                <a:ext uri="{FF2B5EF4-FFF2-40B4-BE49-F238E27FC236}">
                  <a16:creationId xmlns:a16="http://schemas.microsoft.com/office/drawing/2014/main" id="{0378C1C3-94A7-8028-718D-552AE997FBB8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1;p70">
              <a:extLst>
                <a:ext uri="{FF2B5EF4-FFF2-40B4-BE49-F238E27FC236}">
                  <a16:creationId xmlns:a16="http://schemas.microsoft.com/office/drawing/2014/main" id="{5DDD6F26-547A-B15D-1AD9-414ABC526593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2;p70">
              <a:extLst>
                <a:ext uri="{FF2B5EF4-FFF2-40B4-BE49-F238E27FC236}">
                  <a16:creationId xmlns:a16="http://schemas.microsoft.com/office/drawing/2014/main" id="{2480417C-5F5F-1706-E8B8-02199BE1E2F1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3;p70">
              <a:extLst>
                <a:ext uri="{FF2B5EF4-FFF2-40B4-BE49-F238E27FC236}">
                  <a16:creationId xmlns:a16="http://schemas.microsoft.com/office/drawing/2014/main" id="{8AECB3F8-2B0A-0905-AB5A-A08DA7B6C090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4;p70">
              <a:extLst>
                <a:ext uri="{FF2B5EF4-FFF2-40B4-BE49-F238E27FC236}">
                  <a16:creationId xmlns:a16="http://schemas.microsoft.com/office/drawing/2014/main" id="{C957594A-4381-B0BE-6C07-89BCCF8B3FA7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5;p70">
              <a:extLst>
                <a:ext uri="{FF2B5EF4-FFF2-40B4-BE49-F238E27FC236}">
                  <a16:creationId xmlns:a16="http://schemas.microsoft.com/office/drawing/2014/main" id="{25EF928E-F8EA-6978-ACB9-2D3DFCB8B447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6;p70">
              <a:extLst>
                <a:ext uri="{FF2B5EF4-FFF2-40B4-BE49-F238E27FC236}">
                  <a16:creationId xmlns:a16="http://schemas.microsoft.com/office/drawing/2014/main" id="{2A898189-9380-405F-7B9F-97E22A6B6AF5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7;p70">
              <a:extLst>
                <a:ext uri="{FF2B5EF4-FFF2-40B4-BE49-F238E27FC236}">
                  <a16:creationId xmlns:a16="http://schemas.microsoft.com/office/drawing/2014/main" id="{0C04CB04-82A9-2573-1AF9-B9B62FFC1BC2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68;p70">
              <a:extLst>
                <a:ext uri="{FF2B5EF4-FFF2-40B4-BE49-F238E27FC236}">
                  <a16:creationId xmlns:a16="http://schemas.microsoft.com/office/drawing/2014/main" id="{1C820C6D-F912-82E3-D2BA-69D79F79CEE1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69;p70">
              <a:extLst>
                <a:ext uri="{FF2B5EF4-FFF2-40B4-BE49-F238E27FC236}">
                  <a16:creationId xmlns:a16="http://schemas.microsoft.com/office/drawing/2014/main" id="{D6B94279-D571-208B-DC57-D5C44C263388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0;p70">
              <a:extLst>
                <a:ext uri="{FF2B5EF4-FFF2-40B4-BE49-F238E27FC236}">
                  <a16:creationId xmlns:a16="http://schemas.microsoft.com/office/drawing/2014/main" id="{FB266CE2-750C-E988-6891-F2DC85EE7B07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1;p70">
              <a:extLst>
                <a:ext uri="{FF2B5EF4-FFF2-40B4-BE49-F238E27FC236}">
                  <a16:creationId xmlns:a16="http://schemas.microsoft.com/office/drawing/2014/main" id="{F34028A3-C4CD-436B-DAA0-9D4048701A94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2;p70">
              <a:extLst>
                <a:ext uri="{FF2B5EF4-FFF2-40B4-BE49-F238E27FC236}">
                  <a16:creationId xmlns:a16="http://schemas.microsoft.com/office/drawing/2014/main" id="{44D80812-B2D3-86CB-CC0E-0F3DA951AD37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3;p70">
              <a:extLst>
                <a:ext uri="{FF2B5EF4-FFF2-40B4-BE49-F238E27FC236}">
                  <a16:creationId xmlns:a16="http://schemas.microsoft.com/office/drawing/2014/main" id="{78DD4A0E-5BA4-2B77-91AD-A227C97EFA21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4;p70">
              <a:extLst>
                <a:ext uri="{FF2B5EF4-FFF2-40B4-BE49-F238E27FC236}">
                  <a16:creationId xmlns:a16="http://schemas.microsoft.com/office/drawing/2014/main" id="{B6500E0E-1B16-7FF1-C9AC-F97CBE9DDBEA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5;p70">
              <a:extLst>
                <a:ext uri="{FF2B5EF4-FFF2-40B4-BE49-F238E27FC236}">
                  <a16:creationId xmlns:a16="http://schemas.microsoft.com/office/drawing/2014/main" id="{3ECBEDFE-BB86-D128-A089-2931DCD65F24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6;p70">
              <a:extLst>
                <a:ext uri="{FF2B5EF4-FFF2-40B4-BE49-F238E27FC236}">
                  <a16:creationId xmlns:a16="http://schemas.microsoft.com/office/drawing/2014/main" id="{6BB33CBB-B765-8F09-E071-0A07146CC7CC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7;p70">
              <a:extLst>
                <a:ext uri="{FF2B5EF4-FFF2-40B4-BE49-F238E27FC236}">
                  <a16:creationId xmlns:a16="http://schemas.microsoft.com/office/drawing/2014/main" id="{2EB3B8E0-D7B1-E54C-1F75-BC6A689755BD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78;p70">
              <a:extLst>
                <a:ext uri="{FF2B5EF4-FFF2-40B4-BE49-F238E27FC236}">
                  <a16:creationId xmlns:a16="http://schemas.microsoft.com/office/drawing/2014/main" id="{EB770377-E71A-AD8B-A35F-9F414304A06E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79;p70">
              <a:extLst>
                <a:ext uri="{FF2B5EF4-FFF2-40B4-BE49-F238E27FC236}">
                  <a16:creationId xmlns:a16="http://schemas.microsoft.com/office/drawing/2014/main" id="{4CF5624A-ABE4-3901-5447-33D508E93B1E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0;p70">
              <a:extLst>
                <a:ext uri="{FF2B5EF4-FFF2-40B4-BE49-F238E27FC236}">
                  <a16:creationId xmlns:a16="http://schemas.microsoft.com/office/drawing/2014/main" id="{5500A1D8-8D23-4936-84CA-86FFF6432090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1;p70">
              <a:extLst>
                <a:ext uri="{FF2B5EF4-FFF2-40B4-BE49-F238E27FC236}">
                  <a16:creationId xmlns:a16="http://schemas.microsoft.com/office/drawing/2014/main" id="{EFFB5BD5-53BD-3AAB-8280-EC142311F46E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2;p70">
              <a:extLst>
                <a:ext uri="{FF2B5EF4-FFF2-40B4-BE49-F238E27FC236}">
                  <a16:creationId xmlns:a16="http://schemas.microsoft.com/office/drawing/2014/main" id="{CFE520B4-0971-5FC7-7E42-4C07E82C7505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3;p70">
              <a:extLst>
                <a:ext uri="{FF2B5EF4-FFF2-40B4-BE49-F238E27FC236}">
                  <a16:creationId xmlns:a16="http://schemas.microsoft.com/office/drawing/2014/main" id="{B336D5D3-E9D5-36C8-AA28-2DEE8BC1D8C6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4;p70">
              <a:extLst>
                <a:ext uri="{FF2B5EF4-FFF2-40B4-BE49-F238E27FC236}">
                  <a16:creationId xmlns:a16="http://schemas.microsoft.com/office/drawing/2014/main" id="{E75A573C-5840-37BE-D785-919411E5845D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5;p70">
              <a:extLst>
                <a:ext uri="{FF2B5EF4-FFF2-40B4-BE49-F238E27FC236}">
                  <a16:creationId xmlns:a16="http://schemas.microsoft.com/office/drawing/2014/main" id="{884AEB13-6DA1-7241-0B2E-222F6EF39CB1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6;p70">
              <a:extLst>
                <a:ext uri="{FF2B5EF4-FFF2-40B4-BE49-F238E27FC236}">
                  <a16:creationId xmlns:a16="http://schemas.microsoft.com/office/drawing/2014/main" id="{AB9810DC-7436-D9F1-FB4C-ED8F457E799E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7;p70">
              <a:extLst>
                <a:ext uri="{FF2B5EF4-FFF2-40B4-BE49-F238E27FC236}">
                  <a16:creationId xmlns:a16="http://schemas.microsoft.com/office/drawing/2014/main" id="{5E0ACD6F-98BE-CE47-6AF2-64892CE0CBF1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88;p70">
              <a:extLst>
                <a:ext uri="{FF2B5EF4-FFF2-40B4-BE49-F238E27FC236}">
                  <a16:creationId xmlns:a16="http://schemas.microsoft.com/office/drawing/2014/main" id="{2153A79E-B043-0333-9B27-963AEFE37A48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89;p70">
              <a:extLst>
                <a:ext uri="{FF2B5EF4-FFF2-40B4-BE49-F238E27FC236}">
                  <a16:creationId xmlns:a16="http://schemas.microsoft.com/office/drawing/2014/main" id="{5EFB3881-43D2-8928-D9F8-B2B2D07C471D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0;p70">
              <a:extLst>
                <a:ext uri="{FF2B5EF4-FFF2-40B4-BE49-F238E27FC236}">
                  <a16:creationId xmlns:a16="http://schemas.microsoft.com/office/drawing/2014/main" id="{E2948E60-B594-FE14-6DC7-D3193C120CE9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1;p70">
              <a:extLst>
                <a:ext uri="{FF2B5EF4-FFF2-40B4-BE49-F238E27FC236}">
                  <a16:creationId xmlns:a16="http://schemas.microsoft.com/office/drawing/2014/main" id="{9619527C-8DFE-27A0-5681-6EF281B0F066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2;p70">
              <a:extLst>
                <a:ext uri="{FF2B5EF4-FFF2-40B4-BE49-F238E27FC236}">
                  <a16:creationId xmlns:a16="http://schemas.microsoft.com/office/drawing/2014/main" id="{DB288EBA-9717-8B13-B991-3AA00A0436F2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3;p70">
              <a:extLst>
                <a:ext uri="{FF2B5EF4-FFF2-40B4-BE49-F238E27FC236}">
                  <a16:creationId xmlns:a16="http://schemas.microsoft.com/office/drawing/2014/main" id="{7BD9A17B-F630-12BD-8329-39C24983C4B4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4;p70">
              <a:extLst>
                <a:ext uri="{FF2B5EF4-FFF2-40B4-BE49-F238E27FC236}">
                  <a16:creationId xmlns:a16="http://schemas.microsoft.com/office/drawing/2014/main" id="{84D11CAD-D073-0DA4-ED52-040FA78B79C2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5;p70">
              <a:extLst>
                <a:ext uri="{FF2B5EF4-FFF2-40B4-BE49-F238E27FC236}">
                  <a16:creationId xmlns:a16="http://schemas.microsoft.com/office/drawing/2014/main" id="{A74EA8CC-650B-0F73-EA05-538169C48793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6;p70">
              <a:extLst>
                <a:ext uri="{FF2B5EF4-FFF2-40B4-BE49-F238E27FC236}">
                  <a16:creationId xmlns:a16="http://schemas.microsoft.com/office/drawing/2014/main" id="{87090E2D-0F81-132A-447E-40BEEB604B53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7;p70">
              <a:extLst>
                <a:ext uri="{FF2B5EF4-FFF2-40B4-BE49-F238E27FC236}">
                  <a16:creationId xmlns:a16="http://schemas.microsoft.com/office/drawing/2014/main" id="{6CB5F1E5-8EB1-93A2-3385-9C4353FC2B5A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498;p70">
              <a:extLst>
                <a:ext uri="{FF2B5EF4-FFF2-40B4-BE49-F238E27FC236}">
                  <a16:creationId xmlns:a16="http://schemas.microsoft.com/office/drawing/2014/main" id="{C8DF36D0-02FE-113C-F112-2520BE616AD7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499;p70">
              <a:extLst>
                <a:ext uri="{FF2B5EF4-FFF2-40B4-BE49-F238E27FC236}">
                  <a16:creationId xmlns:a16="http://schemas.microsoft.com/office/drawing/2014/main" id="{CA6F8ACD-F0BC-7C68-982D-6007C00DCDB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0;p70">
              <a:extLst>
                <a:ext uri="{FF2B5EF4-FFF2-40B4-BE49-F238E27FC236}">
                  <a16:creationId xmlns:a16="http://schemas.microsoft.com/office/drawing/2014/main" id="{C912B086-F175-316E-61C1-FA94DD516A82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1;p70">
              <a:extLst>
                <a:ext uri="{FF2B5EF4-FFF2-40B4-BE49-F238E27FC236}">
                  <a16:creationId xmlns:a16="http://schemas.microsoft.com/office/drawing/2014/main" id="{32638212-6984-3913-1FC5-3F277FABC214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2;p70">
              <a:extLst>
                <a:ext uri="{FF2B5EF4-FFF2-40B4-BE49-F238E27FC236}">
                  <a16:creationId xmlns:a16="http://schemas.microsoft.com/office/drawing/2014/main" id="{2EB6F92D-A2FC-88B9-23BA-6BDF6CD9E75F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3;p70">
              <a:extLst>
                <a:ext uri="{FF2B5EF4-FFF2-40B4-BE49-F238E27FC236}">
                  <a16:creationId xmlns:a16="http://schemas.microsoft.com/office/drawing/2014/main" id="{ABFA6537-6017-7CCA-1E55-1F89C01132A1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4;p70">
              <a:extLst>
                <a:ext uri="{FF2B5EF4-FFF2-40B4-BE49-F238E27FC236}">
                  <a16:creationId xmlns:a16="http://schemas.microsoft.com/office/drawing/2014/main" id="{DE29CAFF-3333-A75A-F332-E610DD32C19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5;p70">
              <a:extLst>
                <a:ext uri="{FF2B5EF4-FFF2-40B4-BE49-F238E27FC236}">
                  <a16:creationId xmlns:a16="http://schemas.microsoft.com/office/drawing/2014/main" id="{54E41FE2-C2A1-8716-5BB8-023ABD1CFBE5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6;p70">
              <a:extLst>
                <a:ext uri="{FF2B5EF4-FFF2-40B4-BE49-F238E27FC236}">
                  <a16:creationId xmlns:a16="http://schemas.microsoft.com/office/drawing/2014/main" id="{745A6E9C-FD01-897E-4E44-4E121CE4D43B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7;p70">
              <a:extLst>
                <a:ext uri="{FF2B5EF4-FFF2-40B4-BE49-F238E27FC236}">
                  <a16:creationId xmlns:a16="http://schemas.microsoft.com/office/drawing/2014/main" id="{90E93A44-1DA6-2DE4-0DC9-44903524D08F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08;p70">
              <a:extLst>
                <a:ext uri="{FF2B5EF4-FFF2-40B4-BE49-F238E27FC236}">
                  <a16:creationId xmlns:a16="http://schemas.microsoft.com/office/drawing/2014/main" id="{D0FE221D-E5FB-1817-9836-4EF0DAA5907B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09;p70">
              <a:extLst>
                <a:ext uri="{FF2B5EF4-FFF2-40B4-BE49-F238E27FC236}">
                  <a16:creationId xmlns:a16="http://schemas.microsoft.com/office/drawing/2014/main" id="{383D52A9-859F-1102-EE93-1EF0B437D1BF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0;p70">
              <a:extLst>
                <a:ext uri="{FF2B5EF4-FFF2-40B4-BE49-F238E27FC236}">
                  <a16:creationId xmlns:a16="http://schemas.microsoft.com/office/drawing/2014/main" id="{75A49D51-4FD2-C4E4-00B1-D4587DD9584E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1;p70">
              <a:extLst>
                <a:ext uri="{FF2B5EF4-FFF2-40B4-BE49-F238E27FC236}">
                  <a16:creationId xmlns:a16="http://schemas.microsoft.com/office/drawing/2014/main" id="{11131ADF-42BD-D161-0CB3-48545429EFC8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2;p70">
              <a:extLst>
                <a:ext uri="{FF2B5EF4-FFF2-40B4-BE49-F238E27FC236}">
                  <a16:creationId xmlns:a16="http://schemas.microsoft.com/office/drawing/2014/main" id="{82F94228-7E69-EAD2-BE76-36FF087BE771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3;p70">
              <a:extLst>
                <a:ext uri="{FF2B5EF4-FFF2-40B4-BE49-F238E27FC236}">
                  <a16:creationId xmlns:a16="http://schemas.microsoft.com/office/drawing/2014/main" id="{227D5617-B718-C3CC-E866-2D70969BD7E9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4;p70">
              <a:extLst>
                <a:ext uri="{FF2B5EF4-FFF2-40B4-BE49-F238E27FC236}">
                  <a16:creationId xmlns:a16="http://schemas.microsoft.com/office/drawing/2014/main" id="{C9E04C31-22A8-CCF5-C315-7663FFE7A086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5;p70">
              <a:extLst>
                <a:ext uri="{FF2B5EF4-FFF2-40B4-BE49-F238E27FC236}">
                  <a16:creationId xmlns:a16="http://schemas.microsoft.com/office/drawing/2014/main" id="{B966E174-1EBB-ED5B-0040-1EBE7BEF57B8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6;p70">
              <a:extLst>
                <a:ext uri="{FF2B5EF4-FFF2-40B4-BE49-F238E27FC236}">
                  <a16:creationId xmlns:a16="http://schemas.microsoft.com/office/drawing/2014/main" id="{5DA01125-E768-1BF8-007E-A7C84B75C64D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7;p70">
              <a:extLst>
                <a:ext uri="{FF2B5EF4-FFF2-40B4-BE49-F238E27FC236}">
                  <a16:creationId xmlns:a16="http://schemas.microsoft.com/office/drawing/2014/main" id="{D5B720D1-C19B-E7BA-5409-375C4B854831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18;p70">
              <a:extLst>
                <a:ext uri="{FF2B5EF4-FFF2-40B4-BE49-F238E27FC236}">
                  <a16:creationId xmlns:a16="http://schemas.microsoft.com/office/drawing/2014/main" id="{E18E33F5-8554-F5B8-CAB4-8D935BB95B3B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19;p70">
              <a:extLst>
                <a:ext uri="{FF2B5EF4-FFF2-40B4-BE49-F238E27FC236}">
                  <a16:creationId xmlns:a16="http://schemas.microsoft.com/office/drawing/2014/main" id="{89C69D05-1AC4-E122-C615-F2D1E464EEA4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0;p70">
              <a:extLst>
                <a:ext uri="{FF2B5EF4-FFF2-40B4-BE49-F238E27FC236}">
                  <a16:creationId xmlns:a16="http://schemas.microsoft.com/office/drawing/2014/main" id="{A984FB44-B200-7369-438F-037D723FE702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1;p70">
              <a:extLst>
                <a:ext uri="{FF2B5EF4-FFF2-40B4-BE49-F238E27FC236}">
                  <a16:creationId xmlns:a16="http://schemas.microsoft.com/office/drawing/2014/main" id="{AF92E5E6-E133-8EDB-73BD-77DFBEE35C57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2;p70">
              <a:extLst>
                <a:ext uri="{FF2B5EF4-FFF2-40B4-BE49-F238E27FC236}">
                  <a16:creationId xmlns:a16="http://schemas.microsoft.com/office/drawing/2014/main" id="{81722A9B-CE74-6987-8D37-0AFEC8EBB3E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4" name="Google Shape;1523;p70">
              <a:extLst>
                <a:ext uri="{FF2B5EF4-FFF2-40B4-BE49-F238E27FC236}">
                  <a16:creationId xmlns:a16="http://schemas.microsoft.com/office/drawing/2014/main" id="{A70ABC4E-DEFA-A67F-228F-CD7AA2002B9E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5" name="Google Shape;1524;p70">
              <a:extLst>
                <a:ext uri="{FF2B5EF4-FFF2-40B4-BE49-F238E27FC236}">
                  <a16:creationId xmlns:a16="http://schemas.microsoft.com/office/drawing/2014/main" id="{0AC98713-E811-4C47-E21D-447B0D8BA528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6" name="Google Shape;1525;p70">
            <a:extLst>
              <a:ext uri="{FF2B5EF4-FFF2-40B4-BE49-F238E27FC236}">
                <a16:creationId xmlns:a16="http://schemas.microsoft.com/office/drawing/2014/main" id="{5F881730-4A8A-28B1-2E9A-6398F5D16C22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6;p70">
            <a:extLst>
              <a:ext uri="{FF2B5EF4-FFF2-40B4-BE49-F238E27FC236}">
                <a16:creationId xmlns:a16="http://schemas.microsoft.com/office/drawing/2014/main" id="{8F5BCB0D-D904-5522-544E-EFE1E472E95E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7;p70">
            <a:extLst>
              <a:ext uri="{FF2B5EF4-FFF2-40B4-BE49-F238E27FC236}">
                <a16:creationId xmlns:a16="http://schemas.microsoft.com/office/drawing/2014/main" id="{07189C7A-4906-1DB7-A38C-16D6CDCCC42B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9" name="Google Shape;1528;p70">
            <a:extLst>
              <a:ext uri="{FF2B5EF4-FFF2-40B4-BE49-F238E27FC236}">
                <a16:creationId xmlns:a16="http://schemas.microsoft.com/office/drawing/2014/main" id="{1D7D7A84-8E6B-3104-8947-1C1A4EF2CDE9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40" name="Google Shape;1529;p70">
            <a:extLst>
              <a:ext uri="{FF2B5EF4-FFF2-40B4-BE49-F238E27FC236}">
                <a16:creationId xmlns:a16="http://schemas.microsoft.com/office/drawing/2014/main" id="{0DB08122-E2BF-308A-49D3-31812C3DDBDD}"/>
              </a:ext>
            </a:extLst>
          </p:cNvPr>
          <p:cNvSpPr txBox="1">
            <a:spLocks/>
          </p:cNvSpPr>
          <p:nvPr/>
        </p:nvSpPr>
        <p:spPr>
          <a:xfrm>
            <a:off x="1433550" y="1021800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70704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Google Shape;12249;p21">
            <a:extLst>
              <a:ext uri="{FF2B5EF4-FFF2-40B4-BE49-F238E27FC236}">
                <a16:creationId xmlns:a16="http://schemas.microsoft.com/office/drawing/2014/main" id="{8E3C28AD-EE7A-EECF-F949-43EDD96EA91C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" name="Google Shape;12250;p21">
            <a:extLst>
              <a:ext uri="{FF2B5EF4-FFF2-40B4-BE49-F238E27FC236}">
                <a16:creationId xmlns:a16="http://schemas.microsoft.com/office/drawing/2014/main" id="{2B2D859D-9654-FB40-ACC4-467D2BC5519D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0" name="Google Shape;12251;p21">
            <a:extLst>
              <a:ext uri="{FF2B5EF4-FFF2-40B4-BE49-F238E27FC236}">
                <a16:creationId xmlns:a16="http://schemas.microsoft.com/office/drawing/2014/main" id="{7CE35CF3-9000-D783-C817-C72D81FC1ED3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1" name="Google Shape;12252;p21">
            <a:extLst>
              <a:ext uri="{FF2B5EF4-FFF2-40B4-BE49-F238E27FC236}">
                <a16:creationId xmlns:a16="http://schemas.microsoft.com/office/drawing/2014/main" id="{4C839620-3CAB-51C0-4659-0919C622BCB4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2" name="Google Shape;12253;p21">
            <a:extLst>
              <a:ext uri="{FF2B5EF4-FFF2-40B4-BE49-F238E27FC236}">
                <a16:creationId xmlns:a16="http://schemas.microsoft.com/office/drawing/2014/main" id="{56EFA5F7-FF6C-923D-D5BB-DF275584E6AB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3" name="Google Shape;12254;p21">
            <a:extLst>
              <a:ext uri="{FF2B5EF4-FFF2-40B4-BE49-F238E27FC236}">
                <a16:creationId xmlns:a16="http://schemas.microsoft.com/office/drawing/2014/main" id="{1ACA70C0-6E17-D225-A9C3-DE89897F15E4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4" name="Google Shape;12255;p21">
            <a:extLst>
              <a:ext uri="{FF2B5EF4-FFF2-40B4-BE49-F238E27FC236}">
                <a16:creationId xmlns:a16="http://schemas.microsoft.com/office/drawing/2014/main" id="{3A9B6B55-DAC3-8755-E692-1B167530BA3F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5" name="Google Shape;12256;p21">
            <a:extLst>
              <a:ext uri="{FF2B5EF4-FFF2-40B4-BE49-F238E27FC236}">
                <a16:creationId xmlns:a16="http://schemas.microsoft.com/office/drawing/2014/main" id="{E085B1CE-349C-A24C-0FFA-55746100360B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6" name="Google Shape;12257;p21">
            <a:extLst>
              <a:ext uri="{FF2B5EF4-FFF2-40B4-BE49-F238E27FC236}">
                <a16:creationId xmlns:a16="http://schemas.microsoft.com/office/drawing/2014/main" id="{CCFCEEDB-F2C2-EC31-9C7C-78ACB7CF5E85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7" name="Google Shape;12258;p21">
            <a:extLst>
              <a:ext uri="{FF2B5EF4-FFF2-40B4-BE49-F238E27FC236}">
                <a16:creationId xmlns:a16="http://schemas.microsoft.com/office/drawing/2014/main" id="{AEED341B-B86C-A5E0-6200-8C19D48CEBF6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8" name="Google Shape;12259;p21">
            <a:extLst>
              <a:ext uri="{FF2B5EF4-FFF2-40B4-BE49-F238E27FC236}">
                <a16:creationId xmlns:a16="http://schemas.microsoft.com/office/drawing/2014/main" id="{EA21537A-8B57-99A8-49D4-4FFB0D1DBF5E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9" name="Google Shape;12260;p21">
            <a:extLst>
              <a:ext uri="{FF2B5EF4-FFF2-40B4-BE49-F238E27FC236}">
                <a16:creationId xmlns:a16="http://schemas.microsoft.com/office/drawing/2014/main" id="{2B744400-3678-78AF-3003-58469C7654A2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0" name="Google Shape;12261;p21">
            <a:extLst>
              <a:ext uri="{FF2B5EF4-FFF2-40B4-BE49-F238E27FC236}">
                <a16:creationId xmlns:a16="http://schemas.microsoft.com/office/drawing/2014/main" id="{D21363F6-5C6C-012A-03A5-31B2DE4CD09A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1" name="Google Shape;12262;p21">
            <a:extLst>
              <a:ext uri="{FF2B5EF4-FFF2-40B4-BE49-F238E27FC236}">
                <a16:creationId xmlns:a16="http://schemas.microsoft.com/office/drawing/2014/main" id="{A229D352-AF91-7491-D66C-5B250A8492DC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2" name="Google Shape;12263;p21">
            <a:extLst>
              <a:ext uri="{FF2B5EF4-FFF2-40B4-BE49-F238E27FC236}">
                <a16:creationId xmlns:a16="http://schemas.microsoft.com/office/drawing/2014/main" id="{4B2E6845-C84D-148A-0317-34B59A1F8A8B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3" name="Google Shape;12264;p21">
            <a:extLst>
              <a:ext uri="{FF2B5EF4-FFF2-40B4-BE49-F238E27FC236}">
                <a16:creationId xmlns:a16="http://schemas.microsoft.com/office/drawing/2014/main" id="{8E1B89D7-F045-521A-FA31-2CD109762A64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2000" kern="0" dirty="0">
                <a:latin typeface="Arial"/>
                <a:cs typeface="B Nazanin" pitchFamily="2" charset="-78"/>
                <a:sym typeface="Arial"/>
              </a:rPr>
              <a:t>عنوان را اینجا اضافه کنید</a:t>
            </a:r>
            <a:endParaRPr sz="2000" kern="0" dirty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4" name="Google Shape;12265;p21">
            <a:extLst>
              <a:ext uri="{FF2B5EF4-FFF2-40B4-BE49-F238E27FC236}">
                <a16:creationId xmlns:a16="http://schemas.microsoft.com/office/drawing/2014/main" id="{60F1FF9F-EB1F-9D03-E1C1-83C08753A5D4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5" name="Google Shape;12266;p21">
              <a:extLst>
                <a:ext uri="{FF2B5EF4-FFF2-40B4-BE49-F238E27FC236}">
                  <a16:creationId xmlns:a16="http://schemas.microsoft.com/office/drawing/2014/main" id="{98A55FF8-4984-A921-FD83-5AF743A8BDC3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6" name="Google Shape;12267;p21">
              <a:extLst>
                <a:ext uri="{FF2B5EF4-FFF2-40B4-BE49-F238E27FC236}">
                  <a16:creationId xmlns:a16="http://schemas.microsoft.com/office/drawing/2014/main" id="{D825DF4A-1923-A272-9A09-FFA126DAD45E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7" name="Google Shape;12268;p21">
              <a:extLst>
                <a:ext uri="{FF2B5EF4-FFF2-40B4-BE49-F238E27FC236}">
                  <a16:creationId xmlns:a16="http://schemas.microsoft.com/office/drawing/2014/main" id="{91A0AC28-ECE3-5880-7F32-88DAB9060C95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8" name="Google Shape;12269;p21">
            <a:extLst>
              <a:ext uri="{FF2B5EF4-FFF2-40B4-BE49-F238E27FC236}">
                <a16:creationId xmlns:a16="http://schemas.microsoft.com/office/drawing/2014/main" id="{7824640B-7A15-D01E-2016-A22F9C0EB6DE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9" name="Google Shape;12270;p21">
              <a:extLst>
                <a:ext uri="{FF2B5EF4-FFF2-40B4-BE49-F238E27FC236}">
                  <a16:creationId xmlns:a16="http://schemas.microsoft.com/office/drawing/2014/main" id="{AFBBFCF2-646A-80E5-2EF3-2D171CAD7ECE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0" name="Google Shape;12271;p21">
              <a:extLst>
                <a:ext uri="{FF2B5EF4-FFF2-40B4-BE49-F238E27FC236}">
                  <a16:creationId xmlns:a16="http://schemas.microsoft.com/office/drawing/2014/main" id="{220586D7-99D8-0B54-700E-7EA61544F042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1" name="Google Shape;12272;p21">
              <a:extLst>
                <a:ext uri="{FF2B5EF4-FFF2-40B4-BE49-F238E27FC236}">
                  <a16:creationId xmlns:a16="http://schemas.microsoft.com/office/drawing/2014/main" id="{2CE64401-CF80-C94B-3418-1CCB757B737B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32" name="Google Shape;12273;p21">
            <a:extLst>
              <a:ext uri="{FF2B5EF4-FFF2-40B4-BE49-F238E27FC236}">
                <a16:creationId xmlns:a16="http://schemas.microsoft.com/office/drawing/2014/main" id="{67F4B6BC-9D37-F5F0-2230-89E60087FABD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3" name="Google Shape;12274;p21">
              <a:extLst>
                <a:ext uri="{FF2B5EF4-FFF2-40B4-BE49-F238E27FC236}">
                  <a16:creationId xmlns:a16="http://schemas.microsoft.com/office/drawing/2014/main" id="{12569236-73B5-F387-7DD5-5258908E70B5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4" name="Google Shape;12275;p21">
              <a:extLst>
                <a:ext uri="{FF2B5EF4-FFF2-40B4-BE49-F238E27FC236}">
                  <a16:creationId xmlns:a16="http://schemas.microsoft.com/office/drawing/2014/main" id="{C8A63280-E104-60E0-CCFE-A1373C973940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5" name="Google Shape;12276;p21">
              <a:extLst>
                <a:ext uri="{FF2B5EF4-FFF2-40B4-BE49-F238E27FC236}">
                  <a16:creationId xmlns:a16="http://schemas.microsoft.com/office/drawing/2014/main" id="{A7101EDD-6E3D-41C8-949D-9E24BFA37756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6" name="Google Shape;12277;p21">
            <a:extLst>
              <a:ext uri="{FF2B5EF4-FFF2-40B4-BE49-F238E27FC236}">
                <a16:creationId xmlns:a16="http://schemas.microsoft.com/office/drawing/2014/main" id="{E30042C2-1E86-9F76-6BDF-EABE414C34E6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37" name="Google Shape;12278;p21">
            <a:extLst>
              <a:ext uri="{FF2B5EF4-FFF2-40B4-BE49-F238E27FC236}">
                <a16:creationId xmlns:a16="http://schemas.microsoft.com/office/drawing/2014/main" id="{016D0FC2-F079-52C0-E58A-DFC2E4C9AB95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8" name="Google Shape;12279;p21">
            <a:extLst>
              <a:ext uri="{FF2B5EF4-FFF2-40B4-BE49-F238E27FC236}">
                <a16:creationId xmlns:a16="http://schemas.microsoft.com/office/drawing/2014/main" id="{163EA30A-0135-87DD-9CD4-1BC3D3259D2B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9" name="Google Shape;12280;p21">
              <a:extLst>
                <a:ext uri="{FF2B5EF4-FFF2-40B4-BE49-F238E27FC236}">
                  <a16:creationId xmlns:a16="http://schemas.microsoft.com/office/drawing/2014/main" id="{115F3A84-1ED4-FD76-8391-9F127FED6C99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0" name="Google Shape;12281;p21">
              <a:extLst>
                <a:ext uri="{FF2B5EF4-FFF2-40B4-BE49-F238E27FC236}">
                  <a16:creationId xmlns:a16="http://schemas.microsoft.com/office/drawing/2014/main" id="{4533E4F2-5AD5-FFA2-3DDD-8C04DA4EDD94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41" name="Google Shape;12282;p21">
              <a:extLst>
                <a:ext uri="{FF2B5EF4-FFF2-40B4-BE49-F238E27FC236}">
                  <a16:creationId xmlns:a16="http://schemas.microsoft.com/office/drawing/2014/main" id="{0F0B0971-162C-32E5-143B-54BC67FC4D9F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42" name="Google Shape;12283;p21">
            <a:extLst>
              <a:ext uri="{FF2B5EF4-FFF2-40B4-BE49-F238E27FC236}">
                <a16:creationId xmlns:a16="http://schemas.microsoft.com/office/drawing/2014/main" id="{DE5C3535-436C-42F5-F95D-AD4A3D28B8D9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1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3" name="Google Shape;12284;p21">
            <a:extLst>
              <a:ext uri="{FF2B5EF4-FFF2-40B4-BE49-F238E27FC236}">
                <a16:creationId xmlns:a16="http://schemas.microsoft.com/office/drawing/2014/main" id="{E4E8DC01-8DBF-1897-8416-5AA115F1C54F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2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4" name="Google Shape;12285;p21">
            <a:extLst>
              <a:ext uri="{FF2B5EF4-FFF2-40B4-BE49-F238E27FC236}">
                <a16:creationId xmlns:a16="http://schemas.microsoft.com/office/drawing/2014/main" id="{863F4E74-923C-E8C7-58FD-F253A56FF377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3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5" name="Google Shape;12286;p21">
            <a:extLst>
              <a:ext uri="{FF2B5EF4-FFF2-40B4-BE49-F238E27FC236}">
                <a16:creationId xmlns:a16="http://schemas.microsoft.com/office/drawing/2014/main" id="{4AF38F91-2EB8-7E74-A812-CD946BF2DD09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4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6" name="Google Shape;12287;p21">
            <a:extLst>
              <a:ext uri="{FF2B5EF4-FFF2-40B4-BE49-F238E27FC236}">
                <a16:creationId xmlns:a16="http://schemas.microsoft.com/office/drawing/2014/main" id="{F67A40B8-CD81-1881-4B1B-22D3B93F7F20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5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7" name="Google Shape;12288;p21">
            <a:extLst>
              <a:ext uri="{FF2B5EF4-FFF2-40B4-BE49-F238E27FC236}">
                <a16:creationId xmlns:a16="http://schemas.microsoft.com/office/drawing/2014/main" id="{99300B50-81C4-D40B-4821-C327A7B172F9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kern="0" dirty="0">
                <a:latin typeface="Arial"/>
                <a:cs typeface="B Nazanin" pitchFamily="2" charset="-78"/>
                <a:sym typeface="Arial"/>
              </a:rPr>
              <a:t>متن</a:t>
            </a:r>
            <a:r>
              <a:rPr lang="es" kern="0" dirty="0">
                <a:latin typeface="Arial"/>
                <a:cs typeface="B Nazanin" pitchFamily="2" charset="-78"/>
                <a:sym typeface="Arial"/>
              </a:rPr>
              <a:t> 6</a:t>
            </a:r>
            <a:endParaRPr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8" name="Google Shape;12289;p21">
            <a:extLst>
              <a:ext uri="{FF2B5EF4-FFF2-40B4-BE49-F238E27FC236}">
                <a16:creationId xmlns:a16="http://schemas.microsoft.com/office/drawing/2014/main" id="{2F3C8C72-453D-C9E9-7327-7524FAB4E9BA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9" name="Google Shape;12290;p21">
            <a:extLst>
              <a:ext uri="{FF2B5EF4-FFF2-40B4-BE49-F238E27FC236}">
                <a16:creationId xmlns:a16="http://schemas.microsoft.com/office/drawing/2014/main" id="{CBA60076-9871-9F8E-BE9C-88833E8C455E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0" name="Google Shape;12291;p21">
            <a:extLst>
              <a:ext uri="{FF2B5EF4-FFF2-40B4-BE49-F238E27FC236}">
                <a16:creationId xmlns:a16="http://schemas.microsoft.com/office/drawing/2014/main" id="{AD3BE553-5D2C-A42A-D02A-476751903697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1" name="Google Shape;12292;p21">
            <a:extLst>
              <a:ext uri="{FF2B5EF4-FFF2-40B4-BE49-F238E27FC236}">
                <a16:creationId xmlns:a16="http://schemas.microsoft.com/office/drawing/2014/main" id="{520DDBBC-1334-85FD-36C9-B87D2E1BD08B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2" name="Google Shape;12293;p21">
            <a:extLst>
              <a:ext uri="{FF2B5EF4-FFF2-40B4-BE49-F238E27FC236}">
                <a16:creationId xmlns:a16="http://schemas.microsoft.com/office/drawing/2014/main" id="{9A2D51D7-F64F-027C-2417-98BBA39128A9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3" name="Google Shape;12294;p21">
            <a:extLst>
              <a:ext uri="{FF2B5EF4-FFF2-40B4-BE49-F238E27FC236}">
                <a16:creationId xmlns:a16="http://schemas.microsoft.com/office/drawing/2014/main" id="{4DBB33AD-0CF7-9BE1-7F67-13B56E09945D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4" name="Google Shape;12295;p21">
            <a:extLst>
              <a:ext uri="{FF2B5EF4-FFF2-40B4-BE49-F238E27FC236}">
                <a16:creationId xmlns:a16="http://schemas.microsoft.com/office/drawing/2014/main" id="{5D803D15-77B5-4C58-7480-C3E4248B2BD7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5" name="Google Shape;12296;p21">
            <a:extLst>
              <a:ext uri="{FF2B5EF4-FFF2-40B4-BE49-F238E27FC236}">
                <a16:creationId xmlns:a16="http://schemas.microsoft.com/office/drawing/2014/main" id="{DC1343C4-0CF5-F313-C0C1-29F2562400C1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6" name="Google Shape;12297;p21">
            <a:extLst>
              <a:ext uri="{FF2B5EF4-FFF2-40B4-BE49-F238E27FC236}">
                <a16:creationId xmlns:a16="http://schemas.microsoft.com/office/drawing/2014/main" id="{6DE77EEA-4737-7FDF-DECF-FC93402E6D22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7" name="Google Shape;12298;p21">
            <a:extLst>
              <a:ext uri="{FF2B5EF4-FFF2-40B4-BE49-F238E27FC236}">
                <a16:creationId xmlns:a16="http://schemas.microsoft.com/office/drawing/2014/main" id="{32E9BA60-111F-61A2-932D-8768CDBAA210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8" name="Google Shape;12299;p21">
            <a:extLst>
              <a:ext uri="{FF2B5EF4-FFF2-40B4-BE49-F238E27FC236}">
                <a16:creationId xmlns:a16="http://schemas.microsoft.com/office/drawing/2014/main" id="{639132AF-4491-72EE-A988-02F40C058637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59" name="Google Shape;12300;p21">
            <a:extLst>
              <a:ext uri="{FF2B5EF4-FFF2-40B4-BE49-F238E27FC236}">
                <a16:creationId xmlns:a16="http://schemas.microsoft.com/office/drawing/2014/main" id="{0425E213-3CA6-4A61-21BD-B613BC845F44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60" name="Google Shape;12301;p21">
            <a:extLst>
              <a:ext uri="{FF2B5EF4-FFF2-40B4-BE49-F238E27FC236}">
                <a16:creationId xmlns:a16="http://schemas.microsoft.com/office/drawing/2014/main" id="{56FD12E7-E3FC-7FFF-9465-D8E94AB19812}"/>
              </a:ext>
            </a:extLst>
          </p:cNvPr>
          <p:cNvCxnSpPr>
            <a:stCxn id="48" idx="4"/>
            <a:endCxn id="54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2;p21">
            <a:extLst>
              <a:ext uri="{FF2B5EF4-FFF2-40B4-BE49-F238E27FC236}">
                <a16:creationId xmlns:a16="http://schemas.microsoft.com/office/drawing/2014/main" id="{9777D01D-F032-345C-77D1-24100B525FBC}"/>
              </a:ext>
            </a:extLst>
          </p:cNvPr>
          <p:cNvCxnSpPr>
            <a:stCxn id="50" idx="4"/>
            <a:endCxn id="56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3;p21">
            <a:extLst>
              <a:ext uri="{FF2B5EF4-FFF2-40B4-BE49-F238E27FC236}">
                <a16:creationId xmlns:a16="http://schemas.microsoft.com/office/drawing/2014/main" id="{2DA78B07-6706-7C82-3076-3B722BA3B234}"/>
              </a:ext>
            </a:extLst>
          </p:cNvPr>
          <p:cNvCxnSpPr>
            <a:stCxn id="49" idx="4"/>
            <a:endCxn id="55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4;p21">
            <a:extLst>
              <a:ext uri="{FF2B5EF4-FFF2-40B4-BE49-F238E27FC236}">
                <a16:creationId xmlns:a16="http://schemas.microsoft.com/office/drawing/2014/main" id="{DA72C03B-CA67-C8DB-0C08-37660A6D4145}"/>
              </a:ext>
            </a:extLst>
          </p:cNvPr>
          <p:cNvCxnSpPr>
            <a:stCxn id="51" idx="0"/>
            <a:endCxn id="57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5;p21">
            <a:extLst>
              <a:ext uri="{FF2B5EF4-FFF2-40B4-BE49-F238E27FC236}">
                <a16:creationId xmlns:a16="http://schemas.microsoft.com/office/drawing/2014/main" id="{EB659F3E-1E82-1A47-D572-7C3443A35F9A}"/>
              </a:ext>
            </a:extLst>
          </p:cNvPr>
          <p:cNvCxnSpPr>
            <a:stCxn id="53" idx="0"/>
            <a:endCxn id="59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5" name="Google Shape;12306;p21">
            <a:extLst>
              <a:ext uri="{FF2B5EF4-FFF2-40B4-BE49-F238E27FC236}">
                <a16:creationId xmlns:a16="http://schemas.microsoft.com/office/drawing/2014/main" id="{1DAD213A-3C2E-0B3E-C309-AA4E2A0575D9}"/>
              </a:ext>
            </a:extLst>
          </p:cNvPr>
          <p:cNvCxnSpPr>
            <a:stCxn id="52" idx="0"/>
            <a:endCxn id="58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6" name="Google Shape;12307;p21">
            <a:extLst>
              <a:ext uri="{FF2B5EF4-FFF2-40B4-BE49-F238E27FC236}">
                <a16:creationId xmlns:a16="http://schemas.microsoft.com/office/drawing/2014/main" id="{0509F164-82E2-52C2-C622-F2F202518EA1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7" name="Google Shape;12308;p21">
            <a:extLst>
              <a:ext uri="{FF2B5EF4-FFF2-40B4-BE49-F238E27FC236}">
                <a16:creationId xmlns:a16="http://schemas.microsoft.com/office/drawing/2014/main" id="{CFA859F6-4285-90D0-C0BF-2C0E86E36AF0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8" name="Google Shape;12309;p21">
            <a:extLst>
              <a:ext uri="{FF2B5EF4-FFF2-40B4-BE49-F238E27FC236}">
                <a16:creationId xmlns:a16="http://schemas.microsoft.com/office/drawing/2014/main" id="{9291E63C-F4B2-20EB-4D26-2D0CA6B8F8C7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69" name="Google Shape;12310;p21">
            <a:extLst>
              <a:ext uri="{FF2B5EF4-FFF2-40B4-BE49-F238E27FC236}">
                <a16:creationId xmlns:a16="http://schemas.microsoft.com/office/drawing/2014/main" id="{2D4F5EC8-7E5C-CF63-631A-DC26D9E11D8C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0" name="Google Shape;12311;p21">
            <a:extLst>
              <a:ext uri="{FF2B5EF4-FFF2-40B4-BE49-F238E27FC236}">
                <a16:creationId xmlns:a16="http://schemas.microsoft.com/office/drawing/2014/main" id="{D12DDA52-86B6-F4AD-CD19-86E45185A158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1" name="Google Shape;12312;p21">
            <a:extLst>
              <a:ext uri="{FF2B5EF4-FFF2-40B4-BE49-F238E27FC236}">
                <a16:creationId xmlns:a16="http://schemas.microsoft.com/office/drawing/2014/main" id="{5EFF3C73-C1BC-369F-F60C-8907E1647738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2" name="Google Shape;12313;p21">
            <a:extLst>
              <a:ext uri="{FF2B5EF4-FFF2-40B4-BE49-F238E27FC236}">
                <a16:creationId xmlns:a16="http://schemas.microsoft.com/office/drawing/2014/main" id="{9569FC18-C331-7F06-241A-7751E2168789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3" name="Google Shape;12314;p21">
            <a:extLst>
              <a:ext uri="{FF2B5EF4-FFF2-40B4-BE49-F238E27FC236}">
                <a16:creationId xmlns:a16="http://schemas.microsoft.com/office/drawing/2014/main" id="{DBB4080C-29B7-6369-AD9B-E9123B599B19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4" name="Google Shape;12315;p21">
            <a:extLst>
              <a:ext uri="{FF2B5EF4-FFF2-40B4-BE49-F238E27FC236}">
                <a16:creationId xmlns:a16="http://schemas.microsoft.com/office/drawing/2014/main" id="{1BC82C07-9613-730B-E8CA-848247229D82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5" name="Google Shape;12316;p21">
            <a:extLst>
              <a:ext uri="{FF2B5EF4-FFF2-40B4-BE49-F238E27FC236}">
                <a16:creationId xmlns:a16="http://schemas.microsoft.com/office/drawing/2014/main" id="{8DE09EB7-4BF5-86CC-5511-AFEAEC578762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6" name="Google Shape;12317;p21">
            <a:extLst>
              <a:ext uri="{FF2B5EF4-FFF2-40B4-BE49-F238E27FC236}">
                <a16:creationId xmlns:a16="http://schemas.microsoft.com/office/drawing/2014/main" id="{FD48E324-B14E-D0AF-44BD-7AB851B61CD6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7" name="Google Shape;12318;p21">
            <a:extLst>
              <a:ext uri="{FF2B5EF4-FFF2-40B4-BE49-F238E27FC236}">
                <a16:creationId xmlns:a16="http://schemas.microsoft.com/office/drawing/2014/main" id="{B1B858F2-8947-C8D2-7248-2BCB5ED67AA6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8" name="Google Shape;12319;p21">
            <a:extLst>
              <a:ext uri="{FF2B5EF4-FFF2-40B4-BE49-F238E27FC236}">
                <a16:creationId xmlns:a16="http://schemas.microsoft.com/office/drawing/2014/main" id="{4CAD1091-BF10-751D-C674-0490347C4946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79" name="Google Shape;12320;p21">
            <a:extLst>
              <a:ext uri="{FF2B5EF4-FFF2-40B4-BE49-F238E27FC236}">
                <a16:creationId xmlns:a16="http://schemas.microsoft.com/office/drawing/2014/main" id="{C23ACC50-9555-C550-C46B-79DFEDF8C09F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0" name="Google Shape;12321;p21">
            <a:extLst>
              <a:ext uri="{FF2B5EF4-FFF2-40B4-BE49-F238E27FC236}">
                <a16:creationId xmlns:a16="http://schemas.microsoft.com/office/drawing/2014/main" id="{D2A52927-8F54-0276-A326-560A37974483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1" name="Google Shape;12322;p21">
            <a:extLst>
              <a:ext uri="{FF2B5EF4-FFF2-40B4-BE49-F238E27FC236}">
                <a16:creationId xmlns:a16="http://schemas.microsoft.com/office/drawing/2014/main" id="{7B00F16F-755B-4B82-7BEB-11FED805A78A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2016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2" name="Google Shape;12323;p21">
            <a:extLst>
              <a:ext uri="{FF2B5EF4-FFF2-40B4-BE49-F238E27FC236}">
                <a16:creationId xmlns:a16="http://schemas.microsoft.com/office/drawing/2014/main" id="{80656578-4BB1-5216-1964-93B2068FD301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3" name="Google Shape;12324;p21">
            <a:extLst>
              <a:ext uri="{FF2B5EF4-FFF2-40B4-BE49-F238E27FC236}">
                <a16:creationId xmlns:a16="http://schemas.microsoft.com/office/drawing/2014/main" id="{46F60858-446B-B672-B018-FF0E333BB77A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4" name="Google Shape;12325;p21">
            <a:extLst>
              <a:ext uri="{FF2B5EF4-FFF2-40B4-BE49-F238E27FC236}">
                <a16:creationId xmlns:a16="http://schemas.microsoft.com/office/drawing/2014/main" id="{BEC51AFA-9CD2-2D85-5677-F0C42877BEC0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5" name="Google Shape;12326;p21">
            <a:extLst>
              <a:ext uri="{FF2B5EF4-FFF2-40B4-BE49-F238E27FC236}">
                <a16:creationId xmlns:a16="http://schemas.microsoft.com/office/drawing/2014/main" id="{27B55271-BF30-FD36-833B-E71E915DC4A6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86" name="Google Shape;12327;p21">
            <a:extLst>
              <a:ext uri="{FF2B5EF4-FFF2-40B4-BE49-F238E27FC236}">
                <a16:creationId xmlns:a16="http://schemas.microsoft.com/office/drawing/2014/main" id="{0C6DEA7D-1BCC-F517-2B43-189BBDCA55E4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87" name="Google Shape;12328;p21">
            <a:extLst>
              <a:ext uri="{FF2B5EF4-FFF2-40B4-BE49-F238E27FC236}">
                <a16:creationId xmlns:a16="http://schemas.microsoft.com/office/drawing/2014/main" id="{AFA6D3BE-6D50-C27E-73DB-CBA1AD6AAE25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29;p21">
            <a:extLst>
              <a:ext uri="{FF2B5EF4-FFF2-40B4-BE49-F238E27FC236}">
                <a16:creationId xmlns:a16="http://schemas.microsoft.com/office/drawing/2014/main" id="{8263D598-D766-4486-6240-40AE5FF2876A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0;p21">
            <a:extLst>
              <a:ext uri="{FF2B5EF4-FFF2-40B4-BE49-F238E27FC236}">
                <a16:creationId xmlns:a16="http://schemas.microsoft.com/office/drawing/2014/main" id="{2194D01C-7F1C-940A-23A4-9BA09BFDDF59}"/>
              </a:ext>
            </a:extLst>
          </p:cNvPr>
          <p:cNvCxnSpPr>
            <a:stCxn id="78" idx="0"/>
            <a:endCxn id="84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1;p21">
            <a:extLst>
              <a:ext uri="{FF2B5EF4-FFF2-40B4-BE49-F238E27FC236}">
                <a16:creationId xmlns:a16="http://schemas.microsoft.com/office/drawing/2014/main" id="{319069FA-5850-E906-0078-A2BD35552800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1" name="Google Shape;12332;p21">
            <a:extLst>
              <a:ext uri="{FF2B5EF4-FFF2-40B4-BE49-F238E27FC236}">
                <a16:creationId xmlns:a16="http://schemas.microsoft.com/office/drawing/2014/main" id="{63BDB7FD-4451-779E-06E1-9381DCEA6B49}"/>
              </a:ext>
            </a:extLst>
          </p:cNvPr>
          <p:cNvCxnSpPr>
            <a:stCxn id="80" idx="4"/>
            <a:endCxn id="86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2" name="Google Shape;12333;p21">
            <a:extLst>
              <a:ext uri="{FF2B5EF4-FFF2-40B4-BE49-F238E27FC236}">
                <a16:creationId xmlns:a16="http://schemas.microsoft.com/office/drawing/2014/main" id="{0E81D505-5FE3-645A-C848-E15034AA681C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2017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3" name="Google Shape;12334;p21">
            <a:extLst>
              <a:ext uri="{FF2B5EF4-FFF2-40B4-BE49-F238E27FC236}">
                <a16:creationId xmlns:a16="http://schemas.microsoft.com/office/drawing/2014/main" id="{517D48BB-0352-5E50-010C-8FA27846E6B4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2018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4" name="Google Shape;12335;p21">
            <a:extLst>
              <a:ext uri="{FF2B5EF4-FFF2-40B4-BE49-F238E27FC236}">
                <a16:creationId xmlns:a16="http://schemas.microsoft.com/office/drawing/2014/main" id="{605F06F1-1B43-2631-EC08-BB7C4998866A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2019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5" name="Google Shape;12336;p21">
            <a:extLst>
              <a:ext uri="{FF2B5EF4-FFF2-40B4-BE49-F238E27FC236}">
                <a16:creationId xmlns:a16="http://schemas.microsoft.com/office/drawing/2014/main" id="{128EE621-3044-7B56-208D-D429E1485CB6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b="1" kern="0">
                <a:latin typeface="Arial"/>
                <a:cs typeface="B Nazanin" pitchFamily="2" charset="-78"/>
                <a:sym typeface="Arial"/>
              </a:rPr>
              <a:t>2020</a:t>
            </a:r>
            <a:endParaRPr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96" name="Google Shape;12337;p21">
            <a:extLst>
              <a:ext uri="{FF2B5EF4-FFF2-40B4-BE49-F238E27FC236}">
                <a16:creationId xmlns:a16="http://schemas.microsoft.com/office/drawing/2014/main" id="{6BDF3FF4-A135-1140-AB0A-9DF636C205F5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97" name="Google Shape;12338;p21">
            <a:extLst>
              <a:ext uri="{FF2B5EF4-FFF2-40B4-BE49-F238E27FC236}">
                <a16:creationId xmlns:a16="http://schemas.microsoft.com/office/drawing/2014/main" id="{7C733F70-6933-EF22-534A-514407598591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8" name="Google Shape;12339;p21">
              <a:extLst>
                <a:ext uri="{FF2B5EF4-FFF2-40B4-BE49-F238E27FC236}">
                  <a16:creationId xmlns:a16="http://schemas.microsoft.com/office/drawing/2014/main" id="{67DEF81F-3A23-356E-0AB9-3F8BC1094107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99" name="Google Shape;12340;p21">
              <a:extLst>
                <a:ext uri="{FF2B5EF4-FFF2-40B4-BE49-F238E27FC236}">
                  <a16:creationId xmlns:a16="http://schemas.microsoft.com/office/drawing/2014/main" id="{2596EF84-829B-6965-7A2A-0AFABB02FD95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0" name="Google Shape;12341;p21">
            <a:extLst>
              <a:ext uri="{FF2B5EF4-FFF2-40B4-BE49-F238E27FC236}">
                <a16:creationId xmlns:a16="http://schemas.microsoft.com/office/drawing/2014/main" id="{71A6A3B6-A07E-8CE7-B03A-CF91591E1954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101" name="Google Shape;12342;p21">
              <a:extLst>
                <a:ext uri="{FF2B5EF4-FFF2-40B4-BE49-F238E27FC236}">
                  <a16:creationId xmlns:a16="http://schemas.microsoft.com/office/drawing/2014/main" id="{B2563804-3D08-2E2F-9806-ACBFD1417416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2" name="Google Shape;12343;p21">
              <a:extLst>
                <a:ext uri="{FF2B5EF4-FFF2-40B4-BE49-F238E27FC236}">
                  <a16:creationId xmlns:a16="http://schemas.microsoft.com/office/drawing/2014/main" id="{729F14C5-CB2E-5D89-D629-5048A927DA9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3" name="Google Shape;12344;p21">
            <a:extLst>
              <a:ext uri="{FF2B5EF4-FFF2-40B4-BE49-F238E27FC236}">
                <a16:creationId xmlns:a16="http://schemas.microsoft.com/office/drawing/2014/main" id="{4EE7F118-0E6F-C15B-ED2A-D563ED48E01B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4" name="Google Shape;12345;p21">
              <a:extLst>
                <a:ext uri="{FF2B5EF4-FFF2-40B4-BE49-F238E27FC236}">
                  <a16:creationId xmlns:a16="http://schemas.microsoft.com/office/drawing/2014/main" id="{E5685FD4-8C98-4AE5-7461-D62601A39DCC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5" name="Google Shape;12346;p21">
              <a:extLst>
                <a:ext uri="{FF2B5EF4-FFF2-40B4-BE49-F238E27FC236}">
                  <a16:creationId xmlns:a16="http://schemas.microsoft.com/office/drawing/2014/main" id="{50F3B592-9C56-CF72-6483-5521D2C0717F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6" name="Google Shape;12347;p21">
              <a:extLst>
                <a:ext uri="{FF2B5EF4-FFF2-40B4-BE49-F238E27FC236}">
                  <a16:creationId xmlns:a16="http://schemas.microsoft.com/office/drawing/2014/main" id="{BD709EE4-590D-0424-ED89-72E1DE398780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107" name="Google Shape;12348;p21">
            <a:extLst>
              <a:ext uri="{FF2B5EF4-FFF2-40B4-BE49-F238E27FC236}">
                <a16:creationId xmlns:a16="http://schemas.microsoft.com/office/drawing/2014/main" id="{DB05F4A6-9B47-F3F3-80AC-58846D0635B3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8" name="Google Shape;12349;p21">
              <a:extLst>
                <a:ext uri="{FF2B5EF4-FFF2-40B4-BE49-F238E27FC236}">
                  <a16:creationId xmlns:a16="http://schemas.microsoft.com/office/drawing/2014/main" id="{603C302A-1137-95AF-0C5B-3BCAE808A71E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09" name="Google Shape;12350;p21">
              <a:extLst>
                <a:ext uri="{FF2B5EF4-FFF2-40B4-BE49-F238E27FC236}">
                  <a16:creationId xmlns:a16="http://schemas.microsoft.com/office/drawing/2014/main" id="{183E407F-4FBF-060D-132B-33F16532269F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0" name="Google Shape;12351;p21">
              <a:extLst>
                <a:ext uri="{FF2B5EF4-FFF2-40B4-BE49-F238E27FC236}">
                  <a16:creationId xmlns:a16="http://schemas.microsoft.com/office/drawing/2014/main" id="{A272AC44-CE59-631D-4D8E-F2888F88FF37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1" name="Google Shape;12352;p21">
              <a:extLst>
                <a:ext uri="{FF2B5EF4-FFF2-40B4-BE49-F238E27FC236}">
                  <a16:creationId xmlns:a16="http://schemas.microsoft.com/office/drawing/2014/main" id="{B4D74021-EBCC-B5C4-8CBF-409BDEA800F3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12" name="Google Shape;12353;p21">
            <a:extLst>
              <a:ext uri="{FF2B5EF4-FFF2-40B4-BE49-F238E27FC236}">
                <a16:creationId xmlns:a16="http://schemas.microsoft.com/office/drawing/2014/main" id="{9F073534-6F9A-0CD2-6685-39F364F6544D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4;p21">
            <a:extLst>
              <a:ext uri="{FF2B5EF4-FFF2-40B4-BE49-F238E27FC236}">
                <a16:creationId xmlns:a16="http://schemas.microsoft.com/office/drawing/2014/main" id="{C2AC2D2D-E37C-7F9B-762B-486F9966DA4F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5;p21">
            <a:extLst>
              <a:ext uri="{FF2B5EF4-FFF2-40B4-BE49-F238E27FC236}">
                <a16:creationId xmlns:a16="http://schemas.microsoft.com/office/drawing/2014/main" id="{13F6E6A5-7964-4DE9-F4F9-70BBB8AC9E9C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6;p21">
            <a:extLst>
              <a:ext uri="{FF2B5EF4-FFF2-40B4-BE49-F238E27FC236}">
                <a16:creationId xmlns:a16="http://schemas.microsoft.com/office/drawing/2014/main" id="{4D863054-61F6-6970-9649-7ABA15E1786B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7;p21">
            <a:extLst>
              <a:ext uri="{FF2B5EF4-FFF2-40B4-BE49-F238E27FC236}">
                <a16:creationId xmlns:a16="http://schemas.microsoft.com/office/drawing/2014/main" id="{72A86DDA-5BF2-7DA4-4AD5-7DBC850E78A5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7" name="Google Shape;12358;p21">
            <a:extLst>
              <a:ext uri="{FF2B5EF4-FFF2-40B4-BE49-F238E27FC236}">
                <a16:creationId xmlns:a16="http://schemas.microsoft.com/office/drawing/2014/main" id="{DC42E4AD-4D03-A5B4-59C3-34E134D54459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cs typeface="B Nazanin" pitchFamily="2" charset="-78"/>
              </a:rPr>
              <a:t>اینفوگرافیک ممتاز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500169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Google Shape;12363;p22">
            <a:extLst>
              <a:ext uri="{FF2B5EF4-FFF2-40B4-BE49-F238E27FC236}">
                <a16:creationId xmlns:a16="http://schemas.microsoft.com/office/drawing/2014/main" id="{A019C727-AB0C-0182-56E2-FAED2747BF47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9" name="Google Shape;12364;p22">
            <a:extLst>
              <a:ext uri="{FF2B5EF4-FFF2-40B4-BE49-F238E27FC236}">
                <a16:creationId xmlns:a16="http://schemas.microsoft.com/office/drawing/2014/main" id="{9B0F62CD-1C19-83D0-3D04-EB9C0297788D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10" name="Google Shape;12365;p22">
              <a:extLst>
                <a:ext uri="{FF2B5EF4-FFF2-40B4-BE49-F238E27FC236}">
                  <a16:creationId xmlns:a16="http://schemas.microsoft.com/office/drawing/2014/main" id="{203FBEC1-F1FB-56E5-2A34-22F37DCFF7F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11" name="Google Shape;12366;p22">
              <a:extLst>
                <a:ext uri="{FF2B5EF4-FFF2-40B4-BE49-F238E27FC236}">
                  <a16:creationId xmlns:a16="http://schemas.microsoft.com/office/drawing/2014/main" id="{0383646D-918F-DB5C-090E-5CC1DEF79EF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12" name="Google Shape;12367;p22">
            <a:extLst>
              <a:ext uri="{FF2B5EF4-FFF2-40B4-BE49-F238E27FC236}">
                <a16:creationId xmlns:a16="http://schemas.microsoft.com/office/drawing/2014/main" id="{8E92414A-0631-D08E-D896-3BF468A7E85C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3" name="Google Shape;12368;p22">
            <a:extLst>
              <a:ext uri="{FF2B5EF4-FFF2-40B4-BE49-F238E27FC236}">
                <a16:creationId xmlns:a16="http://schemas.microsoft.com/office/drawing/2014/main" id="{484AC116-8B9F-4B60-A9F6-6D653356F353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4" name="Google Shape;12369;p22">
            <a:extLst>
              <a:ext uri="{FF2B5EF4-FFF2-40B4-BE49-F238E27FC236}">
                <a16:creationId xmlns:a16="http://schemas.microsoft.com/office/drawing/2014/main" id="{2BC7CE55-E623-7E11-28EF-C49676D44B40}"/>
              </a:ext>
            </a:extLst>
          </p:cNvPr>
          <p:cNvCxnSpPr>
            <a:stCxn id="10" idx="4"/>
            <a:endCxn id="12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" name="Google Shape;12370;p22">
            <a:extLst>
              <a:ext uri="{FF2B5EF4-FFF2-40B4-BE49-F238E27FC236}">
                <a16:creationId xmlns:a16="http://schemas.microsoft.com/office/drawing/2014/main" id="{78821CDF-A902-1E4A-9FA7-4E5F6D1513FB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12371;p22">
            <a:extLst>
              <a:ext uri="{FF2B5EF4-FFF2-40B4-BE49-F238E27FC236}">
                <a16:creationId xmlns:a16="http://schemas.microsoft.com/office/drawing/2014/main" id="{39A22381-33D8-5D79-DACF-E20BFDED834C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17" name="Google Shape;12372;p22">
            <a:extLst>
              <a:ext uri="{FF2B5EF4-FFF2-40B4-BE49-F238E27FC236}">
                <a16:creationId xmlns:a16="http://schemas.microsoft.com/office/drawing/2014/main" id="{01247606-11C3-0F7A-3C63-7BA90500B3B1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Google Shape;12373;p22">
            <a:extLst>
              <a:ext uri="{FF2B5EF4-FFF2-40B4-BE49-F238E27FC236}">
                <a16:creationId xmlns:a16="http://schemas.microsoft.com/office/drawing/2014/main" id="{6B0AEACA-1CCF-77B8-27CD-27B82B3CCA89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19" name="Google Shape;12374;p22">
            <a:extLst>
              <a:ext uri="{FF2B5EF4-FFF2-40B4-BE49-F238E27FC236}">
                <a16:creationId xmlns:a16="http://schemas.microsoft.com/office/drawing/2014/main" id="{3AEED7EE-216F-BA49-01C8-2AE3B0629C33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0" name="Google Shape;12375;p22">
            <a:extLst>
              <a:ext uri="{FF2B5EF4-FFF2-40B4-BE49-F238E27FC236}">
                <a16:creationId xmlns:a16="http://schemas.microsoft.com/office/drawing/2014/main" id="{C363D054-23FC-8917-F152-776170578DD4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1" name="Google Shape;12376;p22">
            <a:extLst>
              <a:ext uri="{FF2B5EF4-FFF2-40B4-BE49-F238E27FC236}">
                <a16:creationId xmlns:a16="http://schemas.microsoft.com/office/drawing/2014/main" id="{6E4666A8-6E20-E676-BE95-C3E1BB9B6CB0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22" name="Google Shape;12377;p22">
            <a:extLst>
              <a:ext uri="{FF2B5EF4-FFF2-40B4-BE49-F238E27FC236}">
                <a16:creationId xmlns:a16="http://schemas.microsoft.com/office/drawing/2014/main" id="{8D8523D8-5D74-B1FD-E120-1CE8D27B532C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3" name="Google Shape;12378;p22">
              <a:extLst>
                <a:ext uri="{FF2B5EF4-FFF2-40B4-BE49-F238E27FC236}">
                  <a16:creationId xmlns:a16="http://schemas.microsoft.com/office/drawing/2014/main" id="{EE0E26FB-F331-29B6-1155-51F7E51991F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4" name="Google Shape;12379;p22">
              <a:extLst>
                <a:ext uri="{FF2B5EF4-FFF2-40B4-BE49-F238E27FC236}">
                  <a16:creationId xmlns:a16="http://schemas.microsoft.com/office/drawing/2014/main" id="{CF80BA43-38FF-E070-94D8-E37FA259BF7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grpSp>
        <p:nvGrpSpPr>
          <p:cNvPr id="25" name="Google Shape;12380;p22">
            <a:extLst>
              <a:ext uri="{FF2B5EF4-FFF2-40B4-BE49-F238E27FC236}">
                <a16:creationId xmlns:a16="http://schemas.microsoft.com/office/drawing/2014/main" id="{B876C742-6795-6ECC-B9EA-00C868A6FB84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6" name="Google Shape;12381;p22">
              <a:extLst>
                <a:ext uri="{FF2B5EF4-FFF2-40B4-BE49-F238E27FC236}">
                  <a16:creationId xmlns:a16="http://schemas.microsoft.com/office/drawing/2014/main" id="{0D2CBC6A-184D-2823-1C68-A6E94EF3C02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27" name="Google Shape;12382;p22">
              <a:extLst>
                <a:ext uri="{FF2B5EF4-FFF2-40B4-BE49-F238E27FC236}">
                  <a16:creationId xmlns:a16="http://schemas.microsoft.com/office/drawing/2014/main" id="{2B02126D-B8CB-8868-32D0-952FD58D795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28" name="Google Shape;12383;p22">
            <a:extLst>
              <a:ext uri="{FF2B5EF4-FFF2-40B4-BE49-F238E27FC236}">
                <a16:creationId xmlns:a16="http://schemas.microsoft.com/office/drawing/2014/main" id="{8AB2D2A5-77D6-80A3-B4CE-A5293C7F2989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29" name="Google Shape;12384;p22">
            <a:extLst>
              <a:ext uri="{FF2B5EF4-FFF2-40B4-BE49-F238E27FC236}">
                <a16:creationId xmlns:a16="http://schemas.microsoft.com/office/drawing/2014/main" id="{66A613CE-71D9-6A34-42B3-BEDE9C63244C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0" name="Google Shape;12385;p22">
            <a:extLst>
              <a:ext uri="{FF2B5EF4-FFF2-40B4-BE49-F238E27FC236}">
                <a16:creationId xmlns:a16="http://schemas.microsoft.com/office/drawing/2014/main" id="{4B123412-2CBB-E2CE-8075-ED7CBF4F0772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31" name="Google Shape;12386;p22">
              <a:extLst>
                <a:ext uri="{FF2B5EF4-FFF2-40B4-BE49-F238E27FC236}">
                  <a16:creationId xmlns:a16="http://schemas.microsoft.com/office/drawing/2014/main" id="{2A1943EA-8177-9B44-A0F8-A3A3639E147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2" name="Google Shape;12387;p22">
              <a:extLst>
                <a:ext uri="{FF2B5EF4-FFF2-40B4-BE49-F238E27FC236}">
                  <a16:creationId xmlns:a16="http://schemas.microsoft.com/office/drawing/2014/main" id="{8D8066C6-E28D-1E21-8AF6-E0BF2CBFA1E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3" name="Google Shape;12388;p22">
            <a:extLst>
              <a:ext uri="{FF2B5EF4-FFF2-40B4-BE49-F238E27FC236}">
                <a16:creationId xmlns:a16="http://schemas.microsoft.com/office/drawing/2014/main" id="{02609E15-3F9C-218B-7A98-8FA605A9762C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4" name="Google Shape;12389;p22">
            <a:extLst>
              <a:ext uri="{FF2B5EF4-FFF2-40B4-BE49-F238E27FC236}">
                <a16:creationId xmlns:a16="http://schemas.microsoft.com/office/drawing/2014/main" id="{BACA6D6A-6D2C-2161-5406-C73576723E76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grpSp>
        <p:nvGrpSpPr>
          <p:cNvPr id="35" name="Google Shape;12390;p22">
            <a:extLst>
              <a:ext uri="{FF2B5EF4-FFF2-40B4-BE49-F238E27FC236}">
                <a16:creationId xmlns:a16="http://schemas.microsoft.com/office/drawing/2014/main" id="{0613A027-570B-1E0A-213E-4D696143B00B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6" name="Google Shape;12391;p22">
              <a:extLst>
                <a:ext uri="{FF2B5EF4-FFF2-40B4-BE49-F238E27FC236}">
                  <a16:creationId xmlns:a16="http://schemas.microsoft.com/office/drawing/2014/main" id="{14BB0AEF-18F0-31C8-DD79-1D59DB6FF05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  <p:sp>
          <p:nvSpPr>
            <p:cNvPr id="37" name="Google Shape;12392;p22">
              <a:extLst>
                <a:ext uri="{FF2B5EF4-FFF2-40B4-BE49-F238E27FC236}">
                  <a16:creationId xmlns:a16="http://schemas.microsoft.com/office/drawing/2014/main" id="{14FD956C-7D36-B614-F71B-ECBCD47F25F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 defTabSz="1828800" rtl="1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itchFamily="2" charset="-78"/>
                <a:sym typeface="Arial"/>
              </a:endParaRPr>
            </a:p>
          </p:txBody>
        </p:sp>
      </p:grpSp>
      <p:sp>
        <p:nvSpPr>
          <p:cNvPr id="38" name="Google Shape;12393;p22">
            <a:extLst>
              <a:ext uri="{FF2B5EF4-FFF2-40B4-BE49-F238E27FC236}">
                <a16:creationId xmlns:a16="http://schemas.microsoft.com/office/drawing/2014/main" id="{D38BA87F-A681-5BA6-D7CE-2D7FD14F66BB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9" name="Google Shape;12394;p22">
            <a:extLst>
              <a:ext uri="{FF2B5EF4-FFF2-40B4-BE49-F238E27FC236}">
                <a16:creationId xmlns:a16="http://schemas.microsoft.com/office/drawing/2014/main" id="{011FA447-5FAC-AC65-95C0-998E00A33BEA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0" name="Google Shape;12395;p22">
            <a:extLst>
              <a:ext uri="{FF2B5EF4-FFF2-40B4-BE49-F238E27FC236}">
                <a16:creationId xmlns:a16="http://schemas.microsoft.com/office/drawing/2014/main" id="{6A1A33C7-F656-4069-80EB-0F8CBFE35554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1" name="Google Shape;12396;p22">
            <a:extLst>
              <a:ext uri="{FF2B5EF4-FFF2-40B4-BE49-F238E27FC236}">
                <a16:creationId xmlns:a16="http://schemas.microsoft.com/office/drawing/2014/main" id="{36A9A96B-53F0-86A9-A794-EBF29BED9BD4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endParaRPr sz="2800" kern="0">
              <a:latin typeface="Arial"/>
              <a:cs typeface="B Nazanin" pitchFamily="2" charset="-78"/>
              <a:sym typeface="Arial"/>
            </a:endParaRPr>
          </a:p>
        </p:txBody>
      </p:sp>
      <p:cxnSp>
        <p:nvCxnSpPr>
          <p:cNvPr id="42" name="Google Shape;12397;p22">
            <a:extLst>
              <a:ext uri="{FF2B5EF4-FFF2-40B4-BE49-F238E27FC236}">
                <a16:creationId xmlns:a16="http://schemas.microsoft.com/office/drawing/2014/main" id="{CFE1AF76-75F8-5D5D-3091-CF2B16088A81}"/>
              </a:ext>
            </a:extLst>
          </p:cNvPr>
          <p:cNvCxnSpPr>
            <a:stCxn id="41" idx="6"/>
            <a:endCxn id="27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3" name="Google Shape;12398;p22">
            <a:extLst>
              <a:ext uri="{FF2B5EF4-FFF2-40B4-BE49-F238E27FC236}">
                <a16:creationId xmlns:a16="http://schemas.microsoft.com/office/drawing/2014/main" id="{28657A3C-E8AA-2CBC-E9EE-BC9E91A255DC}"/>
              </a:ext>
            </a:extLst>
          </p:cNvPr>
          <p:cNvCxnSpPr>
            <a:stCxn id="41" idx="6"/>
            <a:endCxn id="37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4" name="Google Shape;12399;p22">
            <a:extLst>
              <a:ext uri="{FF2B5EF4-FFF2-40B4-BE49-F238E27FC236}">
                <a16:creationId xmlns:a16="http://schemas.microsoft.com/office/drawing/2014/main" id="{8669E5AD-8822-BC2C-1674-F45F9EEB3A5E}"/>
              </a:ext>
            </a:extLst>
          </p:cNvPr>
          <p:cNvCxnSpPr>
            <a:stCxn id="41" idx="6"/>
            <a:endCxn id="32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Google Shape;12400;p22">
            <a:extLst>
              <a:ext uri="{FF2B5EF4-FFF2-40B4-BE49-F238E27FC236}">
                <a16:creationId xmlns:a16="http://schemas.microsoft.com/office/drawing/2014/main" id="{69EB97E3-77FE-B28A-0330-231594CE40DE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itchFamily="2" charset="-78"/>
              <a:sym typeface="Arial"/>
            </a:endParaRPr>
          </a:p>
        </p:txBody>
      </p:sp>
      <p:sp>
        <p:nvSpPr>
          <p:cNvPr id="46" name="Google Shape;12401;p22">
            <a:extLst>
              <a:ext uri="{FF2B5EF4-FFF2-40B4-BE49-F238E27FC236}">
                <a16:creationId xmlns:a16="http://schemas.microsoft.com/office/drawing/2014/main" id="{E2850563-02E3-81ED-869E-54E2C0DDF68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fa-IR">
                <a:cs typeface="B Nazanin" pitchFamily="2" charset="-78"/>
              </a:rPr>
              <a:t>اینفوگرافیک ممتاز</a:t>
            </a:r>
            <a:endParaRPr lang="fa-IR" dirty="0"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10296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576734" y="621658"/>
            <a:ext cx="17176916" cy="823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71"/>
              </a:lnSpc>
            </a:pPr>
            <a:r>
              <a:rPr lang="fa-IR" sz="5899" spc="87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جدول زمانی</a:t>
            </a:r>
            <a:endParaRPr lang="en-US" sz="5899" spc="87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5" name="Group 15"/>
          <p:cNvGrpSpPr>
            <a:grpSpLocks noChangeAspect="1"/>
          </p:cNvGrpSpPr>
          <p:nvPr/>
        </p:nvGrpSpPr>
        <p:grpSpPr>
          <a:xfrm>
            <a:off x="4270141" y="3787132"/>
            <a:ext cx="12853396" cy="5606980"/>
            <a:chOff x="0" y="0"/>
            <a:chExt cx="17137862" cy="7475974"/>
          </a:xfrm>
        </p:grpSpPr>
        <p:sp>
          <p:nvSpPr>
            <p:cNvPr id="16" name="Freeform 16"/>
            <p:cNvSpPr/>
            <p:nvPr/>
          </p:nvSpPr>
          <p:spPr>
            <a:xfrm>
              <a:off x="149479" y="5080"/>
              <a:ext cx="16914876" cy="7429118"/>
            </a:xfrm>
            <a:custGeom>
              <a:avLst/>
              <a:gdLst/>
              <a:ahLst/>
              <a:cxnLst/>
              <a:rect l="l" t="t" r="r" b="b"/>
              <a:pathLst>
                <a:path w="16914876" h="7429118">
                  <a:moveTo>
                    <a:pt x="88392" y="0"/>
                  </a:moveTo>
                  <a:lnTo>
                    <a:pt x="1399286" y="307594"/>
                  </a:lnTo>
                  <a:cubicBezTo>
                    <a:pt x="1447673" y="318897"/>
                    <a:pt x="1489837" y="348488"/>
                    <a:pt x="1517015" y="390017"/>
                  </a:cubicBezTo>
                  <a:lnTo>
                    <a:pt x="2747010" y="2267331"/>
                  </a:lnTo>
                  <a:lnTo>
                    <a:pt x="2584958" y="2373503"/>
                  </a:lnTo>
                  <a:lnTo>
                    <a:pt x="2531872" y="2187194"/>
                  </a:lnTo>
                  <a:lnTo>
                    <a:pt x="4975606" y="1491234"/>
                  </a:lnTo>
                  <a:cubicBezTo>
                    <a:pt x="5039487" y="1473073"/>
                    <a:pt x="5108194" y="1488821"/>
                    <a:pt x="5157724" y="1533144"/>
                  </a:cubicBezTo>
                  <a:lnTo>
                    <a:pt x="7909052" y="3993134"/>
                  </a:lnTo>
                  <a:lnTo>
                    <a:pt x="7780021" y="4137533"/>
                  </a:lnTo>
                  <a:lnTo>
                    <a:pt x="7707885" y="3957828"/>
                  </a:lnTo>
                  <a:lnTo>
                    <a:pt x="11058144" y="2614422"/>
                  </a:lnTo>
                  <a:cubicBezTo>
                    <a:pt x="11122660" y="2588514"/>
                    <a:pt x="11195939" y="2599182"/>
                    <a:pt x="11250422" y="2642362"/>
                  </a:cubicBezTo>
                  <a:lnTo>
                    <a:pt x="16914876" y="7125334"/>
                  </a:lnTo>
                  <a:lnTo>
                    <a:pt x="16674465" y="7429118"/>
                  </a:lnTo>
                  <a:lnTo>
                    <a:pt x="11010138" y="2946146"/>
                  </a:lnTo>
                  <a:lnTo>
                    <a:pt x="11130281" y="2794254"/>
                  </a:lnTo>
                  <a:lnTo>
                    <a:pt x="11202416" y="2973959"/>
                  </a:lnTo>
                  <a:lnTo>
                    <a:pt x="7852283" y="4317238"/>
                  </a:lnTo>
                  <a:cubicBezTo>
                    <a:pt x="7783957" y="4344670"/>
                    <a:pt x="7705979" y="4330954"/>
                    <a:pt x="7651115" y="4281805"/>
                  </a:cubicBezTo>
                  <a:lnTo>
                    <a:pt x="4899787" y="1821942"/>
                  </a:lnTo>
                  <a:lnTo>
                    <a:pt x="5028819" y="1677543"/>
                  </a:lnTo>
                  <a:lnTo>
                    <a:pt x="5081905" y="1863852"/>
                  </a:lnTo>
                  <a:lnTo>
                    <a:pt x="2638171" y="2559812"/>
                  </a:lnTo>
                  <a:cubicBezTo>
                    <a:pt x="2556637" y="2583053"/>
                    <a:pt x="2469515" y="2550541"/>
                    <a:pt x="2423160" y="2479675"/>
                  </a:cubicBezTo>
                  <a:lnTo>
                    <a:pt x="1193165" y="602234"/>
                  </a:lnTo>
                  <a:lnTo>
                    <a:pt x="1355217" y="496062"/>
                  </a:lnTo>
                  <a:lnTo>
                    <a:pt x="1311021" y="684657"/>
                  </a:lnTo>
                  <a:lnTo>
                    <a:pt x="0" y="377190"/>
                  </a:lnTo>
                  <a:close/>
                </a:path>
              </a:pathLst>
            </a:custGeom>
            <a:solidFill>
              <a:srgbClr val="AD3335"/>
            </a:solidFill>
          </p:spPr>
        </p:sp>
      </p:grpSp>
      <p:grpSp>
        <p:nvGrpSpPr>
          <p:cNvPr id="17" name="Group 17"/>
          <p:cNvGrpSpPr>
            <a:grpSpLocks noChangeAspect="1"/>
          </p:cNvGrpSpPr>
          <p:nvPr/>
        </p:nvGrpSpPr>
        <p:grpSpPr>
          <a:xfrm rot="5400000">
            <a:off x="1502423" y="1332865"/>
            <a:ext cx="2399195" cy="3688327"/>
            <a:chOff x="0" y="0"/>
            <a:chExt cx="3198926" cy="4917769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198876" cy="4917821"/>
            </a:xfrm>
            <a:custGeom>
              <a:avLst/>
              <a:gdLst/>
              <a:ahLst/>
              <a:cxnLst/>
              <a:rect l="l" t="t" r="r" b="b"/>
              <a:pathLst>
                <a:path w="3198876" h="4917821">
                  <a:moveTo>
                    <a:pt x="2149729" y="0"/>
                  </a:moveTo>
                  <a:lnTo>
                    <a:pt x="2899410" y="0"/>
                  </a:lnTo>
                  <a:lnTo>
                    <a:pt x="2899410" y="234823"/>
                  </a:lnTo>
                  <a:lnTo>
                    <a:pt x="3198876" y="234823"/>
                  </a:lnTo>
                  <a:lnTo>
                    <a:pt x="3198876" y="4917821"/>
                  </a:lnTo>
                  <a:lnTo>
                    <a:pt x="0" y="4917821"/>
                  </a:lnTo>
                  <a:lnTo>
                    <a:pt x="0" y="234823"/>
                  </a:lnTo>
                  <a:lnTo>
                    <a:pt x="2149729" y="234823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1840188" y="1670629"/>
            <a:ext cx="1723666" cy="3688327"/>
            <a:chOff x="0" y="0"/>
            <a:chExt cx="2298222" cy="491776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98192" cy="4917821"/>
            </a:xfrm>
            <a:custGeom>
              <a:avLst/>
              <a:gdLst/>
              <a:ahLst/>
              <a:cxnLst/>
              <a:rect l="l" t="t" r="r" b="b"/>
              <a:pathLst>
                <a:path w="2298192" h="4917821">
                  <a:moveTo>
                    <a:pt x="1244981" y="0"/>
                  </a:moveTo>
                  <a:lnTo>
                    <a:pt x="1997583" y="0"/>
                  </a:lnTo>
                  <a:lnTo>
                    <a:pt x="1997583" y="234823"/>
                  </a:lnTo>
                  <a:lnTo>
                    <a:pt x="2298192" y="234823"/>
                  </a:lnTo>
                  <a:lnTo>
                    <a:pt x="2298192" y="4917821"/>
                  </a:lnTo>
                  <a:lnTo>
                    <a:pt x="0" y="4917821"/>
                  </a:lnTo>
                  <a:lnTo>
                    <a:pt x="0" y="234823"/>
                  </a:lnTo>
                  <a:lnTo>
                    <a:pt x="1244981" y="234823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5400000">
            <a:off x="2507470" y="2102035"/>
            <a:ext cx="400350" cy="3699575"/>
            <a:chOff x="0" y="0"/>
            <a:chExt cx="533799" cy="493276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33781" cy="4932807"/>
            </a:xfrm>
            <a:custGeom>
              <a:avLst/>
              <a:gdLst/>
              <a:ahLst/>
              <a:cxnLst/>
              <a:rect l="l" t="t" r="r" b="b"/>
              <a:pathLst>
                <a:path w="533781" h="4932807">
                  <a:moveTo>
                    <a:pt x="0" y="0"/>
                  </a:moveTo>
                  <a:lnTo>
                    <a:pt x="533781" y="0"/>
                  </a:lnTo>
                  <a:lnTo>
                    <a:pt x="533781" y="4932807"/>
                  </a:lnTo>
                  <a:lnTo>
                    <a:pt x="0" y="4932807"/>
                  </a:lnTo>
                  <a:close/>
                </a:path>
              </a:pathLst>
            </a:custGeom>
            <a:solidFill>
              <a:srgbClr val="FFFFFF">
                <a:alpha val="29804"/>
              </a:srgbClr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5400000">
            <a:off x="2871787" y="3055391"/>
            <a:ext cx="2767416" cy="246976"/>
            <a:chOff x="0" y="0"/>
            <a:chExt cx="3689888" cy="32930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689858" cy="329311"/>
            </a:xfrm>
            <a:custGeom>
              <a:avLst/>
              <a:gdLst/>
              <a:ahLst/>
              <a:cxnLst/>
              <a:rect l="l" t="t" r="r" b="b"/>
              <a:pathLst>
                <a:path w="3689858" h="329311">
                  <a:moveTo>
                    <a:pt x="0" y="164592"/>
                  </a:moveTo>
                  <a:cubicBezTo>
                    <a:pt x="0" y="73660"/>
                    <a:pt x="73660" y="0"/>
                    <a:pt x="164592" y="0"/>
                  </a:cubicBezTo>
                  <a:lnTo>
                    <a:pt x="3525266" y="0"/>
                  </a:lnTo>
                  <a:cubicBezTo>
                    <a:pt x="3616198" y="0"/>
                    <a:pt x="3689858" y="73660"/>
                    <a:pt x="3689858" y="164592"/>
                  </a:cubicBezTo>
                  <a:cubicBezTo>
                    <a:pt x="3689858" y="255524"/>
                    <a:pt x="3616198" y="329184"/>
                    <a:pt x="3525266" y="329184"/>
                  </a:cubicBezTo>
                  <a:lnTo>
                    <a:pt x="164592" y="329184"/>
                  </a:lnTo>
                  <a:cubicBezTo>
                    <a:pt x="73660" y="329311"/>
                    <a:pt x="0" y="255524"/>
                    <a:pt x="0" y="1645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 rot="5400000">
            <a:off x="1779980" y="3055391"/>
            <a:ext cx="2767416" cy="246976"/>
            <a:chOff x="0" y="0"/>
            <a:chExt cx="3689888" cy="32930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3689858" cy="329311"/>
            </a:xfrm>
            <a:custGeom>
              <a:avLst/>
              <a:gdLst/>
              <a:ahLst/>
              <a:cxnLst/>
              <a:rect l="l" t="t" r="r" b="b"/>
              <a:pathLst>
                <a:path w="3689858" h="329311">
                  <a:moveTo>
                    <a:pt x="0" y="164592"/>
                  </a:moveTo>
                  <a:cubicBezTo>
                    <a:pt x="0" y="73660"/>
                    <a:pt x="73660" y="0"/>
                    <a:pt x="164592" y="0"/>
                  </a:cubicBezTo>
                  <a:lnTo>
                    <a:pt x="3525266" y="0"/>
                  </a:lnTo>
                  <a:cubicBezTo>
                    <a:pt x="3616198" y="0"/>
                    <a:pt x="3689858" y="73660"/>
                    <a:pt x="3689858" y="164592"/>
                  </a:cubicBezTo>
                  <a:cubicBezTo>
                    <a:pt x="3689858" y="255524"/>
                    <a:pt x="3616198" y="329184"/>
                    <a:pt x="3525266" y="329184"/>
                  </a:cubicBezTo>
                  <a:lnTo>
                    <a:pt x="164592" y="329184"/>
                  </a:lnTo>
                  <a:cubicBezTo>
                    <a:pt x="73660" y="329311"/>
                    <a:pt x="0" y="255524"/>
                    <a:pt x="0" y="1645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688597" y="3055391"/>
            <a:ext cx="2767416" cy="246976"/>
            <a:chOff x="0" y="0"/>
            <a:chExt cx="3689888" cy="32930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689858" cy="329311"/>
            </a:xfrm>
            <a:custGeom>
              <a:avLst/>
              <a:gdLst/>
              <a:ahLst/>
              <a:cxnLst/>
              <a:rect l="l" t="t" r="r" b="b"/>
              <a:pathLst>
                <a:path w="3689858" h="329311">
                  <a:moveTo>
                    <a:pt x="0" y="164592"/>
                  </a:moveTo>
                  <a:cubicBezTo>
                    <a:pt x="0" y="73660"/>
                    <a:pt x="73660" y="0"/>
                    <a:pt x="164592" y="0"/>
                  </a:cubicBezTo>
                  <a:lnTo>
                    <a:pt x="3525266" y="0"/>
                  </a:lnTo>
                  <a:cubicBezTo>
                    <a:pt x="3616198" y="0"/>
                    <a:pt x="3689858" y="73660"/>
                    <a:pt x="3689858" y="164592"/>
                  </a:cubicBezTo>
                  <a:cubicBezTo>
                    <a:pt x="3689858" y="255524"/>
                    <a:pt x="3616198" y="329184"/>
                    <a:pt x="3525266" y="329184"/>
                  </a:cubicBezTo>
                  <a:lnTo>
                    <a:pt x="164592" y="329184"/>
                  </a:lnTo>
                  <a:cubicBezTo>
                    <a:pt x="73660" y="329311"/>
                    <a:pt x="0" y="255524"/>
                    <a:pt x="0" y="1645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 rot="5400000">
            <a:off x="-402787" y="3055391"/>
            <a:ext cx="2767416" cy="246976"/>
            <a:chOff x="0" y="0"/>
            <a:chExt cx="3689888" cy="329302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3689858" cy="329311"/>
            </a:xfrm>
            <a:custGeom>
              <a:avLst/>
              <a:gdLst/>
              <a:ahLst/>
              <a:cxnLst/>
              <a:rect l="l" t="t" r="r" b="b"/>
              <a:pathLst>
                <a:path w="3689858" h="329311">
                  <a:moveTo>
                    <a:pt x="0" y="164592"/>
                  </a:moveTo>
                  <a:cubicBezTo>
                    <a:pt x="0" y="73660"/>
                    <a:pt x="73660" y="0"/>
                    <a:pt x="164592" y="0"/>
                  </a:cubicBezTo>
                  <a:lnTo>
                    <a:pt x="3525266" y="0"/>
                  </a:lnTo>
                  <a:cubicBezTo>
                    <a:pt x="3616198" y="0"/>
                    <a:pt x="3689858" y="73660"/>
                    <a:pt x="3689858" y="164592"/>
                  </a:cubicBezTo>
                  <a:cubicBezTo>
                    <a:pt x="3689858" y="255524"/>
                    <a:pt x="3616198" y="329184"/>
                    <a:pt x="3525266" y="329184"/>
                  </a:cubicBezTo>
                  <a:lnTo>
                    <a:pt x="164592" y="329184"/>
                  </a:lnTo>
                  <a:cubicBezTo>
                    <a:pt x="73660" y="329311"/>
                    <a:pt x="0" y="255524"/>
                    <a:pt x="0" y="1645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 rot="5400000">
            <a:off x="1812545" y="1325147"/>
            <a:ext cx="1611751" cy="3521126"/>
            <a:chOff x="0" y="0"/>
            <a:chExt cx="2149002" cy="469483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148967" cy="4694809"/>
            </a:xfrm>
            <a:custGeom>
              <a:avLst/>
              <a:gdLst/>
              <a:ahLst/>
              <a:cxnLst/>
              <a:rect l="l" t="t" r="r" b="b"/>
              <a:pathLst>
                <a:path w="2148967" h="4694809">
                  <a:moveTo>
                    <a:pt x="164592" y="4365498"/>
                  </a:moveTo>
                  <a:lnTo>
                    <a:pt x="1984375" y="4365498"/>
                  </a:lnTo>
                  <a:cubicBezTo>
                    <a:pt x="2075307" y="4365498"/>
                    <a:pt x="2148967" y="4439158"/>
                    <a:pt x="2148967" y="4530090"/>
                  </a:cubicBezTo>
                  <a:cubicBezTo>
                    <a:pt x="2148967" y="4621022"/>
                    <a:pt x="2075307" y="4694682"/>
                    <a:pt x="1984375" y="4694682"/>
                  </a:cubicBezTo>
                  <a:lnTo>
                    <a:pt x="164592" y="4694682"/>
                  </a:lnTo>
                  <a:cubicBezTo>
                    <a:pt x="73660" y="4694809"/>
                    <a:pt x="0" y="4621149"/>
                    <a:pt x="0" y="4530217"/>
                  </a:cubicBezTo>
                  <a:cubicBezTo>
                    <a:pt x="0" y="4439285"/>
                    <a:pt x="73660" y="4365625"/>
                    <a:pt x="164592" y="4365625"/>
                  </a:cubicBezTo>
                  <a:close/>
                  <a:moveTo>
                    <a:pt x="164592" y="2910332"/>
                  </a:moveTo>
                  <a:lnTo>
                    <a:pt x="1984375" y="2910332"/>
                  </a:lnTo>
                  <a:cubicBezTo>
                    <a:pt x="2075307" y="2910332"/>
                    <a:pt x="2148967" y="2983992"/>
                    <a:pt x="2148967" y="3074924"/>
                  </a:cubicBezTo>
                  <a:cubicBezTo>
                    <a:pt x="2148967" y="3165856"/>
                    <a:pt x="2075307" y="3239516"/>
                    <a:pt x="1984375" y="3239516"/>
                  </a:cubicBezTo>
                  <a:lnTo>
                    <a:pt x="164592" y="3239516"/>
                  </a:lnTo>
                  <a:cubicBezTo>
                    <a:pt x="73660" y="3239643"/>
                    <a:pt x="0" y="3165983"/>
                    <a:pt x="0" y="3075051"/>
                  </a:cubicBezTo>
                  <a:cubicBezTo>
                    <a:pt x="0" y="2984119"/>
                    <a:pt x="73660" y="2910459"/>
                    <a:pt x="164592" y="2910459"/>
                  </a:cubicBezTo>
                  <a:close/>
                  <a:moveTo>
                    <a:pt x="164592" y="1455166"/>
                  </a:moveTo>
                  <a:lnTo>
                    <a:pt x="1984375" y="1455166"/>
                  </a:lnTo>
                  <a:cubicBezTo>
                    <a:pt x="2075307" y="1455166"/>
                    <a:pt x="2148967" y="1528826"/>
                    <a:pt x="2148967" y="1619758"/>
                  </a:cubicBezTo>
                  <a:cubicBezTo>
                    <a:pt x="2148967" y="1710690"/>
                    <a:pt x="2075307" y="1784350"/>
                    <a:pt x="1984375" y="1784350"/>
                  </a:cubicBezTo>
                  <a:lnTo>
                    <a:pt x="164592" y="1784350"/>
                  </a:lnTo>
                  <a:cubicBezTo>
                    <a:pt x="73660" y="1784477"/>
                    <a:pt x="0" y="1710817"/>
                    <a:pt x="0" y="1619885"/>
                  </a:cubicBezTo>
                  <a:cubicBezTo>
                    <a:pt x="0" y="1528953"/>
                    <a:pt x="73660" y="1455293"/>
                    <a:pt x="164592" y="1455293"/>
                  </a:cubicBezTo>
                  <a:close/>
                  <a:moveTo>
                    <a:pt x="164592" y="0"/>
                  </a:moveTo>
                  <a:lnTo>
                    <a:pt x="1984375" y="0"/>
                  </a:lnTo>
                  <a:cubicBezTo>
                    <a:pt x="2075307" y="0"/>
                    <a:pt x="2148967" y="73660"/>
                    <a:pt x="2148967" y="164592"/>
                  </a:cubicBezTo>
                  <a:cubicBezTo>
                    <a:pt x="2148967" y="255524"/>
                    <a:pt x="2075307" y="329184"/>
                    <a:pt x="1984375" y="329184"/>
                  </a:cubicBezTo>
                  <a:lnTo>
                    <a:pt x="164592" y="329184"/>
                  </a:lnTo>
                  <a:cubicBezTo>
                    <a:pt x="73660" y="329311"/>
                    <a:pt x="0" y="255524"/>
                    <a:pt x="0" y="164592"/>
                  </a:cubicBezTo>
                  <a:cubicBezTo>
                    <a:pt x="0" y="73660"/>
                    <a:pt x="73660" y="0"/>
                    <a:pt x="164592" y="0"/>
                  </a:cubicBezTo>
                  <a:close/>
                </a:path>
              </a:pathLst>
            </a:custGeom>
            <a:solidFill>
              <a:srgbClr val="FFFFFF">
                <a:alpha val="9804"/>
              </a:srgbClr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 rot="5400000">
            <a:off x="2393122" y="2227188"/>
            <a:ext cx="450596" cy="3521126"/>
            <a:chOff x="0" y="0"/>
            <a:chExt cx="600795" cy="469483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600837" cy="4694682"/>
            </a:xfrm>
            <a:custGeom>
              <a:avLst/>
              <a:gdLst/>
              <a:ahLst/>
              <a:cxnLst/>
              <a:rect l="l" t="t" r="r" b="b"/>
              <a:pathLst>
                <a:path w="600837" h="4694682">
                  <a:moveTo>
                    <a:pt x="0" y="4365498"/>
                  </a:moveTo>
                  <a:lnTo>
                    <a:pt x="436118" y="4365498"/>
                  </a:lnTo>
                  <a:cubicBezTo>
                    <a:pt x="527050" y="4365498"/>
                    <a:pt x="600710" y="4439158"/>
                    <a:pt x="600710" y="4530090"/>
                  </a:cubicBezTo>
                  <a:cubicBezTo>
                    <a:pt x="600710" y="4621022"/>
                    <a:pt x="527050" y="4694682"/>
                    <a:pt x="436118" y="4694682"/>
                  </a:cubicBezTo>
                  <a:lnTo>
                    <a:pt x="0" y="4694682"/>
                  </a:lnTo>
                  <a:cubicBezTo>
                    <a:pt x="90932" y="4694682"/>
                    <a:pt x="164592" y="4621022"/>
                    <a:pt x="164592" y="4530090"/>
                  </a:cubicBezTo>
                  <a:cubicBezTo>
                    <a:pt x="164592" y="4439158"/>
                    <a:pt x="90932" y="4365498"/>
                    <a:pt x="0" y="4365498"/>
                  </a:cubicBezTo>
                  <a:close/>
                  <a:moveTo>
                    <a:pt x="0" y="2910332"/>
                  </a:moveTo>
                  <a:lnTo>
                    <a:pt x="436118" y="2910332"/>
                  </a:lnTo>
                  <a:cubicBezTo>
                    <a:pt x="527050" y="2910332"/>
                    <a:pt x="600710" y="2983992"/>
                    <a:pt x="600710" y="3074924"/>
                  </a:cubicBezTo>
                  <a:cubicBezTo>
                    <a:pt x="600710" y="3165856"/>
                    <a:pt x="527050" y="3239516"/>
                    <a:pt x="436118" y="3239516"/>
                  </a:cubicBezTo>
                  <a:lnTo>
                    <a:pt x="0" y="3239516"/>
                  </a:lnTo>
                  <a:cubicBezTo>
                    <a:pt x="90932" y="3239516"/>
                    <a:pt x="164592" y="3165856"/>
                    <a:pt x="164592" y="3074924"/>
                  </a:cubicBezTo>
                  <a:cubicBezTo>
                    <a:pt x="164592" y="2983992"/>
                    <a:pt x="90932" y="2910332"/>
                    <a:pt x="0" y="2910332"/>
                  </a:cubicBezTo>
                  <a:close/>
                  <a:moveTo>
                    <a:pt x="0" y="1455166"/>
                  </a:moveTo>
                  <a:lnTo>
                    <a:pt x="436118" y="1455166"/>
                  </a:lnTo>
                  <a:cubicBezTo>
                    <a:pt x="527050" y="1455166"/>
                    <a:pt x="600710" y="1528826"/>
                    <a:pt x="600710" y="1619758"/>
                  </a:cubicBezTo>
                  <a:cubicBezTo>
                    <a:pt x="600710" y="1710690"/>
                    <a:pt x="527050" y="1784350"/>
                    <a:pt x="436118" y="1784350"/>
                  </a:cubicBezTo>
                  <a:lnTo>
                    <a:pt x="0" y="1784350"/>
                  </a:lnTo>
                  <a:cubicBezTo>
                    <a:pt x="90932" y="1784350"/>
                    <a:pt x="164592" y="1710690"/>
                    <a:pt x="164592" y="1619758"/>
                  </a:cubicBezTo>
                  <a:cubicBezTo>
                    <a:pt x="164592" y="1528826"/>
                    <a:pt x="90932" y="1455166"/>
                    <a:pt x="0" y="1455166"/>
                  </a:cubicBezTo>
                  <a:close/>
                  <a:moveTo>
                    <a:pt x="0" y="0"/>
                  </a:moveTo>
                  <a:lnTo>
                    <a:pt x="436118" y="0"/>
                  </a:lnTo>
                  <a:cubicBezTo>
                    <a:pt x="527050" y="0"/>
                    <a:pt x="600837" y="73660"/>
                    <a:pt x="600837" y="164592"/>
                  </a:cubicBezTo>
                  <a:cubicBezTo>
                    <a:pt x="600837" y="255524"/>
                    <a:pt x="527050" y="329311"/>
                    <a:pt x="436118" y="329311"/>
                  </a:cubicBezTo>
                  <a:lnTo>
                    <a:pt x="0" y="329311"/>
                  </a:lnTo>
                  <a:cubicBezTo>
                    <a:pt x="90932" y="329311"/>
                    <a:pt x="164592" y="255651"/>
                    <a:pt x="164592" y="164719"/>
                  </a:cubicBezTo>
                  <a:cubicBezTo>
                    <a:pt x="164592" y="73787"/>
                    <a:pt x="90932" y="0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49804"/>
              </a:srgbClr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5400000">
            <a:off x="2394528" y="2851040"/>
            <a:ext cx="484045" cy="655677"/>
            <a:chOff x="0" y="0"/>
            <a:chExt cx="645394" cy="874236"/>
          </a:xfrm>
        </p:grpSpPr>
        <p:sp>
          <p:nvSpPr>
            <p:cNvPr id="36" name="Freeform 36"/>
            <p:cNvSpPr/>
            <p:nvPr/>
          </p:nvSpPr>
          <p:spPr>
            <a:xfrm>
              <a:off x="-1270" y="-2667"/>
              <a:ext cx="656717" cy="898906"/>
            </a:xfrm>
            <a:custGeom>
              <a:avLst/>
              <a:gdLst/>
              <a:ahLst/>
              <a:cxnLst/>
              <a:rect l="l" t="t" r="r" b="b"/>
              <a:pathLst>
                <a:path w="656717" h="898906">
                  <a:moveTo>
                    <a:pt x="1397" y="560959"/>
                  </a:moveTo>
                  <a:cubicBezTo>
                    <a:pt x="0" y="515112"/>
                    <a:pt x="15113" y="473456"/>
                    <a:pt x="32512" y="432435"/>
                  </a:cubicBezTo>
                  <a:cubicBezTo>
                    <a:pt x="68072" y="350139"/>
                    <a:pt x="116205" y="274955"/>
                    <a:pt x="167513" y="201803"/>
                  </a:cubicBezTo>
                  <a:cubicBezTo>
                    <a:pt x="213868" y="135255"/>
                    <a:pt x="263779" y="70993"/>
                    <a:pt x="315722" y="8509"/>
                  </a:cubicBezTo>
                  <a:cubicBezTo>
                    <a:pt x="322834" y="0"/>
                    <a:pt x="325628" y="1397"/>
                    <a:pt x="332105" y="9144"/>
                  </a:cubicBezTo>
                  <a:cubicBezTo>
                    <a:pt x="423291" y="121539"/>
                    <a:pt x="509778" y="237363"/>
                    <a:pt x="580136" y="364109"/>
                  </a:cubicBezTo>
                  <a:cubicBezTo>
                    <a:pt x="597916" y="396240"/>
                    <a:pt x="613283" y="429768"/>
                    <a:pt x="626999" y="463931"/>
                  </a:cubicBezTo>
                  <a:cubicBezTo>
                    <a:pt x="656717" y="537718"/>
                    <a:pt x="651637" y="610870"/>
                    <a:pt x="619887" y="681609"/>
                  </a:cubicBezTo>
                  <a:cubicBezTo>
                    <a:pt x="570738" y="790575"/>
                    <a:pt x="486283" y="856869"/>
                    <a:pt x="367792" y="873633"/>
                  </a:cubicBezTo>
                  <a:cubicBezTo>
                    <a:pt x="188214" y="898906"/>
                    <a:pt x="28702" y="775589"/>
                    <a:pt x="4826" y="600583"/>
                  </a:cubicBezTo>
                  <a:cubicBezTo>
                    <a:pt x="2413" y="587629"/>
                    <a:pt x="2032" y="574294"/>
                    <a:pt x="1397" y="560959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37" name="TextBox 37"/>
          <p:cNvSpPr txBox="1"/>
          <p:nvPr/>
        </p:nvSpPr>
        <p:spPr>
          <a:xfrm>
            <a:off x="8496954" y="4259565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2020.03</a:t>
            </a:r>
          </a:p>
        </p:txBody>
      </p:sp>
      <p:sp>
        <p:nvSpPr>
          <p:cNvPr id="38" name="TextBox 38"/>
          <p:cNvSpPr txBox="1"/>
          <p:nvPr/>
        </p:nvSpPr>
        <p:spPr>
          <a:xfrm>
            <a:off x="12324505" y="5034000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2020.05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0086483" y="5443324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2020.04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6206169" y="4327878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2020.02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4819851" y="3083733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3F3F3F"/>
                </a:solidFill>
                <a:latin typeface="Montserrat Bold"/>
                <a:cs typeface="B Nazanin" pitchFamily="2" charset="-78"/>
              </a:rPr>
              <a:t>2020.01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5549939" y="6852685"/>
            <a:ext cx="1473327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999"/>
              </a:lnSpc>
            </a:pPr>
            <a:r>
              <a:rPr lang="en-US" sz="2499" spc="37">
                <a:solidFill>
                  <a:srgbClr val="EB494B"/>
                </a:solidFill>
                <a:latin typeface="Montserrat Bold"/>
                <a:cs typeface="B Nazanin" pitchFamily="2" charset="-78"/>
              </a:rPr>
              <a:t>2020.06</a:t>
            </a:r>
          </a:p>
        </p:txBody>
      </p: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857431" y="8926268"/>
            <a:ext cx="2724300" cy="624402"/>
            <a:chOff x="0" y="0"/>
            <a:chExt cx="3632400" cy="832536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3632454" cy="832612"/>
            </a:xfrm>
            <a:custGeom>
              <a:avLst/>
              <a:gdLst/>
              <a:ahLst/>
              <a:cxnLst/>
              <a:rect l="l" t="t" r="r" b="b"/>
              <a:pathLst>
                <a:path w="3632454" h="832612">
                  <a:moveTo>
                    <a:pt x="1010666" y="149860"/>
                  </a:moveTo>
                  <a:lnTo>
                    <a:pt x="1010666" y="353949"/>
                  </a:lnTo>
                  <a:lnTo>
                    <a:pt x="1130808" y="353949"/>
                  </a:lnTo>
                  <a:cubicBezTo>
                    <a:pt x="1208786" y="353949"/>
                    <a:pt x="1257427" y="350647"/>
                    <a:pt x="1276731" y="344043"/>
                  </a:cubicBezTo>
                  <a:cubicBezTo>
                    <a:pt x="1296035" y="337439"/>
                    <a:pt x="1311275" y="326136"/>
                    <a:pt x="1322324" y="310007"/>
                  </a:cubicBezTo>
                  <a:cubicBezTo>
                    <a:pt x="1333373" y="293878"/>
                    <a:pt x="1338834" y="273812"/>
                    <a:pt x="1338834" y="249682"/>
                  </a:cubicBezTo>
                  <a:cubicBezTo>
                    <a:pt x="1338834" y="222631"/>
                    <a:pt x="1331595" y="200787"/>
                    <a:pt x="1317117" y="184150"/>
                  </a:cubicBezTo>
                  <a:cubicBezTo>
                    <a:pt x="1302639" y="167513"/>
                    <a:pt x="1282319" y="156972"/>
                    <a:pt x="1255903" y="152654"/>
                  </a:cubicBezTo>
                  <a:cubicBezTo>
                    <a:pt x="1242695" y="150876"/>
                    <a:pt x="1203198" y="149860"/>
                    <a:pt x="1137412" y="149860"/>
                  </a:cubicBezTo>
                  <a:close/>
                  <a:moveTo>
                    <a:pt x="2709672" y="13716"/>
                  </a:moveTo>
                  <a:lnTo>
                    <a:pt x="2872105" y="13716"/>
                  </a:lnTo>
                  <a:lnTo>
                    <a:pt x="2872105" y="818261"/>
                  </a:lnTo>
                  <a:lnTo>
                    <a:pt x="2709672" y="818261"/>
                  </a:lnTo>
                  <a:close/>
                  <a:moveTo>
                    <a:pt x="1661922" y="13716"/>
                  </a:moveTo>
                  <a:lnTo>
                    <a:pt x="1824355" y="13716"/>
                  </a:lnTo>
                  <a:lnTo>
                    <a:pt x="1824355" y="818261"/>
                  </a:lnTo>
                  <a:lnTo>
                    <a:pt x="1661922" y="818261"/>
                  </a:lnTo>
                  <a:close/>
                  <a:moveTo>
                    <a:pt x="848233" y="13716"/>
                  </a:moveTo>
                  <a:lnTo>
                    <a:pt x="1190117" y="13716"/>
                  </a:lnTo>
                  <a:cubicBezTo>
                    <a:pt x="1276096" y="13716"/>
                    <a:pt x="1338580" y="20955"/>
                    <a:pt x="1377569" y="35433"/>
                  </a:cubicBezTo>
                  <a:cubicBezTo>
                    <a:pt x="1416558" y="49911"/>
                    <a:pt x="1447673" y="75565"/>
                    <a:pt x="1471168" y="112522"/>
                  </a:cubicBezTo>
                  <a:cubicBezTo>
                    <a:pt x="1494663" y="149479"/>
                    <a:pt x="1506347" y="191770"/>
                    <a:pt x="1506347" y="239268"/>
                  </a:cubicBezTo>
                  <a:cubicBezTo>
                    <a:pt x="1506347" y="299593"/>
                    <a:pt x="1488567" y="349504"/>
                    <a:pt x="1453134" y="388874"/>
                  </a:cubicBezTo>
                  <a:cubicBezTo>
                    <a:pt x="1417701" y="428244"/>
                    <a:pt x="1364615" y="453009"/>
                    <a:pt x="1294003" y="463296"/>
                  </a:cubicBezTo>
                  <a:cubicBezTo>
                    <a:pt x="1329182" y="483743"/>
                    <a:pt x="1358138" y="506349"/>
                    <a:pt x="1380998" y="530860"/>
                  </a:cubicBezTo>
                  <a:cubicBezTo>
                    <a:pt x="1403858" y="555371"/>
                    <a:pt x="1434719" y="598932"/>
                    <a:pt x="1473454" y="661416"/>
                  </a:cubicBezTo>
                  <a:lnTo>
                    <a:pt x="1571752" y="818388"/>
                  </a:lnTo>
                  <a:lnTo>
                    <a:pt x="1377442" y="818388"/>
                  </a:lnTo>
                  <a:lnTo>
                    <a:pt x="1259840" y="643255"/>
                  </a:lnTo>
                  <a:cubicBezTo>
                    <a:pt x="1218184" y="580644"/>
                    <a:pt x="1189609" y="541274"/>
                    <a:pt x="1174242" y="525018"/>
                  </a:cubicBezTo>
                  <a:cubicBezTo>
                    <a:pt x="1158875" y="508762"/>
                    <a:pt x="1142619" y="497586"/>
                    <a:pt x="1125347" y="491490"/>
                  </a:cubicBezTo>
                  <a:cubicBezTo>
                    <a:pt x="1108075" y="485394"/>
                    <a:pt x="1080897" y="482473"/>
                    <a:pt x="1043559" y="482473"/>
                  </a:cubicBezTo>
                  <a:lnTo>
                    <a:pt x="1010666" y="482473"/>
                  </a:lnTo>
                  <a:lnTo>
                    <a:pt x="1010666" y="818261"/>
                  </a:lnTo>
                  <a:lnTo>
                    <a:pt x="848233" y="818261"/>
                  </a:lnTo>
                  <a:close/>
                  <a:moveTo>
                    <a:pt x="3300984" y="0"/>
                  </a:moveTo>
                  <a:cubicBezTo>
                    <a:pt x="3401949" y="0"/>
                    <a:pt x="3478022" y="22098"/>
                    <a:pt x="3528949" y="66421"/>
                  </a:cubicBezTo>
                  <a:cubicBezTo>
                    <a:pt x="3579876" y="110744"/>
                    <a:pt x="3606800" y="169799"/>
                    <a:pt x="3609340" y="243713"/>
                  </a:cubicBezTo>
                  <a:lnTo>
                    <a:pt x="3446907" y="250825"/>
                  </a:lnTo>
                  <a:cubicBezTo>
                    <a:pt x="3439922" y="209423"/>
                    <a:pt x="3425063" y="179705"/>
                    <a:pt x="3402203" y="161671"/>
                  </a:cubicBezTo>
                  <a:cubicBezTo>
                    <a:pt x="3379343" y="143637"/>
                    <a:pt x="3345053" y="134493"/>
                    <a:pt x="3299333" y="134493"/>
                  </a:cubicBezTo>
                  <a:cubicBezTo>
                    <a:pt x="3252089" y="134493"/>
                    <a:pt x="3215132" y="144145"/>
                    <a:pt x="3188462" y="163576"/>
                  </a:cubicBezTo>
                  <a:cubicBezTo>
                    <a:pt x="3171317" y="176022"/>
                    <a:pt x="3162681" y="192659"/>
                    <a:pt x="3162681" y="213487"/>
                  </a:cubicBezTo>
                  <a:cubicBezTo>
                    <a:pt x="3162681" y="232537"/>
                    <a:pt x="3170682" y="248793"/>
                    <a:pt x="3186811" y="262382"/>
                  </a:cubicBezTo>
                  <a:cubicBezTo>
                    <a:pt x="3207258" y="279527"/>
                    <a:pt x="3257042" y="297561"/>
                    <a:pt x="3336036" y="316103"/>
                  </a:cubicBezTo>
                  <a:cubicBezTo>
                    <a:pt x="3415030" y="334645"/>
                    <a:pt x="3473450" y="354076"/>
                    <a:pt x="3511423" y="374015"/>
                  </a:cubicBezTo>
                  <a:cubicBezTo>
                    <a:pt x="3549396" y="393954"/>
                    <a:pt x="3578987" y="421259"/>
                    <a:pt x="3600323" y="455803"/>
                  </a:cubicBezTo>
                  <a:cubicBezTo>
                    <a:pt x="3621659" y="490347"/>
                    <a:pt x="3632454" y="533146"/>
                    <a:pt x="3632454" y="583946"/>
                  </a:cubicBezTo>
                  <a:cubicBezTo>
                    <a:pt x="3632454" y="630047"/>
                    <a:pt x="3619627" y="673227"/>
                    <a:pt x="3594100" y="713486"/>
                  </a:cubicBezTo>
                  <a:cubicBezTo>
                    <a:pt x="3568573" y="753745"/>
                    <a:pt x="3532251" y="783590"/>
                    <a:pt x="3485388" y="803275"/>
                  </a:cubicBezTo>
                  <a:cubicBezTo>
                    <a:pt x="3438525" y="822960"/>
                    <a:pt x="3380232" y="832612"/>
                    <a:pt x="3310382" y="832612"/>
                  </a:cubicBezTo>
                  <a:cubicBezTo>
                    <a:pt x="3208655" y="832612"/>
                    <a:pt x="3130550" y="809117"/>
                    <a:pt x="3076067" y="762127"/>
                  </a:cubicBezTo>
                  <a:cubicBezTo>
                    <a:pt x="3021584" y="715137"/>
                    <a:pt x="2988945" y="646557"/>
                    <a:pt x="2978404" y="556641"/>
                  </a:cubicBezTo>
                  <a:lnTo>
                    <a:pt x="3136519" y="541274"/>
                  </a:lnTo>
                  <a:cubicBezTo>
                    <a:pt x="3146044" y="594360"/>
                    <a:pt x="3165348" y="633349"/>
                    <a:pt x="3194431" y="658114"/>
                  </a:cubicBezTo>
                  <a:cubicBezTo>
                    <a:pt x="3223514" y="682879"/>
                    <a:pt x="3262757" y="695452"/>
                    <a:pt x="3312160" y="695452"/>
                  </a:cubicBezTo>
                  <a:cubicBezTo>
                    <a:pt x="3364484" y="695452"/>
                    <a:pt x="3403854" y="684403"/>
                    <a:pt x="3430397" y="662305"/>
                  </a:cubicBezTo>
                  <a:cubicBezTo>
                    <a:pt x="3456940" y="640207"/>
                    <a:pt x="3470148" y="614299"/>
                    <a:pt x="3470148" y="584708"/>
                  </a:cubicBezTo>
                  <a:cubicBezTo>
                    <a:pt x="3470148" y="565658"/>
                    <a:pt x="3464560" y="549529"/>
                    <a:pt x="3453384" y="536194"/>
                  </a:cubicBezTo>
                  <a:cubicBezTo>
                    <a:pt x="3442208" y="522859"/>
                    <a:pt x="3422777" y="511175"/>
                    <a:pt x="3394964" y="501396"/>
                  </a:cubicBezTo>
                  <a:cubicBezTo>
                    <a:pt x="3375914" y="494792"/>
                    <a:pt x="3332607" y="483108"/>
                    <a:pt x="3264916" y="466217"/>
                  </a:cubicBezTo>
                  <a:cubicBezTo>
                    <a:pt x="3177794" y="444627"/>
                    <a:pt x="3116707" y="418084"/>
                    <a:pt x="3081655" y="386588"/>
                  </a:cubicBezTo>
                  <a:cubicBezTo>
                    <a:pt x="3032252" y="342265"/>
                    <a:pt x="3007614" y="288290"/>
                    <a:pt x="3007614" y="224663"/>
                  </a:cubicBezTo>
                  <a:cubicBezTo>
                    <a:pt x="3007614" y="183642"/>
                    <a:pt x="3019171" y="145415"/>
                    <a:pt x="3042412" y="109728"/>
                  </a:cubicBezTo>
                  <a:cubicBezTo>
                    <a:pt x="3065653" y="74041"/>
                    <a:pt x="3099181" y="46863"/>
                    <a:pt x="3142869" y="28194"/>
                  </a:cubicBezTo>
                  <a:cubicBezTo>
                    <a:pt x="3186557" y="9525"/>
                    <a:pt x="3239135" y="0"/>
                    <a:pt x="3300984" y="0"/>
                  </a:cubicBezTo>
                  <a:close/>
                  <a:moveTo>
                    <a:pt x="2253234" y="0"/>
                  </a:moveTo>
                  <a:cubicBezTo>
                    <a:pt x="2354199" y="0"/>
                    <a:pt x="2430272" y="22098"/>
                    <a:pt x="2481199" y="66421"/>
                  </a:cubicBezTo>
                  <a:cubicBezTo>
                    <a:pt x="2532126" y="110744"/>
                    <a:pt x="2559050" y="169799"/>
                    <a:pt x="2561590" y="243713"/>
                  </a:cubicBezTo>
                  <a:lnTo>
                    <a:pt x="2399157" y="250825"/>
                  </a:lnTo>
                  <a:cubicBezTo>
                    <a:pt x="2392172" y="209423"/>
                    <a:pt x="2377313" y="179705"/>
                    <a:pt x="2354453" y="161671"/>
                  </a:cubicBezTo>
                  <a:cubicBezTo>
                    <a:pt x="2331593" y="143637"/>
                    <a:pt x="2297303" y="134493"/>
                    <a:pt x="2251583" y="134493"/>
                  </a:cubicBezTo>
                  <a:cubicBezTo>
                    <a:pt x="2204339" y="134493"/>
                    <a:pt x="2167382" y="144145"/>
                    <a:pt x="2140712" y="163576"/>
                  </a:cubicBezTo>
                  <a:cubicBezTo>
                    <a:pt x="2123567" y="176022"/>
                    <a:pt x="2114931" y="192659"/>
                    <a:pt x="2114931" y="213487"/>
                  </a:cubicBezTo>
                  <a:cubicBezTo>
                    <a:pt x="2114931" y="232537"/>
                    <a:pt x="2122932" y="248793"/>
                    <a:pt x="2139061" y="262382"/>
                  </a:cubicBezTo>
                  <a:cubicBezTo>
                    <a:pt x="2159508" y="279527"/>
                    <a:pt x="2209292" y="297561"/>
                    <a:pt x="2288286" y="316103"/>
                  </a:cubicBezTo>
                  <a:cubicBezTo>
                    <a:pt x="2367280" y="334645"/>
                    <a:pt x="2425700" y="354076"/>
                    <a:pt x="2463673" y="374015"/>
                  </a:cubicBezTo>
                  <a:cubicBezTo>
                    <a:pt x="2501646" y="393954"/>
                    <a:pt x="2531237" y="421259"/>
                    <a:pt x="2552573" y="455803"/>
                  </a:cubicBezTo>
                  <a:cubicBezTo>
                    <a:pt x="2573909" y="490347"/>
                    <a:pt x="2584704" y="533146"/>
                    <a:pt x="2584704" y="583946"/>
                  </a:cubicBezTo>
                  <a:cubicBezTo>
                    <a:pt x="2584704" y="630047"/>
                    <a:pt x="2571877" y="673227"/>
                    <a:pt x="2546350" y="713486"/>
                  </a:cubicBezTo>
                  <a:cubicBezTo>
                    <a:pt x="2520823" y="753745"/>
                    <a:pt x="2484501" y="783590"/>
                    <a:pt x="2437638" y="803275"/>
                  </a:cubicBezTo>
                  <a:cubicBezTo>
                    <a:pt x="2390775" y="822960"/>
                    <a:pt x="2332482" y="832612"/>
                    <a:pt x="2262632" y="832612"/>
                  </a:cubicBezTo>
                  <a:cubicBezTo>
                    <a:pt x="2160905" y="832612"/>
                    <a:pt x="2082800" y="809117"/>
                    <a:pt x="2028317" y="762127"/>
                  </a:cubicBezTo>
                  <a:cubicBezTo>
                    <a:pt x="1973834" y="715137"/>
                    <a:pt x="1941195" y="646557"/>
                    <a:pt x="1930654" y="556641"/>
                  </a:cubicBezTo>
                  <a:lnTo>
                    <a:pt x="2088769" y="541274"/>
                  </a:lnTo>
                  <a:cubicBezTo>
                    <a:pt x="2098294" y="594360"/>
                    <a:pt x="2117598" y="633349"/>
                    <a:pt x="2146681" y="658114"/>
                  </a:cubicBezTo>
                  <a:cubicBezTo>
                    <a:pt x="2175764" y="682879"/>
                    <a:pt x="2215007" y="695452"/>
                    <a:pt x="2264410" y="695452"/>
                  </a:cubicBezTo>
                  <a:cubicBezTo>
                    <a:pt x="2316734" y="695452"/>
                    <a:pt x="2356104" y="684403"/>
                    <a:pt x="2382647" y="662305"/>
                  </a:cubicBezTo>
                  <a:cubicBezTo>
                    <a:pt x="2409190" y="640207"/>
                    <a:pt x="2422398" y="614299"/>
                    <a:pt x="2422398" y="584708"/>
                  </a:cubicBezTo>
                  <a:cubicBezTo>
                    <a:pt x="2422398" y="565658"/>
                    <a:pt x="2416810" y="549529"/>
                    <a:pt x="2405634" y="536194"/>
                  </a:cubicBezTo>
                  <a:cubicBezTo>
                    <a:pt x="2394458" y="522859"/>
                    <a:pt x="2375027" y="511175"/>
                    <a:pt x="2347214" y="501396"/>
                  </a:cubicBezTo>
                  <a:cubicBezTo>
                    <a:pt x="2328164" y="494792"/>
                    <a:pt x="2284857" y="483108"/>
                    <a:pt x="2217166" y="466217"/>
                  </a:cubicBezTo>
                  <a:cubicBezTo>
                    <a:pt x="2130044" y="444627"/>
                    <a:pt x="2068957" y="418084"/>
                    <a:pt x="2033905" y="386588"/>
                  </a:cubicBezTo>
                  <a:cubicBezTo>
                    <a:pt x="1984502" y="342265"/>
                    <a:pt x="1959864" y="288290"/>
                    <a:pt x="1959864" y="224663"/>
                  </a:cubicBezTo>
                  <a:cubicBezTo>
                    <a:pt x="1959864" y="183642"/>
                    <a:pt x="1971421" y="145415"/>
                    <a:pt x="1994662" y="109728"/>
                  </a:cubicBezTo>
                  <a:cubicBezTo>
                    <a:pt x="2017903" y="74041"/>
                    <a:pt x="2051431" y="46863"/>
                    <a:pt x="2095119" y="28194"/>
                  </a:cubicBezTo>
                  <a:cubicBezTo>
                    <a:pt x="2138807" y="9525"/>
                    <a:pt x="2191385" y="0"/>
                    <a:pt x="2253234" y="0"/>
                  </a:cubicBezTo>
                  <a:close/>
                  <a:moveTo>
                    <a:pt x="376428" y="0"/>
                  </a:moveTo>
                  <a:cubicBezTo>
                    <a:pt x="474853" y="0"/>
                    <a:pt x="554736" y="29083"/>
                    <a:pt x="616204" y="87249"/>
                  </a:cubicBezTo>
                  <a:cubicBezTo>
                    <a:pt x="652780" y="121666"/>
                    <a:pt x="680212" y="171069"/>
                    <a:pt x="698500" y="235458"/>
                  </a:cubicBezTo>
                  <a:lnTo>
                    <a:pt x="537845" y="273812"/>
                  </a:lnTo>
                  <a:cubicBezTo>
                    <a:pt x="528320" y="232156"/>
                    <a:pt x="508508" y="199136"/>
                    <a:pt x="478282" y="175006"/>
                  </a:cubicBezTo>
                  <a:cubicBezTo>
                    <a:pt x="448056" y="150876"/>
                    <a:pt x="411480" y="138811"/>
                    <a:pt x="368300" y="138811"/>
                  </a:cubicBezTo>
                  <a:cubicBezTo>
                    <a:pt x="308610" y="138811"/>
                    <a:pt x="260223" y="160274"/>
                    <a:pt x="223139" y="203073"/>
                  </a:cubicBezTo>
                  <a:cubicBezTo>
                    <a:pt x="186055" y="245872"/>
                    <a:pt x="167386" y="315214"/>
                    <a:pt x="167386" y="411099"/>
                  </a:cubicBezTo>
                  <a:cubicBezTo>
                    <a:pt x="167386" y="512826"/>
                    <a:pt x="185674" y="585216"/>
                    <a:pt x="222250" y="628396"/>
                  </a:cubicBezTo>
                  <a:cubicBezTo>
                    <a:pt x="258826" y="671576"/>
                    <a:pt x="306451" y="693166"/>
                    <a:pt x="364998" y="693166"/>
                  </a:cubicBezTo>
                  <a:cubicBezTo>
                    <a:pt x="408178" y="693166"/>
                    <a:pt x="445262" y="679450"/>
                    <a:pt x="476377" y="652018"/>
                  </a:cubicBezTo>
                  <a:cubicBezTo>
                    <a:pt x="507492" y="624586"/>
                    <a:pt x="529844" y="581406"/>
                    <a:pt x="543306" y="522478"/>
                  </a:cubicBezTo>
                  <a:lnTo>
                    <a:pt x="700786" y="572389"/>
                  </a:lnTo>
                  <a:cubicBezTo>
                    <a:pt x="676656" y="660146"/>
                    <a:pt x="636524" y="725424"/>
                    <a:pt x="580263" y="768096"/>
                  </a:cubicBezTo>
                  <a:cubicBezTo>
                    <a:pt x="524002" y="810768"/>
                    <a:pt x="452882" y="831977"/>
                    <a:pt x="366522" y="831977"/>
                  </a:cubicBezTo>
                  <a:cubicBezTo>
                    <a:pt x="259715" y="831977"/>
                    <a:pt x="171831" y="795528"/>
                    <a:pt x="103124" y="722503"/>
                  </a:cubicBezTo>
                  <a:cubicBezTo>
                    <a:pt x="34417" y="649478"/>
                    <a:pt x="0" y="549656"/>
                    <a:pt x="0" y="423164"/>
                  </a:cubicBezTo>
                  <a:cubicBezTo>
                    <a:pt x="0" y="289179"/>
                    <a:pt x="34544" y="185166"/>
                    <a:pt x="103759" y="111125"/>
                  </a:cubicBezTo>
                  <a:cubicBezTo>
                    <a:pt x="172974" y="37084"/>
                    <a:pt x="263779" y="0"/>
                    <a:pt x="376428" y="0"/>
                  </a:cubicBezTo>
                  <a:close/>
                </a:path>
              </a:pathLst>
            </a:custGeom>
            <a:solidFill>
              <a:srgbClr val="EB494B"/>
            </a:solidFill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45" name="Group 45"/>
          <p:cNvGrpSpPr>
            <a:grpSpLocks noChangeAspect="1"/>
          </p:cNvGrpSpPr>
          <p:nvPr/>
        </p:nvGrpSpPr>
        <p:grpSpPr>
          <a:xfrm>
            <a:off x="1340872" y="7470090"/>
            <a:ext cx="1757419" cy="1431951"/>
            <a:chOff x="0" y="0"/>
            <a:chExt cx="2343226" cy="1909268"/>
          </a:xfrm>
        </p:grpSpPr>
        <p:sp>
          <p:nvSpPr>
            <p:cNvPr id="46" name="Freeform 46"/>
            <p:cNvSpPr/>
            <p:nvPr/>
          </p:nvSpPr>
          <p:spPr>
            <a:xfrm>
              <a:off x="-2794" y="-508"/>
              <a:ext cx="2345944" cy="1957832"/>
            </a:xfrm>
            <a:custGeom>
              <a:avLst/>
              <a:gdLst/>
              <a:ahLst/>
              <a:cxnLst/>
              <a:rect l="l" t="t" r="r" b="b"/>
              <a:pathLst>
                <a:path w="2345944" h="1957832">
                  <a:moveTo>
                    <a:pt x="951992" y="955929"/>
                  </a:moveTo>
                  <a:cubicBezTo>
                    <a:pt x="1018921" y="955929"/>
                    <a:pt x="1072642" y="978662"/>
                    <a:pt x="1113028" y="1024001"/>
                  </a:cubicBezTo>
                  <a:cubicBezTo>
                    <a:pt x="1153414" y="1069340"/>
                    <a:pt x="1173734" y="1138174"/>
                    <a:pt x="1173734" y="1230376"/>
                  </a:cubicBezTo>
                  <a:cubicBezTo>
                    <a:pt x="1173734" y="1323721"/>
                    <a:pt x="1153033" y="1393698"/>
                    <a:pt x="1111504" y="1440307"/>
                  </a:cubicBezTo>
                  <a:cubicBezTo>
                    <a:pt x="1069975" y="1486916"/>
                    <a:pt x="1016889" y="1510284"/>
                    <a:pt x="952119" y="1510284"/>
                  </a:cubicBezTo>
                  <a:cubicBezTo>
                    <a:pt x="887349" y="1510284"/>
                    <a:pt x="833882" y="1486789"/>
                    <a:pt x="791845" y="1439799"/>
                  </a:cubicBezTo>
                  <a:cubicBezTo>
                    <a:pt x="749808" y="1392809"/>
                    <a:pt x="728726" y="1323721"/>
                    <a:pt x="728726" y="1232662"/>
                  </a:cubicBezTo>
                  <a:cubicBezTo>
                    <a:pt x="728726" y="1140079"/>
                    <a:pt x="749173" y="1070864"/>
                    <a:pt x="790194" y="1024890"/>
                  </a:cubicBezTo>
                  <a:cubicBezTo>
                    <a:pt x="831215" y="978916"/>
                    <a:pt x="885190" y="956056"/>
                    <a:pt x="952119" y="956056"/>
                  </a:cubicBezTo>
                  <a:close/>
                  <a:moveTo>
                    <a:pt x="1779651" y="837438"/>
                  </a:moveTo>
                  <a:lnTo>
                    <a:pt x="1942084" y="837438"/>
                  </a:lnTo>
                  <a:lnTo>
                    <a:pt x="1942084" y="1499870"/>
                  </a:lnTo>
                  <a:lnTo>
                    <a:pt x="2345944" y="1499870"/>
                  </a:lnTo>
                  <a:lnTo>
                    <a:pt x="2345944" y="1635379"/>
                  </a:lnTo>
                  <a:lnTo>
                    <a:pt x="1779524" y="1635379"/>
                  </a:lnTo>
                  <a:close/>
                  <a:moveTo>
                    <a:pt x="1465580" y="830834"/>
                  </a:moveTo>
                  <a:lnTo>
                    <a:pt x="1628013" y="830834"/>
                  </a:lnTo>
                  <a:lnTo>
                    <a:pt x="1628013" y="1635379"/>
                  </a:lnTo>
                  <a:lnTo>
                    <a:pt x="1465580" y="1635379"/>
                  </a:lnTo>
                  <a:close/>
                  <a:moveTo>
                    <a:pt x="950341" y="817118"/>
                  </a:moveTo>
                  <a:cubicBezTo>
                    <a:pt x="884809" y="817118"/>
                    <a:pt x="827024" y="827786"/>
                    <a:pt x="776859" y="848995"/>
                  </a:cubicBezTo>
                  <a:cubicBezTo>
                    <a:pt x="739140" y="864743"/>
                    <a:pt x="704469" y="888873"/>
                    <a:pt x="672846" y="921385"/>
                  </a:cubicBezTo>
                  <a:cubicBezTo>
                    <a:pt x="641223" y="953897"/>
                    <a:pt x="616204" y="990727"/>
                    <a:pt x="597916" y="1031748"/>
                  </a:cubicBezTo>
                  <a:cubicBezTo>
                    <a:pt x="573405" y="1087374"/>
                    <a:pt x="561086" y="1156081"/>
                    <a:pt x="561086" y="1238123"/>
                  </a:cubicBezTo>
                  <a:cubicBezTo>
                    <a:pt x="561086" y="1366139"/>
                    <a:pt x="596392" y="1466723"/>
                    <a:pt x="667004" y="1539748"/>
                  </a:cubicBezTo>
                  <a:cubicBezTo>
                    <a:pt x="737616" y="1612773"/>
                    <a:pt x="832739" y="1649222"/>
                    <a:pt x="952373" y="1649222"/>
                  </a:cubicBezTo>
                  <a:cubicBezTo>
                    <a:pt x="1070610" y="1649222"/>
                    <a:pt x="1164971" y="1612519"/>
                    <a:pt x="1235583" y="1539240"/>
                  </a:cubicBezTo>
                  <a:cubicBezTo>
                    <a:pt x="1306195" y="1465961"/>
                    <a:pt x="1341501" y="1364234"/>
                    <a:pt x="1341501" y="1234440"/>
                  </a:cubicBezTo>
                  <a:cubicBezTo>
                    <a:pt x="1341501" y="1103503"/>
                    <a:pt x="1305941" y="1001141"/>
                    <a:pt x="1234821" y="927608"/>
                  </a:cubicBezTo>
                  <a:cubicBezTo>
                    <a:pt x="1163701" y="854075"/>
                    <a:pt x="1068832" y="817118"/>
                    <a:pt x="950341" y="817118"/>
                  </a:cubicBezTo>
                  <a:close/>
                  <a:moveTo>
                    <a:pt x="707898" y="508"/>
                  </a:moveTo>
                  <a:cubicBezTo>
                    <a:pt x="713105" y="1016"/>
                    <a:pt x="718185" y="6096"/>
                    <a:pt x="725297" y="14732"/>
                  </a:cubicBezTo>
                  <a:cubicBezTo>
                    <a:pt x="924560" y="260223"/>
                    <a:pt x="1113282" y="513207"/>
                    <a:pt x="1267079" y="790067"/>
                  </a:cubicBezTo>
                  <a:cubicBezTo>
                    <a:pt x="1305941" y="860171"/>
                    <a:pt x="1339469" y="933323"/>
                    <a:pt x="1369314" y="1007999"/>
                  </a:cubicBezTo>
                  <a:cubicBezTo>
                    <a:pt x="1434211" y="1169162"/>
                    <a:pt x="1423035" y="1328801"/>
                    <a:pt x="1353693" y="1483360"/>
                  </a:cubicBezTo>
                  <a:cubicBezTo>
                    <a:pt x="1246124" y="1721231"/>
                    <a:pt x="1061847" y="1866011"/>
                    <a:pt x="802894" y="1902587"/>
                  </a:cubicBezTo>
                  <a:cubicBezTo>
                    <a:pt x="411099" y="1957832"/>
                    <a:pt x="62738" y="1688465"/>
                    <a:pt x="10414" y="1306449"/>
                  </a:cubicBezTo>
                  <a:cubicBezTo>
                    <a:pt x="5207" y="1278001"/>
                    <a:pt x="4445" y="1248918"/>
                    <a:pt x="2921" y="1219835"/>
                  </a:cubicBezTo>
                  <a:cubicBezTo>
                    <a:pt x="0" y="1119886"/>
                    <a:pt x="32893" y="1028827"/>
                    <a:pt x="70866" y="939292"/>
                  </a:cubicBezTo>
                  <a:cubicBezTo>
                    <a:pt x="148463" y="759460"/>
                    <a:pt x="253619" y="595249"/>
                    <a:pt x="365633" y="435610"/>
                  </a:cubicBezTo>
                  <a:cubicBezTo>
                    <a:pt x="467106" y="290068"/>
                    <a:pt x="576072" y="149860"/>
                    <a:pt x="689483" y="13208"/>
                  </a:cubicBezTo>
                  <a:cubicBezTo>
                    <a:pt x="697357" y="3937"/>
                    <a:pt x="702691" y="0"/>
                    <a:pt x="707898" y="50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47" name="TextBox 47"/>
          <p:cNvSpPr txBox="1"/>
          <p:nvPr/>
        </p:nvSpPr>
        <p:spPr>
          <a:xfrm>
            <a:off x="4176255" y="7581382"/>
            <a:ext cx="4054599" cy="4231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99"/>
              </a:lnSpc>
            </a:pPr>
            <a:r>
              <a:rPr lang="fa-IR" sz="2499" spc="37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نمونه کارها طراحی شده است</a:t>
            </a:r>
            <a:endParaRPr lang="en-US" sz="2499" spc="37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4176255" y="8140492"/>
            <a:ext cx="4054599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1699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من امیدوارم و معتقدم که این الگو در زمان، پول و اعتبار شما صرفه جویی کند.</a:t>
            </a:r>
            <a:endParaRPr lang="en-US" sz="1699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5271668" y="2313070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3F3F3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3F3F3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5101769" y="5963872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EB494B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9036819" y="3403746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3F3F3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3F3F3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9018609" y="7355662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EB494B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12911560" y="4129425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3F3F3F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3F3F3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12979772" y="8499358"/>
            <a:ext cx="256714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ارائه پاورپوینت مدرن</a:t>
            </a:r>
            <a:endParaRPr lang="en-US" sz="1899" spc="28" dirty="0">
              <a:solidFill>
                <a:srgbClr val="EB494B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oogle Shape;7448;p72">
            <a:extLst>
              <a:ext uri="{FF2B5EF4-FFF2-40B4-BE49-F238E27FC236}">
                <a16:creationId xmlns:a16="http://schemas.microsoft.com/office/drawing/2014/main" id="{87D9CD8B-3FD9-A1A2-4801-F378252B098E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9" name="Google Shape;7449;p72">
              <a:extLst>
                <a:ext uri="{FF2B5EF4-FFF2-40B4-BE49-F238E27FC236}">
                  <a16:creationId xmlns:a16="http://schemas.microsoft.com/office/drawing/2014/main" id="{79B4B22D-CFE2-3EB6-72BF-79F5EDCC3FF1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6" name="Google Shape;7450;p72">
                <a:extLst>
                  <a:ext uri="{FF2B5EF4-FFF2-40B4-BE49-F238E27FC236}">
                    <a16:creationId xmlns:a16="http://schemas.microsoft.com/office/drawing/2014/main" id="{2C7CFAB5-00B3-5B60-E58F-D2289752A671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451;p72">
                <a:extLst>
                  <a:ext uri="{FF2B5EF4-FFF2-40B4-BE49-F238E27FC236}">
                    <a16:creationId xmlns:a16="http://schemas.microsoft.com/office/drawing/2014/main" id="{6A0D9041-B22E-7406-059F-1AA2381AD593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2;p72">
                <a:extLst>
                  <a:ext uri="{FF2B5EF4-FFF2-40B4-BE49-F238E27FC236}">
                    <a16:creationId xmlns:a16="http://schemas.microsoft.com/office/drawing/2014/main" id="{87525EB1-772D-4ECF-A45E-473CEBCA0FB8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3;p72">
                <a:extLst>
                  <a:ext uri="{FF2B5EF4-FFF2-40B4-BE49-F238E27FC236}">
                    <a16:creationId xmlns:a16="http://schemas.microsoft.com/office/drawing/2014/main" id="{C2C061C4-47E0-1DCA-322B-8374D9F3DE7C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4;p72">
                <a:extLst>
                  <a:ext uri="{FF2B5EF4-FFF2-40B4-BE49-F238E27FC236}">
                    <a16:creationId xmlns:a16="http://schemas.microsoft.com/office/drawing/2014/main" id="{D96111FC-8878-43B9-5BE2-C766FF346001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455;p72">
                <a:extLst>
                  <a:ext uri="{FF2B5EF4-FFF2-40B4-BE49-F238E27FC236}">
                    <a16:creationId xmlns:a16="http://schemas.microsoft.com/office/drawing/2014/main" id="{A3872E37-6CB8-E69A-D839-EE969A246712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456;p72">
                <a:extLst>
                  <a:ext uri="{FF2B5EF4-FFF2-40B4-BE49-F238E27FC236}">
                    <a16:creationId xmlns:a16="http://schemas.microsoft.com/office/drawing/2014/main" id="{7DA1819B-B3C4-27AF-59EC-0F4EF1FCE3D8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7457;p72">
              <a:extLst>
                <a:ext uri="{FF2B5EF4-FFF2-40B4-BE49-F238E27FC236}">
                  <a16:creationId xmlns:a16="http://schemas.microsoft.com/office/drawing/2014/main" id="{BC82DCD4-2463-DDC5-BA0D-C7C6A9AAFF2E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11" name="Google Shape;7458;p72">
                <a:extLst>
                  <a:ext uri="{FF2B5EF4-FFF2-40B4-BE49-F238E27FC236}">
                    <a16:creationId xmlns:a16="http://schemas.microsoft.com/office/drawing/2014/main" id="{EE179F9A-7B47-6779-C1AA-24ADA4AB490D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59;p72">
                <a:extLst>
                  <a:ext uri="{FF2B5EF4-FFF2-40B4-BE49-F238E27FC236}">
                    <a16:creationId xmlns:a16="http://schemas.microsoft.com/office/drawing/2014/main" id="{8D923CF5-DB3F-06D8-7F6F-FCD0FFB199D0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460;p72">
                <a:extLst>
                  <a:ext uri="{FF2B5EF4-FFF2-40B4-BE49-F238E27FC236}">
                    <a16:creationId xmlns:a16="http://schemas.microsoft.com/office/drawing/2014/main" id="{7B19AB05-8223-62ED-6DC3-0BFDBC1AD6AF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61;p72">
                <a:extLst>
                  <a:ext uri="{FF2B5EF4-FFF2-40B4-BE49-F238E27FC236}">
                    <a16:creationId xmlns:a16="http://schemas.microsoft.com/office/drawing/2014/main" id="{75A9FF77-9E99-CC80-33C4-6A242C337AE5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62;p72">
                <a:extLst>
                  <a:ext uri="{FF2B5EF4-FFF2-40B4-BE49-F238E27FC236}">
                    <a16:creationId xmlns:a16="http://schemas.microsoft.com/office/drawing/2014/main" id="{F275C20D-347A-07B3-A218-0E29C469980C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" name="Google Shape;7463;p72">
            <a:extLst>
              <a:ext uri="{FF2B5EF4-FFF2-40B4-BE49-F238E27FC236}">
                <a16:creationId xmlns:a16="http://schemas.microsoft.com/office/drawing/2014/main" id="{9D539DAB-ACB1-162A-16AD-25EFD38E3371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4" name="Google Shape;7464;p72">
              <a:extLst>
                <a:ext uri="{FF2B5EF4-FFF2-40B4-BE49-F238E27FC236}">
                  <a16:creationId xmlns:a16="http://schemas.microsoft.com/office/drawing/2014/main" id="{788D8C9B-48CD-6AE1-34C6-F10C08B4FE16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1" name="Google Shape;7465;p72">
                <a:extLst>
                  <a:ext uri="{FF2B5EF4-FFF2-40B4-BE49-F238E27FC236}">
                    <a16:creationId xmlns:a16="http://schemas.microsoft.com/office/drawing/2014/main" id="{0CA1858D-A0BF-22D6-C647-C2A6465A37BD}"/>
                  </a:ext>
                </a:extLst>
              </p:cNvPr>
              <p:cNvCxnSpPr>
                <a:endCxn id="31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7;p72">
                <a:extLst>
                  <a:ext uri="{FF2B5EF4-FFF2-40B4-BE49-F238E27FC236}">
                    <a16:creationId xmlns:a16="http://schemas.microsoft.com/office/drawing/2014/main" id="{20C8D986-DA49-AED1-0D31-1FA811C7F663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3" name="Google Shape;7468;p72">
                <a:extLst>
                  <a:ext uri="{FF2B5EF4-FFF2-40B4-BE49-F238E27FC236}">
                    <a16:creationId xmlns:a16="http://schemas.microsoft.com/office/drawing/2014/main" id="{D64E987B-AD79-4585-91F1-5D42CCB46385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4" name="Google Shape;7469;p72">
                <a:extLst>
                  <a:ext uri="{FF2B5EF4-FFF2-40B4-BE49-F238E27FC236}">
                    <a16:creationId xmlns:a16="http://schemas.microsoft.com/office/drawing/2014/main" id="{4F7687A1-407C-8D09-5B59-704CBB6DE686}"/>
                  </a:ext>
                </a:extLst>
              </p:cNvPr>
              <p:cNvCxnSpPr>
                <a:stCxn id="31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5" name="Google Shape;7470;p72">
              <a:extLst>
                <a:ext uri="{FF2B5EF4-FFF2-40B4-BE49-F238E27FC236}">
                  <a16:creationId xmlns:a16="http://schemas.microsoft.com/office/drawing/2014/main" id="{4FE715AB-3E29-123D-1303-20CE38FDEA72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9" name="Google Shape;7471;p72">
                <a:extLst>
                  <a:ext uri="{FF2B5EF4-FFF2-40B4-BE49-F238E27FC236}">
                    <a16:creationId xmlns:a16="http://schemas.microsoft.com/office/drawing/2014/main" id="{A336FEA0-BFD4-0261-8EE5-0B85E0DBAC9F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0" name="Google Shape;7472;p72">
                <a:extLst>
                  <a:ext uri="{FF2B5EF4-FFF2-40B4-BE49-F238E27FC236}">
                    <a16:creationId xmlns:a16="http://schemas.microsoft.com/office/drawing/2014/main" id="{FE1B8A61-AE8F-CD75-E834-8B90050B798C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6" name="Google Shape;7473;p72">
              <a:extLst>
                <a:ext uri="{FF2B5EF4-FFF2-40B4-BE49-F238E27FC236}">
                  <a16:creationId xmlns:a16="http://schemas.microsoft.com/office/drawing/2014/main" id="{9F77232B-5608-0AEF-FA64-70D63CAF47B0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7474;p72">
              <a:extLst>
                <a:ext uri="{FF2B5EF4-FFF2-40B4-BE49-F238E27FC236}">
                  <a16:creationId xmlns:a16="http://schemas.microsoft.com/office/drawing/2014/main" id="{6CCA1CAA-E677-E56A-89E8-1889E9007242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8" name="Google Shape;7475;p72">
              <a:extLst>
                <a:ext uri="{FF2B5EF4-FFF2-40B4-BE49-F238E27FC236}">
                  <a16:creationId xmlns:a16="http://schemas.microsoft.com/office/drawing/2014/main" id="{AAFB04AA-024D-2B60-0FDC-AF34CE9308C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7" name="Google Shape;7476;p72">
                <a:extLst>
                  <a:ext uri="{FF2B5EF4-FFF2-40B4-BE49-F238E27FC236}">
                    <a16:creationId xmlns:a16="http://schemas.microsoft.com/office/drawing/2014/main" id="{DED9F019-B1CF-A265-56EA-43E6BC6099C1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7;p72">
                <a:extLst>
                  <a:ext uri="{FF2B5EF4-FFF2-40B4-BE49-F238E27FC236}">
                    <a16:creationId xmlns:a16="http://schemas.microsoft.com/office/drawing/2014/main" id="{97625046-C54D-0ABF-6327-B08DAB946100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" name="Google Shape;7478;p72">
              <a:extLst>
                <a:ext uri="{FF2B5EF4-FFF2-40B4-BE49-F238E27FC236}">
                  <a16:creationId xmlns:a16="http://schemas.microsoft.com/office/drawing/2014/main" id="{0A76F170-87DF-69FE-C1EC-3F6527BFDFC2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5" name="Google Shape;7479;p72">
                <a:extLst>
                  <a:ext uri="{FF2B5EF4-FFF2-40B4-BE49-F238E27FC236}">
                    <a16:creationId xmlns:a16="http://schemas.microsoft.com/office/drawing/2014/main" id="{9CA1E906-9453-FB94-6FA0-AFC731A3768C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80;p72">
                <a:extLst>
                  <a:ext uri="{FF2B5EF4-FFF2-40B4-BE49-F238E27FC236}">
                    <a16:creationId xmlns:a16="http://schemas.microsoft.com/office/drawing/2014/main" id="{D3CCDBE2-E59A-8A16-704C-750057B22361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0" name="Google Shape;7481;p72">
              <a:extLst>
                <a:ext uri="{FF2B5EF4-FFF2-40B4-BE49-F238E27FC236}">
                  <a16:creationId xmlns:a16="http://schemas.microsoft.com/office/drawing/2014/main" id="{75023971-AC73-1C33-9AC9-7EE35D67198B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7466;p72">
              <a:extLst>
                <a:ext uri="{FF2B5EF4-FFF2-40B4-BE49-F238E27FC236}">
                  <a16:creationId xmlns:a16="http://schemas.microsoft.com/office/drawing/2014/main" id="{1C4590CD-2E80-A0F7-248A-6585082647D6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2" name="Google Shape;7482;p72">
              <a:extLst>
                <a:ext uri="{FF2B5EF4-FFF2-40B4-BE49-F238E27FC236}">
                  <a16:creationId xmlns:a16="http://schemas.microsoft.com/office/drawing/2014/main" id="{A4962AA7-151F-614C-AB26-A907D53C33EE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3" name="Google Shape;7483;p72">
                <a:extLst>
                  <a:ext uri="{FF2B5EF4-FFF2-40B4-BE49-F238E27FC236}">
                    <a16:creationId xmlns:a16="http://schemas.microsoft.com/office/drawing/2014/main" id="{EAC715FE-80DC-EBA7-14A9-6A4183AEAB1C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4;p72">
                <a:extLst>
                  <a:ext uri="{FF2B5EF4-FFF2-40B4-BE49-F238E27FC236}">
                    <a16:creationId xmlns:a16="http://schemas.microsoft.com/office/drawing/2014/main" id="{F1FA30A2-8E9E-2A60-F57D-CD7F4AB3FACE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5" name="Google Shape;7485;p72">
            <a:extLst>
              <a:ext uri="{FF2B5EF4-FFF2-40B4-BE49-F238E27FC236}">
                <a16:creationId xmlns:a16="http://schemas.microsoft.com/office/drawing/2014/main" id="{451ACC4E-8C46-7B6F-D7EB-FA5A9B5D0A72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6" name="Google Shape;7486;p72">
              <a:extLst>
                <a:ext uri="{FF2B5EF4-FFF2-40B4-BE49-F238E27FC236}">
                  <a16:creationId xmlns:a16="http://schemas.microsoft.com/office/drawing/2014/main" id="{DDC7A0F7-C8FC-951C-26BA-CA26BC9F54C4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3" name="Google Shape;7487;p72">
                <a:extLst>
                  <a:ext uri="{FF2B5EF4-FFF2-40B4-BE49-F238E27FC236}">
                    <a16:creationId xmlns:a16="http://schemas.microsoft.com/office/drawing/2014/main" id="{2DDD4326-AE2C-B9D9-D26D-E4140071C175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4" name="Google Shape;7488;p72">
                <a:extLst>
                  <a:ext uri="{FF2B5EF4-FFF2-40B4-BE49-F238E27FC236}">
                    <a16:creationId xmlns:a16="http://schemas.microsoft.com/office/drawing/2014/main" id="{3A21BD21-E684-4EEF-30EF-F9747EFFAE9E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5" name="Google Shape;7489;p72">
                <a:extLst>
                  <a:ext uri="{FF2B5EF4-FFF2-40B4-BE49-F238E27FC236}">
                    <a16:creationId xmlns:a16="http://schemas.microsoft.com/office/drawing/2014/main" id="{AF4A7312-66ED-8CCF-3F92-DB756CD04D5F}"/>
                  </a:ext>
                </a:extLst>
              </p:cNvPr>
              <p:cNvCxnSpPr>
                <a:stCxn id="52" idx="6"/>
                <a:endCxn id="6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" name="Google Shape;7492;p72">
              <a:extLst>
                <a:ext uri="{FF2B5EF4-FFF2-40B4-BE49-F238E27FC236}">
                  <a16:creationId xmlns:a16="http://schemas.microsoft.com/office/drawing/2014/main" id="{1B5322A4-52C4-F365-3F7C-20A423038EB0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60" name="Google Shape;7493;p72">
                <a:extLst>
                  <a:ext uri="{FF2B5EF4-FFF2-40B4-BE49-F238E27FC236}">
                    <a16:creationId xmlns:a16="http://schemas.microsoft.com/office/drawing/2014/main" id="{8CFD06BD-1E25-26E3-45C3-FD858D5B12CC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1" name="Google Shape;7491;p72">
                <a:extLst>
                  <a:ext uri="{FF2B5EF4-FFF2-40B4-BE49-F238E27FC236}">
                    <a16:creationId xmlns:a16="http://schemas.microsoft.com/office/drawing/2014/main" id="{8F949DDC-7641-95AB-7B77-73B559D04CFC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494;p72">
                <a:extLst>
                  <a:ext uri="{FF2B5EF4-FFF2-40B4-BE49-F238E27FC236}">
                    <a16:creationId xmlns:a16="http://schemas.microsoft.com/office/drawing/2014/main" id="{86BCA04F-CC63-9D44-A980-8C5E2429382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495;p72">
              <a:extLst>
                <a:ext uri="{FF2B5EF4-FFF2-40B4-BE49-F238E27FC236}">
                  <a16:creationId xmlns:a16="http://schemas.microsoft.com/office/drawing/2014/main" id="{5B07FBC8-DFCF-50E7-31A8-1F20A17A517B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7" name="Google Shape;7496;p72">
                <a:extLst>
                  <a:ext uri="{FF2B5EF4-FFF2-40B4-BE49-F238E27FC236}">
                    <a16:creationId xmlns:a16="http://schemas.microsoft.com/office/drawing/2014/main" id="{8FB106F4-0BFB-A7E9-C1A0-DA23FD3B718D}"/>
                  </a:ext>
                </a:extLst>
              </p:cNvPr>
              <p:cNvCxnSpPr>
                <a:stCxn id="59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8" name="Google Shape;7498;p72">
                <a:extLst>
                  <a:ext uri="{FF2B5EF4-FFF2-40B4-BE49-F238E27FC236}">
                    <a16:creationId xmlns:a16="http://schemas.microsoft.com/office/drawing/2014/main" id="{7C7A64EE-C928-2ADB-AB72-AD39670A7733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497;p72">
                <a:extLst>
                  <a:ext uri="{FF2B5EF4-FFF2-40B4-BE49-F238E27FC236}">
                    <a16:creationId xmlns:a16="http://schemas.microsoft.com/office/drawing/2014/main" id="{6DFB41BB-D14D-AA76-B274-ADC6C2526BF2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9" name="Google Shape;7499;p72">
              <a:extLst>
                <a:ext uri="{FF2B5EF4-FFF2-40B4-BE49-F238E27FC236}">
                  <a16:creationId xmlns:a16="http://schemas.microsoft.com/office/drawing/2014/main" id="{E3CB9A30-8089-3897-D0E6-95D3A96AC7E0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4" name="Google Shape;7500;p72">
                <a:extLst>
                  <a:ext uri="{FF2B5EF4-FFF2-40B4-BE49-F238E27FC236}">
                    <a16:creationId xmlns:a16="http://schemas.microsoft.com/office/drawing/2014/main" id="{237C077F-16B4-30C1-03F7-4A4B4390CC12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501;p72">
                <a:extLst>
                  <a:ext uri="{FF2B5EF4-FFF2-40B4-BE49-F238E27FC236}">
                    <a16:creationId xmlns:a16="http://schemas.microsoft.com/office/drawing/2014/main" id="{37FA1E40-E4E3-D760-3149-79135D8CC99C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502;p72">
                <a:extLst>
                  <a:ext uri="{FF2B5EF4-FFF2-40B4-BE49-F238E27FC236}">
                    <a16:creationId xmlns:a16="http://schemas.microsoft.com/office/drawing/2014/main" id="{26C94F84-6630-FD8B-48CB-C8912BCC000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50" name="Google Shape;7503;p72">
              <a:extLst>
                <a:ext uri="{FF2B5EF4-FFF2-40B4-BE49-F238E27FC236}">
                  <a16:creationId xmlns:a16="http://schemas.microsoft.com/office/drawing/2014/main" id="{483F1852-B5CE-59AB-1A75-3DE8934E4F2C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51" name="Google Shape;7504;p72">
                <a:extLst>
                  <a:ext uri="{FF2B5EF4-FFF2-40B4-BE49-F238E27FC236}">
                    <a16:creationId xmlns:a16="http://schemas.microsoft.com/office/drawing/2014/main" id="{582339D7-D699-F597-409B-7706CA3E12CC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0;p72">
                <a:extLst>
                  <a:ext uri="{FF2B5EF4-FFF2-40B4-BE49-F238E27FC236}">
                    <a16:creationId xmlns:a16="http://schemas.microsoft.com/office/drawing/2014/main" id="{6C5CE194-DDB9-E428-51F8-E01EE102755E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505;p72">
                <a:extLst>
                  <a:ext uri="{FF2B5EF4-FFF2-40B4-BE49-F238E27FC236}">
                    <a16:creationId xmlns:a16="http://schemas.microsoft.com/office/drawing/2014/main" id="{C70D4BDA-492F-EB7C-DB12-241CE4A8CE9C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6" name="Google Shape;7506;p72">
            <a:extLst>
              <a:ext uri="{FF2B5EF4-FFF2-40B4-BE49-F238E27FC236}">
                <a16:creationId xmlns:a16="http://schemas.microsoft.com/office/drawing/2014/main" id="{BE54908C-75C0-B5C3-B097-DB28F5BF75EF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7" name="Google Shape;7507;p72">
              <a:extLst>
                <a:ext uri="{FF2B5EF4-FFF2-40B4-BE49-F238E27FC236}">
                  <a16:creationId xmlns:a16="http://schemas.microsoft.com/office/drawing/2014/main" id="{0E5B5978-0C2D-2A0E-D0D6-A948DD2B15D9}"/>
                </a:ext>
              </a:extLst>
            </p:cNvPr>
            <p:cNvCxnSpPr>
              <a:stCxn id="73" idx="4"/>
              <a:endCxn id="75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0;p72">
              <a:extLst>
                <a:ext uri="{FF2B5EF4-FFF2-40B4-BE49-F238E27FC236}">
                  <a16:creationId xmlns:a16="http://schemas.microsoft.com/office/drawing/2014/main" id="{7AAE6D4B-F634-ACDE-A687-7267FBA6C4DD}"/>
                </a:ext>
              </a:extLst>
            </p:cNvPr>
            <p:cNvCxnSpPr>
              <a:stCxn id="75" idx="0"/>
              <a:endCxn id="72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9" name="Google Shape;7512;p72">
              <a:extLst>
                <a:ext uri="{FF2B5EF4-FFF2-40B4-BE49-F238E27FC236}">
                  <a16:creationId xmlns:a16="http://schemas.microsoft.com/office/drawing/2014/main" id="{B8E8D96A-FCBE-0789-9613-EF50A9A8490B}"/>
                </a:ext>
              </a:extLst>
            </p:cNvPr>
            <p:cNvCxnSpPr>
              <a:stCxn id="72" idx="4"/>
              <a:endCxn id="74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0" name="Google Shape;7514;p72">
              <a:extLst>
                <a:ext uri="{FF2B5EF4-FFF2-40B4-BE49-F238E27FC236}">
                  <a16:creationId xmlns:a16="http://schemas.microsoft.com/office/drawing/2014/main" id="{42FEF8F1-644A-FD4F-65D5-CAF879CD1CCE}"/>
                </a:ext>
              </a:extLst>
            </p:cNvPr>
            <p:cNvCxnSpPr>
              <a:stCxn id="74" idx="0"/>
              <a:endCxn id="71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1" name="Google Shape;7515;p72">
              <a:extLst>
                <a:ext uri="{FF2B5EF4-FFF2-40B4-BE49-F238E27FC236}">
                  <a16:creationId xmlns:a16="http://schemas.microsoft.com/office/drawing/2014/main" id="{9ADA418E-B363-4472-222D-22F0E417FD5D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1;p72">
              <a:extLst>
                <a:ext uri="{FF2B5EF4-FFF2-40B4-BE49-F238E27FC236}">
                  <a16:creationId xmlns:a16="http://schemas.microsoft.com/office/drawing/2014/main" id="{F884EFC5-4A01-47DC-BF8E-CE38E2692254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8;p72">
              <a:extLst>
                <a:ext uri="{FF2B5EF4-FFF2-40B4-BE49-F238E27FC236}">
                  <a16:creationId xmlns:a16="http://schemas.microsoft.com/office/drawing/2014/main" id="{9ABD55D8-BC07-01BC-67A8-58E6FFFAE3A8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513;p72">
              <a:extLst>
                <a:ext uri="{FF2B5EF4-FFF2-40B4-BE49-F238E27FC236}">
                  <a16:creationId xmlns:a16="http://schemas.microsoft.com/office/drawing/2014/main" id="{16756038-D986-1F48-294B-76EF67E4FB24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09;p72">
              <a:extLst>
                <a:ext uri="{FF2B5EF4-FFF2-40B4-BE49-F238E27FC236}">
                  <a16:creationId xmlns:a16="http://schemas.microsoft.com/office/drawing/2014/main" id="{8EFB15D9-C375-1005-FF72-473FA3C092E1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" name="Google Shape;7516;p72">
            <a:extLst>
              <a:ext uri="{FF2B5EF4-FFF2-40B4-BE49-F238E27FC236}">
                <a16:creationId xmlns:a16="http://schemas.microsoft.com/office/drawing/2014/main" id="{4AB4AC8A-3F24-CD9F-7444-85446F03BEB6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7" name="Google Shape;7517;p72">
              <a:extLst>
                <a:ext uri="{FF2B5EF4-FFF2-40B4-BE49-F238E27FC236}">
                  <a16:creationId xmlns:a16="http://schemas.microsoft.com/office/drawing/2014/main" id="{0BFBA25B-E7C6-32B5-058A-36AB37BD08F6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18;p72">
              <a:extLst>
                <a:ext uri="{FF2B5EF4-FFF2-40B4-BE49-F238E27FC236}">
                  <a16:creationId xmlns:a16="http://schemas.microsoft.com/office/drawing/2014/main" id="{8079BA80-E997-4004-4E01-D8A71D38D157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19;p72">
              <a:extLst>
                <a:ext uri="{FF2B5EF4-FFF2-40B4-BE49-F238E27FC236}">
                  <a16:creationId xmlns:a16="http://schemas.microsoft.com/office/drawing/2014/main" id="{70EAE2A6-C335-8DF9-ED00-66CD1E712296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7520;p72">
              <a:extLst>
                <a:ext uri="{FF2B5EF4-FFF2-40B4-BE49-F238E27FC236}">
                  <a16:creationId xmlns:a16="http://schemas.microsoft.com/office/drawing/2014/main" id="{607721E1-240E-FDE0-81C1-77E6CCF6708B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7521;p72">
              <a:extLst>
                <a:ext uri="{FF2B5EF4-FFF2-40B4-BE49-F238E27FC236}">
                  <a16:creationId xmlns:a16="http://schemas.microsoft.com/office/drawing/2014/main" id="{2963D860-77A7-CAF2-CE2C-7137D7213A6B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2" name="Google Shape;7522;p72">
            <a:extLst>
              <a:ext uri="{FF2B5EF4-FFF2-40B4-BE49-F238E27FC236}">
                <a16:creationId xmlns:a16="http://schemas.microsoft.com/office/drawing/2014/main" id="{4AA11B9B-576D-251A-D658-B5AADA2F8CD6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3" name="Google Shape;7523;p72">
              <a:extLst>
                <a:ext uri="{FF2B5EF4-FFF2-40B4-BE49-F238E27FC236}">
                  <a16:creationId xmlns:a16="http://schemas.microsoft.com/office/drawing/2014/main" id="{251383FF-07E8-413C-2810-3D82368E7CB6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4;p72">
              <a:extLst>
                <a:ext uri="{FF2B5EF4-FFF2-40B4-BE49-F238E27FC236}">
                  <a16:creationId xmlns:a16="http://schemas.microsoft.com/office/drawing/2014/main" id="{D21DD81F-522D-0EBA-BAFD-8B61A9DB2BC9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5;p72">
              <a:extLst>
                <a:ext uri="{FF2B5EF4-FFF2-40B4-BE49-F238E27FC236}">
                  <a16:creationId xmlns:a16="http://schemas.microsoft.com/office/drawing/2014/main" id="{506C68B2-E307-C9C8-44A9-3470AC8EAC82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6;p72">
              <a:extLst>
                <a:ext uri="{FF2B5EF4-FFF2-40B4-BE49-F238E27FC236}">
                  <a16:creationId xmlns:a16="http://schemas.microsoft.com/office/drawing/2014/main" id="{CADA5C8C-57CC-B06C-0356-8FC01CB5A2AD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7527;p72">
              <a:extLst>
                <a:ext uri="{FF2B5EF4-FFF2-40B4-BE49-F238E27FC236}">
                  <a16:creationId xmlns:a16="http://schemas.microsoft.com/office/drawing/2014/main" id="{D9DB599D-811B-0E08-6ED7-F21B4870FE1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7528;p72">
              <a:extLst>
                <a:ext uri="{FF2B5EF4-FFF2-40B4-BE49-F238E27FC236}">
                  <a16:creationId xmlns:a16="http://schemas.microsoft.com/office/drawing/2014/main" id="{0636F034-4FDD-6D90-44B8-EE13FADE525B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9" name="Google Shape;7529;p72">
            <a:extLst>
              <a:ext uri="{FF2B5EF4-FFF2-40B4-BE49-F238E27FC236}">
                <a16:creationId xmlns:a16="http://schemas.microsoft.com/office/drawing/2014/main" id="{ABDF0C50-DBEB-D0F7-360A-C9F82E36F586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90" name="Google Shape;7530;p72">
              <a:extLst>
                <a:ext uri="{FF2B5EF4-FFF2-40B4-BE49-F238E27FC236}">
                  <a16:creationId xmlns:a16="http://schemas.microsoft.com/office/drawing/2014/main" id="{78806C92-0E00-127D-9EA5-751A6018758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1;p72">
              <a:extLst>
                <a:ext uri="{FF2B5EF4-FFF2-40B4-BE49-F238E27FC236}">
                  <a16:creationId xmlns:a16="http://schemas.microsoft.com/office/drawing/2014/main" id="{A3210088-B761-D73C-699C-034958951D78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2" name="Google Shape;7532;p72">
              <a:extLst>
                <a:ext uri="{FF2B5EF4-FFF2-40B4-BE49-F238E27FC236}">
                  <a16:creationId xmlns:a16="http://schemas.microsoft.com/office/drawing/2014/main" id="{CFF0E57E-2BD2-E9A3-0AEA-33FB0D336825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3" name="Google Shape;7533;p72">
              <a:extLst>
                <a:ext uri="{FF2B5EF4-FFF2-40B4-BE49-F238E27FC236}">
                  <a16:creationId xmlns:a16="http://schemas.microsoft.com/office/drawing/2014/main" id="{50926C2A-2EEE-8DE1-224F-7652388E1CFC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4" name="Google Shape;7534;p72">
              <a:extLst>
                <a:ext uri="{FF2B5EF4-FFF2-40B4-BE49-F238E27FC236}">
                  <a16:creationId xmlns:a16="http://schemas.microsoft.com/office/drawing/2014/main" id="{CB4347F7-8709-7088-7923-3981C4D9DA8A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5" name="Google Shape;7535;p72">
                <a:extLst>
                  <a:ext uri="{FF2B5EF4-FFF2-40B4-BE49-F238E27FC236}">
                    <a16:creationId xmlns:a16="http://schemas.microsoft.com/office/drawing/2014/main" id="{65EC658B-4197-F6BE-36F8-96737F7A80B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536;p72">
                <a:extLst>
                  <a:ext uri="{FF2B5EF4-FFF2-40B4-BE49-F238E27FC236}">
                    <a16:creationId xmlns:a16="http://schemas.microsoft.com/office/drawing/2014/main" id="{870E4D70-DA74-2CC7-377B-FB38062E1B58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537;p72">
                <a:extLst>
                  <a:ext uri="{FF2B5EF4-FFF2-40B4-BE49-F238E27FC236}">
                    <a16:creationId xmlns:a16="http://schemas.microsoft.com/office/drawing/2014/main" id="{094D5C8C-7381-6707-038B-570B4ECAB533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8" name="Google Shape;7538;p72">
            <a:extLst>
              <a:ext uri="{FF2B5EF4-FFF2-40B4-BE49-F238E27FC236}">
                <a16:creationId xmlns:a16="http://schemas.microsoft.com/office/drawing/2014/main" id="{D415BD1C-04A5-B937-9E43-E14CA81B761C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9" name="Google Shape;7539;p72">
              <a:extLst>
                <a:ext uri="{FF2B5EF4-FFF2-40B4-BE49-F238E27FC236}">
                  <a16:creationId xmlns:a16="http://schemas.microsoft.com/office/drawing/2014/main" id="{7A0CFC85-4790-9B89-55B4-F8F06FC4456A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0" name="Google Shape;7540;p72">
              <a:extLst>
                <a:ext uri="{FF2B5EF4-FFF2-40B4-BE49-F238E27FC236}">
                  <a16:creationId xmlns:a16="http://schemas.microsoft.com/office/drawing/2014/main" id="{D524A938-DA1E-6B2E-5D81-F6F5EAA97B46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1" name="Google Shape;7541;p72">
              <a:extLst>
                <a:ext uri="{FF2B5EF4-FFF2-40B4-BE49-F238E27FC236}">
                  <a16:creationId xmlns:a16="http://schemas.microsoft.com/office/drawing/2014/main" id="{87EDE570-C559-1564-C7A5-31DD74B467F5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2" name="Google Shape;7542;p72">
              <a:extLst>
                <a:ext uri="{FF2B5EF4-FFF2-40B4-BE49-F238E27FC236}">
                  <a16:creationId xmlns:a16="http://schemas.microsoft.com/office/drawing/2014/main" id="{B3114D3A-3B57-7924-C458-C604EEB65160}"/>
                </a:ext>
              </a:extLst>
            </p:cNvPr>
            <p:cNvCxnSpPr>
              <a:stCxn id="99" idx="6"/>
              <a:endCxn id="10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3;p72">
              <a:extLst>
                <a:ext uri="{FF2B5EF4-FFF2-40B4-BE49-F238E27FC236}">
                  <a16:creationId xmlns:a16="http://schemas.microsoft.com/office/drawing/2014/main" id="{E4E053B6-9D57-FED3-56A3-0A12A5CA76F4}"/>
                </a:ext>
              </a:extLst>
            </p:cNvPr>
            <p:cNvCxnSpPr>
              <a:stCxn id="100" idx="4"/>
              <a:endCxn id="106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7545;p72">
              <a:extLst>
                <a:ext uri="{FF2B5EF4-FFF2-40B4-BE49-F238E27FC236}">
                  <a16:creationId xmlns:a16="http://schemas.microsoft.com/office/drawing/2014/main" id="{AF4CF36F-97E7-EFCF-3BFA-36C1CCA9AA18}"/>
                </a:ext>
              </a:extLst>
            </p:cNvPr>
            <p:cNvCxnSpPr>
              <a:stCxn id="106" idx="6"/>
              <a:endCxn id="10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7546;p72">
              <a:extLst>
                <a:ext uri="{FF2B5EF4-FFF2-40B4-BE49-F238E27FC236}">
                  <a16:creationId xmlns:a16="http://schemas.microsoft.com/office/drawing/2014/main" id="{721372F9-33F4-7755-0A7D-6A6BC4A94A51}"/>
                </a:ext>
              </a:extLst>
            </p:cNvPr>
            <p:cNvCxnSpPr>
              <a:stCxn id="101" idx="4"/>
              <a:endCxn id="10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6" name="Google Shape;7544;p72">
              <a:extLst>
                <a:ext uri="{FF2B5EF4-FFF2-40B4-BE49-F238E27FC236}">
                  <a16:creationId xmlns:a16="http://schemas.microsoft.com/office/drawing/2014/main" id="{1D64B1AC-4518-B6DD-45FC-AD50A3E917CC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7" name="Google Shape;7547;p72">
              <a:extLst>
                <a:ext uri="{FF2B5EF4-FFF2-40B4-BE49-F238E27FC236}">
                  <a16:creationId xmlns:a16="http://schemas.microsoft.com/office/drawing/2014/main" id="{9F17CB0C-C809-3C1B-BEF8-419754D4381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8" name="Google Shape;7548;p72">
              <a:extLst>
                <a:ext uri="{FF2B5EF4-FFF2-40B4-BE49-F238E27FC236}">
                  <a16:creationId xmlns:a16="http://schemas.microsoft.com/office/drawing/2014/main" id="{85053370-465E-C2A6-5696-2F50897A7094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9" name="Google Shape;7549;p72">
              <a:extLst>
                <a:ext uri="{FF2B5EF4-FFF2-40B4-BE49-F238E27FC236}">
                  <a16:creationId xmlns:a16="http://schemas.microsoft.com/office/drawing/2014/main" id="{36B40A16-8F32-0075-45B7-A0C88C2C6EDA}"/>
                </a:ext>
              </a:extLst>
            </p:cNvPr>
            <p:cNvCxnSpPr>
              <a:endCxn id="10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0" name="Google Shape;7550;p72">
            <a:extLst>
              <a:ext uri="{FF2B5EF4-FFF2-40B4-BE49-F238E27FC236}">
                <a16:creationId xmlns:a16="http://schemas.microsoft.com/office/drawing/2014/main" id="{A00A1F8B-705E-C174-F82A-FD8CEFF2DCEA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11" name="Google Shape;7551;p72">
              <a:extLst>
                <a:ext uri="{FF2B5EF4-FFF2-40B4-BE49-F238E27FC236}">
                  <a16:creationId xmlns:a16="http://schemas.microsoft.com/office/drawing/2014/main" id="{1B6E8573-2830-F0AF-6924-7C4909725E4D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2;p72">
              <a:extLst>
                <a:ext uri="{FF2B5EF4-FFF2-40B4-BE49-F238E27FC236}">
                  <a16:creationId xmlns:a16="http://schemas.microsoft.com/office/drawing/2014/main" id="{5EE28326-2993-8F3D-32E9-B834451D5546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3;p72">
              <a:extLst>
                <a:ext uri="{FF2B5EF4-FFF2-40B4-BE49-F238E27FC236}">
                  <a16:creationId xmlns:a16="http://schemas.microsoft.com/office/drawing/2014/main" id="{1DD95BF3-7271-7627-C3CE-F59DB84CFF82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4" name="Google Shape;7554;p72">
              <a:extLst>
                <a:ext uri="{FF2B5EF4-FFF2-40B4-BE49-F238E27FC236}">
                  <a16:creationId xmlns:a16="http://schemas.microsoft.com/office/drawing/2014/main" id="{BBA12D50-C940-3687-A4E2-49D2016CB570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555;p72">
              <a:extLst>
                <a:ext uri="{FF2B5EF4-FFF2-40B4-BE49-F238E27FC236}">
                  <a16:creationId xmlns:a16="http://schemas.microsoft.com/office/drawing/2014/main" id="{14460627-474D-4FFE-84FB-9126CC475D7D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6" name="Google Shape;7556;p72">
            <a:extLst>
              <a:ext uri="{FF2B5EF4-FFF2-40B4-BE49-F238E27FC236}">
                <a16:creationId xmlns:a16="http://schemas.microsoft.com/office/drawing/2014/main" id="{9FAC4377-4A9D-8358-60A4-89330E8F98D0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7" name="Google Shape;7557;p72">
              <a:extLst>
                <a:ext uri="{FF2B5EF4-FFF2-40B4-BE49-F238E27FC236}">
                  <a16:creationId xmlns:a16="http://schemas.microsoft.com/office/drawing/2014/main" id="{A3AA6BC5-463B-F667-5B6A-D6D6F614EF8F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58;p72">
              <a:extLst>
                <a:ext uri="{FF2B5EF4-FFF2-40B4-BE49-F238E27FC236}">
                  <a16:creationId xmlns:a16="http://schemas.microsoft.com/office/drawing/2014/main" id="{53B31C9B-B36D-A69B-3550-5BB36CECBB3E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59;p72">
              <a:extLst>
                <a:ext uri="{FF2B5EF4-FFF2-40B4-BE49-F238E27FC236}">
                  <a16:creationId xmlns:a16="http://schemas.microsoft.com/office/drawing/2014/main" id="{BA1FB45F-85C0-3B87-01B1-DC484300C441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560;p72">
              <a:extLst>
                <a:ext uri="{FF2B5EF4-FFF2-40B4-BE49-F238E27FC236}">
                  <a16:creationId xmlns:a16="http://schemas.microsoft.com/office/drawing/2014/main" id="{25693517-E3FC-5649-D9EF-281AB1A3077C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1" name="Google Shape;7561;p72">
              <a:extLst>
                <a:ext uri="{FF2B5EF4-FFF2-40B4-BE49-F238E27FC236}">
                  <a16:creationId xmlns:a16="http://schemas.microsoft.com/office/drawing/2014/main" id="{AF1DE69F-1AE2-9CA4-538D-0AB5949B3B50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2" name="Google Shape;7562;p72">
              <a:extLst>
                <a:ext uri="{FF2B5EF4-FFF2-40B4-BE49-F238E27FC236}">
                  <a16:creationId xmlns:a16="http://schemas.microsoft.com/office/drawing/2014/main" id="{E8B681F2-4093-AC4F-8E91-7A584C0EF2F5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3;p72">
              <a:extLst>
                <a:ext uri="{FF2B5EF4-FFF2-40B4-BE49-F238E27FC236}">
                  <a16:creationId xmlns:a16="http://schemas.microsoft.com/office/drawing/2014/main" id="{4773D6F4-57AF-51F8-B5D0-80023DF14750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564;p72">
              <a:extLst>
                <a:ext uri="{FF2B5EF4-FFF2-40B4-BE49-F238E27FC236}">
                  <a16:creationId xmlns:a16="http://schemas.microsoft.com/office/drawing/2014/main" id="{BDB9985E-8F43-43DB-EA32-51921D361410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5" name="Google Shape;7565;p72">
              <a:extLst>
                <a:ext uri="{FF2B5EF4-FFF2-40B4-BE49-F238E27FC236}">
                  <a16:creationId xmlns:a16="http://schemas.microsoft.com/office/drawing/2014/main" id="{F1245958-AC0F-98EF-F3D9-F445988E8147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6" name="Google Shape;7566;p72">
            <a:extLst>
              <a:ext uri="{FF2B5EF4-FFF2-40B4-BE49-F238E27FC236}">
                <a16:creationId xmlns:a16="http://schemas.microsoft.com/office/drawing/2014/main" id="{003875E9-0729-D78D-F2AD-1B505EC89F50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7" name="Google Shape;7567;p72">
              <a:extLst>
                <a:ext uri="{FF2B5EF4-FFF2-40B4-BE49-F238E27FC236}">
                  <a16:creationId xmlns:a16="http://schemas.microsoft.com/office/drawing/2014/main" id="{A486C8E3-4F96-A1E3-75EA-F6436A05E612}"/>
                </a:ext>
              </a:extLst>
            </p:cNvPr>
            <p:cNvCxnSpPr>
              <a:stCxn id="139" idx="2"/>
              <a:endCxn id="137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0;p72">
              <a:extLst>
                <a:ext uri="{FF2B5EF4-FFF2-40B4-BE49-F238E27FC236}">
                  <a16:creationId xmlns:a16="http://schemas.microsoft.com/office/drawing/2014/main" id="{DEDBDB16-7231-D55E-3985-AD04BA72D719}"/>
                </a:ext>
              </a:extLst>
            </p:cNvPr>
            <p:cNvCxnSpPr>
              <a:stCxn id="138" idx="0"/>
              <a:endCxn id="139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2;p72">
              <a:extLst>
                <a:ext uri="{FF2B5EF4-FFF2-40B4-BE49-F238E27FC236}">
                  <a16:creationId xmlns:a16="http://schemas.microsoft.com/office/drawing/2014/main" id="{0E013F0F-4342-C1CF-FB67-EC0874282295}"/>
                </a:ext>
              </a:extLst>
            </p:cNvPr>
            <p:cNvCxnSpPr>
              <a:stCxn id="138" idx="2"/>
              <a:endCxn id="134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4;p72">
              <a:extLst>
                <a:ext uri="{FF2B5EF4-FFF2-40B4-BE49-F238E27FC236}">
                  <a16:creationId xmlns:a16="http://schemas.microsoft.com/office/drawing/2014/main" id="{B551A22A-66D0-9E07-BABD-3DBFC4F5178F}"/>
                </a:ext>
              </a:extLst>
            </p:cNvPr>
            <p:cNvCxnSpPr>
              <a:stCxn id="133" idx="0"/>
              <a:endCxn id="138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1" name="Google Shape;7576;p72">
              <a:extLst>
                <a:ext uri="{FF2B5EF4-FFF2-40B4-BE49-F238E27FC236}">
                  <a16:creationId xmlns:a16="http://schemas.microsoft.com/office/drawing/2014/main" id="{68C431C2-218D-D4BC-2D21-85EC3BAEA21A}"/>
                </a:ext>
              </a:extLst>
            </p:cNvPr>
            <p:cNvCxnSpPr>
              <a:stCxn id="137" idx="2"/>
              <a:endCxn id="136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2" name="Google Shape;7578;p72">
              <a:extLst>
                <a:ext uri="{FF2B5EF4-FFF2-40B4-BE49-F238E27FC236}">
                  <a16:creationId xmlns:a16="http://schemas.microsoft.com/office/drawing/2014/main" id="{0840D7B4-1A21-B2FB-90E8-72A4739CFE14}"/>
                </a:ext>
              </a:extLst>
            </p:cNvPr>
            <p:cNvCxnSpPr>
              <a:stCxn id="135" idx="0"/>
              <a:endCxn id="137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3" name="Google Shape;7575;p72">
              <a:extLst>
                <a:ext uri="{FF2B5EF4-FFF2-40B4-BE49-F238E27FC236}">
                  <a16:creationId xmlns:a16="http://schemas.microsoft.com/office/drawing/2014/main" id="{7DCE2ED0-63B3-2C46-3E0E-EAA38197E2E8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3;p72">
              <a:extLst>
                <a:ext uri="{FF2B5EF4-FFF2-40B4-BE49-F238E27FC236}">
                  <a16:creationId xmlns:a16="http://schemas.microsoft.com/office/drawing/2014/main" id="{16EDB2CE-1905-0CE8-6919-3F20329558E6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79;p72">
              <a:extLst>
                <a:ext uri="{FF2B5EF4-FFF2-40B4-BE49-F238E27FC236}">
                  <a16:creationId xmlns:a16="http://schemas.microsoft.com/office/drawing/2014/main" id="{C65EBFE5-4F33-3666-7664-5559DD12FDC6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77;p72">
              <a:extLst>
                <a:ext uri="{FF2B5EF4-FFF2-40B4-BE49-F238E27FC236}">
                  <a16:creationId xmlns:a16="http://schemas.microsoft.com/office/drawing/2014/main" id="{05EE9A1D-B83C-55A7-EA8B-3F6025812BCA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69;p72">
              <a:extLst>
                <a:ext uri="{FF2B5EF4-FFF2-40B4-BE49-F238E27FC236}">
                  <a16:creationId xmlns:a16="http://schemas.microsoft.com/office/drawing/2014/main" id="{68617B07-888B-6546-05B1-2B7E82746325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8" name="Google Shape;7571;p72">
              <a:extLst>
                <a:ext uri="{FF2B5EF4-FFF2-40B4-BE49-F238E27FC236}">
                  <a16:creationId xmlns:a16="http://schemas.microsoft.com/office/drawing/2014/main" id="{EDEA5122-9B68-0922-1AB7-C3100CF1B604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9" name="Google Shape;7568;p72">
              <a:extLst>
                <a:ext uri="{FF2B5EF4-FFF2-40B4-BE49-F238E27FC236}">
                  <a16:creationId xmlns:a16="http://schemas.microsoft.com/office/drawing/2014/main" id="{D1A6955D-574F-22C8-C13B-ADFC8170D164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40" name="Google Shape;7580;p72">
            <a:extLst>
              <a:ext uri="{FF2B5EF4-FFF2-40B4-BE49-F238E27FC236}">
                <a16:creationId xmlns:a16="http://schemas.microsoft.com/office/drawing/2014/main" id="{1F30CCD2-C151-F3BB-F97C-1999FDC5941E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41" name="Google Shape;7581;p72">
              <a:extLst>
                <a:ext uri="{FF2B5EF4-FFF2-40B4-BE49-F238E27FC236}">
                  <a16:creationId xmlns:a16="http://schemas.microsoft.com/office/drawing/2014/main" id="{2048B8BF-9105-2899-AADD-CCDF06F6115E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9" name="Google Shape;7582;p72">
                <a:extLst>
                  <a:ext uri="{FF2B5EF4-FFF2-40B4-BE49-F238E27FC236}">
                    <a16:creationId xmlns:a16="http://schemas.microsoft.com/office/drawing/2014/main" id="{0467EEE8-3F86-534D-21CE-94B0621E7FBE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60" name="Google Shape;7583;p72">
                <a:extLst>
                  <a:ext uri="{FF2B5EF4-FFF2-40B4-BE49-F238E27FC236}">
                    <a16:creationId xmlns:a16="http://schemas.microsoft.com/office/drawing/2014/main" id="{AA7CB094-B886-341A-0B82-0B2A1F2D369C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61" name="Google Shape;7584;p72">
                  <a:extLst>
                    <a:ext uri="{FF2B5EF4-FFF2-40B4-BE49-F238E27FC236}">
                      <a16:creationId xmlns:a16="http://schemas.microsoft.com/office/drawing/2014/main" id="{8A80C3A9-64CC-4174-76AD-1BA2BED42CA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2" name="Google Shape;7585;p72">
                  <a:extLst>
                    <a:ext uri="{FF2B5EF4-FFF2-40B4-BE49-F238E27FC236}">
                      <a16:creationId xmlns:a16="http://schemas.microsoft.com/office/drawing/2014/main" id="{71F9F0E8-50EC-6EA3-26E3-1A8A63B7AC21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2" name="Google Shape;7586;p72">
              <a:extLst>
                <a:ext uri="{FF2B5EF4-FFF2-40B4-BE49-F238E27FC236}">
                  <a16:creationId xmlns:a16="http://schemas.microsoft.com/office/drawing/2014/main" id="{EB4767DD-FD98-3F03-D7B0-B5C272DDB507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7587;p72">
              <a:extLst>
                <a:ext uri="{FF2B5EF4-FFF2-40B4-BE49-F238E27FC236}">
                  <a16:creationId xmlns:a16="http://schemas.microsoft.com/office/drawing/2014/main" id="{4F2AE9C5-5411-AAF6-3364-61014BD0BAA3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4" name="Google Shape;7588;p72">
              <a:extLst>
                <a:ext uri="{FF2B5EF4-FFF2-40B4-BE49-F238E27FC236}">
                  <a16:creationId xmlns:a16="http://schemas.microsoft.com/office/drawing/2014/main" id="{58F25C96-9A5E-7447-2D35-B3F0D1761A04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5" name="Google Shape;7589;p72">
                <a:extLst>
                  <a:ext uri="{FF2B5EF4-FFF2-40B4-BE49-F238E27FC236}">
                    <a16:creationId xmlns:a16="http://schemas.microsoft.com/office/drawing/2014/main" id="{8AA889BE-3ECC-4452-7074-C2D4E1AFACC9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7" name="Google Shape;7590;p72">
                  <a:extLst>
                    <a:ext uri="{FF2B5EF4-FFF2-40B4-BE49-F238E27FC236}">
                      <a16:creationId xmlns:a16="http://schemas.microsoft.com/office/drawing/2014/main" id="{B4D8200A-B391-4251-F50C-BBA8E35C9D07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8" name="Google Shape;7591;p72">
                  <a:extLst>
                    <a:ext uri="{FF2B5EF4-FFF2-40B4-BE49-F238E27FC236}">
                      <a16:creationId xmlns:a16="http://schemas.microsoft.com/office/drawing/2014/main" id="{C2822D3B-7EEB-A972-4DC7-C76825F4BD1A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6" name="Google Shape;7592;p72">
                <a:extLst>
                  <a:ext uri="{FF2B5EF4-FFF2-40B4-BE49-F238E27FC236}">
                    <a16:creationId xmlns:a16="http://schemas.microsoft.com/office/drawing/2014/main" id="{33485F16-7387-07C5-E67A-F6F52E7A61A8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5" name="Google Shape;7593;p72">
              <a:extLst>
                <a:ext uri="{FF2B5EF4-FFF2-40B4-BE49-F238E27FC236}">
                  <a16:creationId xmlns:a16="http://schemas.microsoft.com/office/drawing/2014/main" id="{D8FF2CE1-8325-6E3B-E041-8E9F5F0A450A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51" name="Google Shape;7594;p72">
                <a:extLst>
                  <a:ext uri="{FF2B5EF4-FFF2-40B4-BE49-F238E27FC236}">
                    <a16:creationId xmlns:a16="http://schemas.microsoft.com/office/drawing/2014/main" id="{2DE925E0-40C4-2730-4DBA-35D31804FA34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3" name="Google Shape;7595;p72">
                  <a:extLst>
                    <a:ext uri="{FF2B5EF4-FFF2-40B4-BE49-F238E27FC236}">
                      <a16:creationId xmlns:a16="http://schemas.microsoft.com/office/drawing/2014/main" id="{3DD5C773-EAEC-9787-173B-35D018A291DD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4" name="Google Shape;7596;p72">
                  <a:extLst>
                    <a:ext uri="{FF2B5EF4-FFF2-40B4-BE49-F238E27FC236}">
                      <a16:creationId xmlns:a16="http://schemas.microsoft.com/office/drawing/2014/main" id="{267377D0-75CB-AD54-0FFE-795F8AF28304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2" name="Google Shape;7597;p72">
                <a:extLst>
                  <a:ext uri="{FF2B5EF4-FFF2-40B4-BE49-F238E27FC236}">
                    <a16:creationId xmlns:a16="http://schemas.microsoft.com/office/drawing/2014/main" id="{2BBB6A0E-33A6-0052-8A35-BABA98DDCBA7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6" name="Google Shape;7598;p72">
              <a:extLst>
                <a:ext uri="{FF2B5EF4-FFF2-40B4-BE49-F238E27FC236}">
                  <a16:creationId xmlns:a16="http://schemas.microsoft.com/office/drawing/2014/main" id="{D2B26418-2622-9B5A-DC6D-CA7949F9F6ED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7" name="Google Shape;7599;p72">
                <a:extLst>
                  <a:ext uri="{FF2B5EF4-FFF2-40B4-BE49-F238E27FC236}">
                    <a16:creationId xmlns:a16="http://schemas.microsoft.com/office/drawing/2014/main" id="{441519FC-5ABA-8428-EC6C-8EA0688E93DD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9" name="Google Shape;7600;p72">
                  <a:extLst>
                    <a:ext uri="{FF2B5EF4-FFF2-40B4-BE49-F238E27FC236}">
                      <a16:creationId xmlns:a16="http://schemas.microsoft.com/office/drawing/2014/main" id="{562F37F1-727F-23A6-DE85-864F2BB3AF1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0" name="Google Shape;7601;p72">
                  <a:extLst>
                    <a:ext uri="{FF2B5EF4-FFF2-40B4-BE49-F238E27FC236}">
                      <a16:creationId xmlns:a16="http://schemas.microsoft.com/office/drawing/2014/main" id="{8E79FC32-0F4C-6DFB-8E1C-42B35E76D565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8" name="Google Shape;7602;p72">
                <a:extLst>
                  <a:ext uri="{FF2B5EF4-FFF2-40B4-BE49-F238E27FC236}">
                    <a16:creationId xmlns:a16="http://schemas.microsoft.com/office/drawing/2014/main" id="{7ED01FC5-5713-AD64-3BAE-48529508E743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3" name="Google Shape;7603;p72">
            <a:extLst>
              <a:ext uri="{FF2B5EF4-FFF2-40B4-BE49-F238E27FC236}">
                <a16:creationId xmlns:a16="http://schemas.microsoft.com/office/drawing/2014/main" id="{02FD439F-3CA3-80CE-CB67-9D5252084CDF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4" name="Google Shape;7604;p72">
              <a:extLst>
                <a:ext uri="{FF2B5EF4-FFF2-40B4-BE49-F238E27FC236}">
                  <a16:creationId xmlns:a16="http://schemas.microsoft.com/office/drawing/2014/main" id="{048DEE93-C05E-430F-A4D6-06FFB485763E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7" name="Google Shape;7605;p72">
                <a:extLst>
                  <a:ext uri="{FF2B5EF4-FFF2-40B4-BE49-F238E27FC236}">
                    <a16:creationId xmlns:a16="http://schemas.microsoft.com/office/drawing/2014/main" id="{E43FD6F8-869F-C3AB-B823-34601A10B07A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7606;p72">
                <a:extLst>
                  <a:ext uri="{FF2B5EF4-FFF2-40B4-BE49-F238E27FC236}">
                    <a16:creationId xmlns:a16="http://schemas.microsoft.com/office/drawing/2014/main" id="{47AFE2C5-31BF-ACE1-444A-AA04D2A336D4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7607;p72">
                <a:extLst>
                  <a:ext uri="{FF2B5EF4-FFF2-40B4-BE49-F238E27FC236}">
                    <a16:creationId xmlns:a16="http://schemas.microsoft.com/office/drawing/2014/main" id="{6664B2BC-DCB9-B70B-0835-A8A927F4468A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08;p72">
              <a:extLst>
                <a:ext uri="{FF2B5EF4-FFF2-40B4-BE49-F238E27FC236}">
                  <a16:creationId xmlns:a16="http://schemas.microsoft.com/office/drawing/2014/main" id="{279036F4-1225-48E6-02FC-D831FD25A54A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4" name="Google Shape;7609;p72">
                <a:extLst>
                  <a:ext uri="{FF2B5EF4-FFF2-40B4-BE49-F238E27FC236}">
                    <a16:creationId xmlns:a16="http://schemas.microsoft.com/office/drawing/2014/main" id="{63DF515E-BCD2-C32B-6428-27C680A2871D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5" name="Google Shape;7610;p72">
                <a:extLst>
                  <a:ext uri="{FF2B5EF4-FFF2-40B4-BE49-F238E27FC236}">
                    <a16:creationId xmlns:a16="http://schemas.microsoft.com/office/drawing/2014/main" id="{D6597E62-7697-D94C-F530-1947F8B37EE9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11;p72">
                <a:extLst>
                  <a:ext uri="{FF2B5EF4-FFF2-40B4-BE49-F238E27FC236}">
                    <a16:creationId xmlns:a16="http://schemas.microsoft.com/office/drawing/2014/main" id="{E70B1DBA-964D-3B9E-5928-686F8F5F49D4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6" name="Google Shape;7612;p72">
              <a:extLst>
                <a:ext uri="{FF2B5EF4-FFF2-40B4-BE49-F238E27FC236}">
                  <a16:creationId xmlns:a16="http://schemas.microsoft.com/office/drawing/2014/main" id="{BB0E6ADB-FB1E-18BB-BDDC-F87AF95A01EE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71" name="Google Shape;7613;p72">
                <a:extLst>
                  <a:ext uri="{FF2B5EF4-FFF2-40B4-BE49-F238E27FC236}">
                    <a16:creationId xmlns:a16="http://schemas.microsoft.com/office/drawing/2014/main" id="{DE6C8F00-FBEC-4286-72A6-F1E72BFA810B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2" name="Google Shape;7614;p72">
                <a:extLst>
                  <a:ext uri="{FF2B5EF4-FFF2-40B4-BE49-F238E27FC236}">
                    <a16:creationId xmlns:a16="http://schemas.microsoft.com/office/drawing/2014/main" id="{657998B1-10F3-3B91-AFFC-C7A8ED96AB4A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5;p72">
                <a:extLst>
                  <a:ext uri="{FF2B5EF4-FFF2-40B4-BE49-F238E27FC236}">
                    <a16:creationId xmlns:a16="http://schemas.microsoft.com/office/drawing/2014/main" id="{9421C5FC-EC6D-81F7-F58E-4FB6B3173F3E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7" name="Google Shape;7616;p72">
              <a:extLst>
                <a:ext uri="{FF2B5EF4-FFF2-40B4-BE49-F238E27FC236}">
                  <a16:creationId xmlns:a16="http://schemas.microsoft.com/office/drawing/2014/main" id="{EFB2A043-5EBE-0985-37EF-66EAC5B5F4EF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8" name="Google Shape;7617;p72">
                <a:extLst>
                  <a:ext uri="{FF2B5EF4-FFF2-40B4-BE49-F238E27FC236}">
                    <a16:creationId xmlns:a16="http://schemas.microsoft.com/office/drawing/2014/main" id="{C906B370-ADF6-D577-9723-54F027354FB3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9" name="Google Shape;7618;p72">
                <a:extLst>
                  <a:ext uri="{FF2B5EF4-FFF2-40B4-BE49-F238E27FC236}">
                    <a16:creationId xmlns:a16="http://schemas.microsoft.com/office/drawing/2014/main" id="{42B5DE5F-0B9E-D593-02E2-843B6881FBF7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9;p72">
                <a:extLst>
                  <a:ext uri="{FF2B5EF4-FFF2-40B4-BE49-F238E27FC236}">
                    <a16:creationId xmlns:a16="http://schemas.microsoft.com/office/drawing/2014/main" id="{A5770648-6308-D345-3502-90950DAE749B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0" name="Google Shape;7620;p72">
            <a:extLst>
              <a:ext uri="{FF2B5EF4-FFF2-40B4-BE49-F238E27FC236}">
                <a16:creationId xmlns:a16="http://schemas.microsoft.com/office/drawing/2014/main" id="{B6C45357-C0E3-8CB4-4D49-24EDFFF2B07B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81" name="Google Shape;7621;p72">
              <a:extLst>
                <a:ext uri="{FF2B5EF4-FFF2-40B4-BE49-F238E27FC236}">
                  <a16:creationId xmlns:a16="http://schemas.microsoft.com/office/drawing/2014/main" id="{214701EF-47B7-A2A6-07B4-EA78EF46FD90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2;p72">
              <a:extLst>
                <a:ext uri="{FF2B5EF4-FFF2-40B4-BE49-F238E27FC236}">
                  <a16:creationId xmlns:a16="http://schemas.microsoft.com/office/drawing/2014/main" id="{91AEAF4A-44ED-8F29-7696-8AC7894DD1ED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3;p72">
              <a:extLst>
                <a:ext uri="{FF2B5EF4-FFF2-40B4-BE49-F238E27FC236}">
                  <a16:creationId xmlns:a16="http://schemas.microsoft.com/office/drawing/2014/main" id="{653C71FC-9DCB-9CC4-E55B-BF0D798DEE8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4;p72">
              <a:extLst>
                <a:ext uri="{FF2B5EF4-FFF2-40B4-BE49-F238E27FC236}">
                  <a16:creationId xmlns:a16="http://schemas.microsoft.com/office/drawing/2014/main" id="{82352AFA-629B-678E-8AAE-42B79EB7EBB1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5;p72">
              <a:extLst>
                <a:ext uri="{FF2B5EF4-FFF2-40B4-BE49-F238E27FC236}">
                  <a16:creationId xmlns:a16="http://schemas.microsoft.com/office/drawing/2014/main" id="{F68A8A88-2242-3905-89DD-A9D1DB64FCF3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6;p72">
              <a:extLst>
                <a:ext uri="{FF2B5EF4-FFF2-40B4-BE49-F238E27FC236}">
                  <a16:creationId xmlns:a16="http://schemas.microsoft.com/office/drawing/2014/main" id="{4A66A09A-6BC5-F071-5A1C-179A084EF8E6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7;p72">
              <a:extLst>
                <a:ext uri="{FF2B5EF4-FFF2-40B4-BE49-F238E27FC236}">
                  <a16:creationId xmlns:a16="http://schemas.microsoft.com/office/drawing/2014/main" id="{2BA2AE38-5935-B370-FAD0-E55D1B3056FC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28;p72">
              <a:extLst>
                <a:ext uri="{FF2B5EF4-FFF2-40B4-BE49-F238E27FC236}">
                  <a16:creationId xmlns:a16="http://schemas.microsoft.com/office/drawing/2014/main" id="{AEA773CC-23AB-A532-58FB-AC5209454B3B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7629;p72">
              <a:extLst>
                <a:ext uri="{FF2B5EF4-FFF2-40B4-BE49-F238E27FC236}">
                  <a16:creationId xmlns:a16="http://schemas.microsoft.com/office/drawing/2014/main" id="{012A530E-AFFE-1AB1-7EC4-7BB6FBABCD57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0" name="Google Shape;7630;p72">
              <a:extLst>
                <a:ext uri="{FF2B5EF4-FFF2-40B4-BE49-F238E27FC236}">
                  <a16:creationId xmlns:a16="http://schemas.microsoft.com/office/drawing/2014/main" id="{BB206A48-B2C8-F4B5-CE86-7C63E30413E5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1" name="Google Shape;7631;p72">
            <a:extLst>
              <a:ext uri="{FF2B5EF4-FFF2-40B4-BE49-F238E27FC236}">
                <a16:creationId xmlns:a16="http://schemas.microsoft.com/office/drawing/2014/main" id="{9D73857C-E90F-1206-D64A-8841E6D0CDD3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2" name="Google Shape;7632;p72">
              <a:extLst>
                <a:ext uri="{FF2B5EF4-FFF2-40B4-BE49-F238E27FC236}">
                  <a16:creationId xmlns:a16="http://schemas.microsoft.com/office/drawing/2014/main" id="{9F3E2E9F-B8EE-0D82-973F-A244124541E5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3;p72">
              <a:extLst>
                <a:ext uri="{FF2B5EF4-FFF2-40B4-BE49-F238E27FC236}">
                  <a16:creationId xmlns:a16="http://schemas.microsoft.com/office/drawing/2014/main" id="{D0EDA96A-72C0-6E9C-AA8E-EE83BF5218DF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4;p72">
              <a:extLst>
                <a:ext uri="{FF2B5EF4-FFF2-40B4-BE49-F238E27FC236}">
                  <a16:creationId xmlns:a16="http://schemas.microsoft.com/office/drawing/2014/main" id="{A515FAE5-08AB-845A-48E1-68B0AD84AB4E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5;p72">
              <a:extLst>
                <a:ext uri="{FF2B5EF4-FFF2-40B4-BE49-F238E27FC236}">
                  <a16:creationId xmlns:a16="http://schemas.microsoft.com/office/drawing/2014/main" id="{38F47F3F-2D2A-0CCA-F254-F90D53FA6E45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6;p72">
              <a:extLst>
                <a:ext uri="{FF2B5EF4-FFF2-40B4-BE49-F238E27FC236}">
                  <a16:creationId xmlns:a16="http://schemas.microsoft.com/office/drawing/2014/main" id="{BC0A7E2B-6E74-5C8F-7597-31746FF342CB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7;p72">
              <a:extLst>
                <a:ext uri="{FF2B5EF4-FFF2-40B4-BE49-F238E27FC236}">
                  <a16:creationId xmlns:a16="http://schemas.microsoft.com/office/drawing/2014/main" id="{F42884A3-F01B-2B48-61DE-7FCF10D089FE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38;p72">
              <a:extLst>
                <a:ext uri="{FF2B5EF4-FFF2-40B4-BE49-F238E27FC236}">
                  <a16:creationId xmlns:a16="http://schemas.microsoft.com/office/drawing/2014/main" id="{976F9723-4D10-9D1F-3D6E-D56B89799EDE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39;p72">
              <a:extLst>
                <a:ext uri="{FF2B5EF4-FFF2-40B4-BE49-F238E27FC236}">
                  <a16:creationId xmlns:a16="http://schemas.microsoft.com/office/drawing/2014/main" id="{1D2260F0-DD2F-B937-D577-FFFA3CA2F473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0;p72">
              <a:extLst>
                <a:ext uri="{FF2B5EF4-FFF2-40B4-BE49-F238E27FC236}">
                  <a16:creationId xmlns:a16="http://schemas.microsoft.com/office/drawing/2014/main" id="{D674C7E3-2D04-FDB5-D29D-0841D6B58D80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1;p72">
              <a:extLst>
                <a:ext uri="{FF2B5EF4-FFF2-40B4-BE49-F238E27FC236}">
                  <a16:creationId xmlns:a16="http://schemas.microsoft.com/office/drawing/2014/main" id="{7A403770-1EC7-1E06-12B7-227181A77DEC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2;p72">
              <a:extLst>
                <a:ext uri="{FF2B5EF4-FFF2-40B4-BE49-F238E27FC236}">
                  <a16:creationId xmlns:a16="http://schemas.microsoft.com/office/drawing/2014/main" id="{E79DFF81-8FC8-B7B2-289B-3EF93ED492D2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3;p72">
              <a:extLst>
                <a:ext uri="{FF2B5EF4-FFF2-40B4-BE49-F238E27FC236}">
                  <a16:creationId xmlns:a16="http://schemas.microsoft.com/office/drawing/2014/main" id="{C397373A-542E-529F-DE8B-40024F4B63F9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4;p72">
              <a:extLst>
                <a:ext uri="{FF2B5EF4-FFF2-40B4-BE49-F238E27FC236}">
                  <a16:creationId xmlns:a16="http://schemas.microsoft.com/office/drawing/2014/main" id="{62FFFACD-8123-3DAC-E304-C933C189DA94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5;p72">
              <a:extLst>
                <a:ext uri="{FF2B5EF4-FFF2-40B4-BE49-F238E27FC236}">
                  <a16:creationId xmlns:a16="http://schemas.microsoft.com/office/drawing/2014/main" id="{C9626702-83AE-6E60-B164-5975C3637136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6;p72">
              <a:extLst>
                <a:ext uri="{FF2B5EF4-FFF2-40B4-BE49-F238E27FC236}">
                  <a16:creationId xmlns:a16="http://schemas.microsoft.com/office/drawing/2014/main" id="{DCEA7EF6-14EF-8F10-3FE7-E4826B902164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7;p72">
              <a:extLst>
                <a:ext uri="{FF2B5EF4-FFF2-40B4-BE49-F238E27FC236}">
                  <a16:creationId xmlns:a16="http://schemas.microsoft.com/office/drawing/2014/main" id="{7B79988B-47DE-3EB8-63D6-23B4850A734A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48;p72">
              <a:extLst>
                <a:ext uri="{FF2B5EF4-FFF2-40B4-BE49-F238E27FC236}">
                  <a16:creationId xmlns:a16="http://schemas.microsoft.com/office/drawing/2014/main" id="{23EBB358-EB4A-C017-E74D-5290DCA4E49A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49;p72">
              <a:extLst>
                <a:ext uri="{FF2B5EF4-FFF2-40B4-BE49-F238E27FC236}">
                  <a16:creationId xmlns:a16="http://schemas.microsoft.com/office/drawing/2014/main" id="{708F956E-1C48-3EAC-35E1-B5A996DB81E8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0;p72">
              <a:extLst>
                <a:ext uri="{FF2B5EF4-FFF2-40B4-BE49-F238E27FC236}">
                  <a16:creationId xmlns:a16="http://schemas.microsoft.com/office/drawing/2014/main" id="{FDF3AFFB-8727-D9D5-2D21-AD242E1EB50B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1;p72">
              <a:extLst>
                <a:ext uri="{FF2B5EF4-FFF2-40B4-BE49-F238E27FC236}">
                  <a16:creationId xmlns:a16="http://schemas.microsoft.com/office/drawing/2014/main" id="{EA658CAE-E1BA-B5E6-760D-63003ACD9E7F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2;p72">
              <a:extLst>
                <a:ext uri="{FF2B5EF4-FFF2-40B4-BE49-F238E27FC236}">
                  <a16:creationId xmlns:a16="http://schemas.microsoft.com/office/drawing/2014/main" id="{5DF3C0E5-B27A-F4C7-4B9B-EEB193FFBEA9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3;p72">
              <a:extLst>
                <a:ext uri="{FF2B5EF4-FFF2-40B4-BE49-F238E27FC236}">
                  <a16:creationId xmlns:a16="http://schemas.microsoft.com/office/drawing/2014/main" id="{5416715F-4A0C-4D1F-7956-58B2248CD56A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4;p72">
              <a:extLst>
                <a:ext uri="{FF2B5EF4-FFF2-40B4-BE49-F238E27FC236}">
                  <a16:creationId xmlns:a16="http://schemas.microsoft.com/office/drawing/2014/main" id="{CC7B9D5D-4A78-30DD-FD51-77477A719A7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5" name="Google Shape;7655;p72">
              <a:extLst>
                <a:ext uri="{FF2B5EF4-FFF2-40B4-BE49-F238E27FC236}">
                  <a16:creationId xmlns:a16="http://schemas.microsoft.com/office/drawing/2014/main" id="{FF942EAE-2373-048D-8958-F78FB7EC79B4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6" name="Google Shape;7656;p72">
              <a:extLst>
                <a:ext uri="{FF2B5EF4-FFF2-40B4-BE49-F238E27FC236}">
                  <a16:creationId xmlns:a16="http://schemas.microsoft.com/office/drawing/2014/main" id="{7517B60B-89E2-A19B-36DD-95688A3F1842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7" name="Google Shape;7657;p72">
              <a:extLst>
                <a:ext uri="{FF2B5EF4-FFF2-40B4-BE49-F238E27FC236}">
                  <a16:creationId xmlns:a16="http://schemas.microsoft.com/office/drawing/2014/main" id="{D4C76408-3447-10D7-220A-4C8D5C6C0F42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2" name="Google Shape;7658;p72">
                <a:extLst>
                  <a:ext uri="{FF2B5EF4-FFF2-40B4-BE49-F238E27FC236}">
                    <a16:creationId xmlns:a16="http://schemas.microsoft.com/office/drawing/2014/main" id="{8FDDD89C-9B07-8E79-E0E0-C43E4BF71297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59;p72">
                <a:extLst>
                  <a:ext uri="{FF2B5EF4-FFF2-40B4-BE49-F238E27FC236}">
                    <a16:creationId xmlns:a16="http://schemas.microsoft.com/office/drawing/2014/main" id="{F488861A-7B7C-C495-6F00-14F6EFFDD2B4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0;p72">
                <a:extLst>
                  <a:ext uri="{FF2B5EF4-FFF2-40B4-BE49-F238E27FC236}">
                    <a16:creationId xmlns:a16="http://schemas.microsoft.com/office/drawing/2014/main" id="{C8BDB83A-34A8-DBDF-59C1-EB40643FD099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1;p72">
                <a:extLst>
                  <a:ext uri="{FF2B5EF4-FFF2-40B4-BE49-F238E27FC236}">
                    <a16:creationId xmlns:a16="http://schemas.microsoft.com/office/drawing/2014/main" id="{550BACCA-94EB-A9D4-84AE-327E8DF0A9D5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2;p72">
                <a:extLst>
                  <a:ext uri="{FF2B5EF4-FFF2-40B4-BE49-F238E27FC236}">
                    <a16:creationId xmlns:a16="http://schemas.microsoft.com/office/drawing/2014/main" id="{D3CF2357-2633-4578-E17F-DD0FFF6AEBCB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3;p72">
                <a:extLst>
                  <a:ext uri="{FF2B5EF4-FFF2-40B4-BE49-F238E27FC236}">
                    <a16:creationId xmlns:a16="http://schemas.microsoft.com/office/drawing/2014/main" id="{768797F4-1DCF-A022-5C7C-64E01AD52822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4;p72">
                <a:extLst>
                  <a:ext uri="{FF2B5EF4-FFF2-40B4-BE49-F238E27FC236}">
                    <a16:creationId xmlns:a16="http://schemas.microsoft.com/office/drawing/2014/main" id="{762DDF68-8351-2E44-AF02-85A874A07365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5;p72">
                <a:extLst>
                  <a:ext uri="{FF2B5EF4-FFF2-40B4-BE49-F238E27FC236}">
                    <a16:creationId xmlns:a16="http://schemas.microsoft.com/office/drawing/2014/main" id="{734AC74A-76C5-42D6-EEC0-6DDDEACC104F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6;p72">
                <a:extLst>
                  <a:ext uri="{FF2B5EF4-FFF2-40B4-BE49-F238E27FC236}">
                    <a16:creationId xmlns:a16="http://schemas.microsoft.com/office/drawing/2014/main" id="{E79228EA-CA84-218A-E242-FB3124EFFB1B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7;p72">
                <a:extLst>
                  <a:ext uri="{FF2B5EF4-FFF2-40B4-BE49-F238E27FC236}">
                    <a16:creationId xmlns:a16="http://schemas.microsoft.com/office/drawing/2014/main" id="{0529B7B8-F094-AEE9-76B9-7C6071A96B35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68;p72">
                <a:extLst>
                  <a:ext uri="{FF2B5EF4-FFF2-40B4-BE49-F238E27FC236}">
                    <a16:creationId xmlns:a16="http://schemas.microsoft.com/office/drawing/2014/main" id="{79ED6E88-1592-B678-921E-180756F4DE89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69;p72">
                <a:extLst>
                  <a:ext uri="{FF2B5EF4-FFF2-40B4-BE49-F238E27FC236}">
                    <a16:creationId xmlns:a16="http://schemas.microsoft.com/office/drawing/2014/main" id="{CDDBFA2E-50C1-35DB-1DEF-EB6BDA753F67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0;p72">
                <a:extLst>
                  <a:ext uri="{FF2B5EF4-FFF2-40B4-BE49-F238E27FC236}">
                    <a16:creationId xmlns:a16="http://schemas.microsoft.com/office/drawing/2014/main" id="{F1BCCA85-679D-495A-61CA-82C481783938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1;p72">
                <a:extLst>
                  <a:ext uri="{FF2B5EF4-FFF2-40B4-BE49-F238E27FC236}">
                    <a16:creationId xmlns:a16="http://schemas.microsoft.com/office/drawing/2014/main" id="{983C7774-19F3-AC7C-C356-D0B5FB84F3DB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2;p72">
                <a:extLst>
                  <a:ext uri="{FF2B5EF4-FFF2-40B4-BE49-F238E27FC236}">
                    <a16:creationId xmlns:a16="http://schemas.microsoft.com/office/drawing/2014/main" id="{387525B9-B79C-79DD-8A38-361F06093E70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3;p72">
                <a:extLst>
                  <a:ext uri="{FF2B5EF4-FFF2-40B4-BE49-F238E27FC236}">
                    <a16:creationId xmlns:a16="http://schemas.microsoft.com/office/drawing/2014/main" id="{0AEA8730-AE6D-D6BC-E21D-4F21547EEF82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4;p72">
                <a:extLst>
                  <a:ext uri="{FF2B5EF4-FFF2-40B4-BE49-F238E27FC236}">
                    <a16:creationId xmlns:a16="http://schemas.microsoft.com/office/drawing/2014/main" id="{21DCBA63-0196-38DD-D7A7-AE1D2E8BB8AD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5;p72">
                <a:extLst>
                  <a:ext uri="{FF2B5EF4-FFF2-40B4-BE49-F238E27FC236}">
                    <a16:creationId xmlns:a16="http://schemas.microsoft.com/office/drawing/2014/main" id="{544F170B-A111-0950-FBDC-E535A15DED5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0" name="Google Shape;7676;p72">
                <a:extLst>
                  <a:ext uri="{FF2B5EF4-FFF2-40B4-BE49-F238E27FC236}">
                    <a16:creationId xmlns:a16="http://schemas.microsoft.com/office/drawing/2014/main" id="{E307EDE0-BE3F-C977-A624-82325CE98530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1" name="Google Shape;7677;p72">
                <a:extLst>
                  <a:ext uri="{FF2B5EF4-FFF2-40B4-BE49-F238E27FC236}">
                    <a16:creationId xmlns:a16="http://schemas.microsoft.com/office/drawing/2014/main" id="{5B977669-14C4-DB0C-D59D-3DC75CA74E58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8" name="Google Shape;7678;p72">
              <a:extLst>
                <a:ext uri="{FF2B5EF4-FFF2-40B4-BE49-F238E27FC236}">
                  <a16:creationId xmlns:a16="http://schemas.microsoft.com/office/drawing/2014/main" id="{73560D85-754B-FFD8-1820-4FD4210ADA2B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79;p72">
              <a:extLst>
                <a:ext uri="{FF2B5EF4-FFF2-40B4-BE49-F238E27FC236}">
                  <a16:creationId xmlns:a16="http://schemas.microsoft.com/office/drawing/2014/main" id="{74D47B8E-8C88-60EA-AC5A-81D14AFF2045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0;p72">
              <a:extLst>
                <a:ext uri="{FF2B5EF4-FFF2-40B4-BE49-F238E27FC236}">
                  <a16:creationId xmlns:a16="http://schemas.microsoft.com/office/drawing/2014/main" id="{ADE9DA51-B371-D425-F0CE-7687A1F38C59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1;p72">
              <a:extLst>
                <a:ext uri="{FF2B5EF4-FFF2-40B4-BE49-F238E27FC236}">
                  <a16:creationId xmlns:a16="http://schemas.microsoft.com/office/drawing/2014/main" id="{E1B80984-84F8-5F96-F95F-0959E5E3BA92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2;p72">
              <a:extLst>
                <a:ext uri="{FF2B5EF4-FFF2-40B4-BE49-F238E27FC236}">
                  <a16:creationId xmlns:a16="http://schemas.microsoft.com/office/drawing/2014/main" id="{5B11021D-6ADF-CBBE-DD29-EA2E66E2F698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3;p72">
              <a:extLst>
                <a:ext uri="{FF2B5EF4-FFF2-40B4-BE49-F238E27FC236}">
                  <a16:creationId xmlns:a16="http://schemas.microsoft.com/office/drawing/2014/main" id="{11948E65-E786-0421-4ADF-73DD0C8C7622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4;p72">
              <a:extLst>
                <a:ext uri="{FF2B5EF4-FFF2-40B4-BE49-F238E27FC236}">
                  <a16:creationId xmlns:a16="http://schemas.microsoft.com/office/drawing/2014/main" id="{2CC64D59-C56F-46EB-9535-04D71C6FFCBD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5;p72">
              <a:extLst>
                <a:ext uri="{FF2B5EF4-FFF2-40B4-BE49-F238E27FC236}">
                  <a16:creationId xmlns:a16="http://schemas.microsoft.com/office/drawing/2014/main" id="{80636A79-6E86-E78F-671B-FD6C6FC4D80D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6;p72">
              <a:extLst>
                <a:ext uri="{FF2B5EF4-FFF2-40B4-BE49-F238E27FC236}">
                  <a16:creationId xmlns:a16="http://schemas.microsoft.com/office/drawing/2014/main" id="{5235E80B-44E7-E0AB-FDB2-C43BEA7E7A73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7;p72">
              <a:extLst>
                <a:ext uri="{FF2B5EF4-FFF2-40B4-BE49-F238E27FC236}">
                  <a16:creationId xmlns:a16="http://schemas.microsoft.com/office/drawing/2014/main" id="{7B7541EA-5D8C-6262-1E46-E775C09119E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88;p72">
              <a:extLst>
                <a:ext uri="{FF2B5EF4-FFF2-40B4-BE49-F238E27FC236}">
                  <a16:creationId xmlns:a16="http://schemas.microsoft.com/office/drawing/2014/main" id="{20DC65C1-0410-5384-F389-205CBBF980FF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89;p72">
              <a:extLst>
                <a:ext uri="{FF2B5EF4-FFF2-40B4-BE49-F238E27FC236}">
                  <a16:creationId xmlns:a16="http://schemas.microsoft.com/office/drawing/2014/main" id="{232A3856-A550-624C-7393-FFC0DE4FF2B6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7690;p72">
              <a:extLst>
                <a:ext uri="{FF2B5EF4-FFF2-40B4-BE49-F238E27FC236}">
                  <a16:creationId xmlns:a16="http://schemas.microsoft.com/office/drawing/2014/main" id="{560F157C-11AD-7F19-096E-AAAE2A220BB7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7691;p72">
              <a:extLst>
                <a:ext uri="{FF2B5EF4-FFF2-40B4-BE49-F238E27FC236}">
                  <a16:creationId xmlns:a16="http://schemas.microsoft.com/office/drawing/2014/main" id="{ACF824CB-5F1B-39BB-6FD3-3CDF7E07B8A2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2" name="Google Shape;7692;p72">
            <a:extLst>
              <a:ext uri="{FF2B5EF4-FFF2-40B4-BE49-F238E27FC236}">
                <a16:creationId xmlns:a16="http://schemas.microsoft.com/office/drawing/2014/main" id="{61CA9282-1436-044C-43E8-624E10DED1DE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3" name="Google Shape;7693;p72">
              <a:extLst>
                <a:ext uri="{FF2B5EF4-FFF2-40B4-BE49-F238E27FC236}">
                  <a16:creationId xmlns:a16="http://schemas.microsoft.com/office/drawing/2014/main" id="{D208DC8D-3026-2EC9-2437-C56232F69673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4;p72">
              <a:extLst>
                <a:ext uri="{FF2B5EF4-FFF2-40B4-BE49-F238E27FC236}">
                  <a16:creationId xmlns:a16="http://schemas.microsoft.com/office/drawing/2014/main" id="{6C9AAF7B-09E7-BCDE-5C63-54317C9C2183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5;p72">
              <a:extLst>
                <a:ext uri="{FF2B5EF4-FFF2-40B4-BE49-F238E27FC236}">
                  <a16:creationId xmlns:a16="http://schemas.microsoft.com/office/drawing/2014/main" id="{51ADB661-5125-F92F-3158-257DB5B72904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6;p72">
              <a:extLst>
                <a:ext uri="{FF2B5EF4-FFF2-40B4-BE49-F238E27FC236}">
                  <a16:creationId xmlns:a16="http://schemas.microsoft.com/office/drawing/2014/main" id="{035C5244-F892-CCEE-DE21-72F37BC89151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7;p72">
              <a:extLst>
                <a:ext uri="{FF2B5EF4-FFF2-40B4-BE49-F238E27FC236}">
                  <a16:creationId xmlns:a16="http://schemas.microsoft.com/office/drawing/2014/main" id="{A4936062-B838-E6AC-C355-184197D6213C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698;p72">
              <a:extLst>
                <a:ext uri="{FF2B5EF4-FFF2-40B4-BE49-F238E27FC236}">
                  <a16:creationId xmlns:a16="http://schemas.microsoft.com/office/drawing/2014/main" id="{FFBAD754-F411-3C0F-49DE-6CE139B4730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699;p72">
              <a:extLst>
                <a:ext uri="{FF2B5EF4-FFF2-40B4-BE49-F238E27FC236}">
                  <a16:creationId xmlns:a16="http://schemas.microsoft.com/office/drawing/2014/main" id="{534707EE-52BD-D1EA-7A32-045A9C4A7659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0;p72">
              <a:extLst>
                <a:ext uri="{FF2B5EF4-FFF2-40B4-BE49-F238E27FC236}">
                  <a16:creationId xmlns:a16="http://schemas.microsoft.com/office/drawing/2014/main" id="{7A66FB9F-E994-D1ED-09E7-028C10BDB351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1;p72">
              <a:extLst>
                <a:ext uri="{FF2B5EF4-FFF2-40B4-BE49-F238E27FC236}">
                  <a16:creationId xmlns:a16="http://schemas.microsoft.com/office/drawing/2014/main" id="{067A6F75-1B9A-7A4B-DDAE-A138BFC432CF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2;p72">
              <a:extLst>
                <a:ext uri="{FF2B5EF4-FFF2-40B4-BE49-F238E27FC236}">
                  <a16:creationId xmlns:a16="http://schemas.microsoft.com/office/drawing/2014/main" id="{D3BF8867-A10E-C6AC-9178-B35C2760938F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3;p72">
              <a:extLst>
                <a:ext uri="{FF2B5EF4-FFF2-40B4-BE49-F238E27FC236}">
                  <a16:creationId xmlns:a16="http://schemas.microsoft.com/office/drawing/2014/main" id="{3CE470DB-2034-B90B-9E30-9BB4EEE934FC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4;p72">
              <a:extLst>
                <a:ext uri="{FF2B5EF4-FFF2-40B4-BE49-F238E27FC236}">
                  <a16:creationId xmlns:a16="http://schemas.microsoft.com/office/drawing/2014/main" id="{034E3452-BABE-912C-6C8E-FA682F9609C4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5;p72">
              <a:extLst>
                <a:ext uri="{FF2B5EF4-FFF2-40B4-BE49-F238E27FC236}">
                  <a16:creationId xmlns:a16="http://schemas.microsoft.com/office/drawing/2014/main" id="{84C54257-30E6-8337-30B3-703F9F0FA285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6;p72">
              <a:extLst>
                <a:ext uri="{FF2B5EF4-FFF2-40B4-BE49-F238E27FC236}">
                  <a16:creationId xmlns:a16="http://schemas.microsoft.com/office/drawing/2014/main" id="{B89865D0-2CA8-7CA8-C8F0-D14D6F7C92A7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7;p72">
              <a:extLst>
                <a:ext uri="{FF2B5EF4-FFF2-40B4-BE49-F238E27FC236}">
                  <a16:creationId xmlns:a16="http://schemas.microsoft.com/office/drawing/2014/main" id="{B28F1405-4AD4-B113-0F31-12096B22B7DA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08;p72">
              <a:extLst>
                <a:ext uri="{FF2B5EF4-FFF2-40B4-BE49-F238E27FC236}">
                  <a16:creationId xmlns:a16="http://schemas.microsoft.com/office/drawing/2014/main" id="{FBED8611-6F30-99CD-ECD0-6E36E24072F2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09;p72">
              <a:extLst>
                <a:ext uri="{FF2B5EF4-FFF2-40B4-BE49-F238E27FC236}">
                  <a16:creationId xmlns:a16="http://schemas.microsoft.com/office/drawing/2014/main" id="{64420258-2929-E0F5-1B8F-3D44C1A9E103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0;p72">
              <a:extLst>
                <a:ext uri="{FF2B5EF4-FFF2-40B4-BE49-F238E27FC236}">
                  <a16:creationId xmlns:a16="http://schemas.microsoft.com/office/drawing/2014/main" id="{15D795E1-C1BD-B2ED-B442-6E95B2F5F3DB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1;p72">
              <a:extLst>
                <a:ext uri="{FF2B5EF4-FFF2-40B4-BE49-F238E27FC236}">
                  <a16:creationId xmlns:a16="http://schemas.microsoft.com/office/drawing/2014/main" id="{B80B34B9-801E-2DD7-C9DA-22E6FE407AB7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2;p72">
              <a:extLst>
                <a:ext uri="{FF2B5EF4-FFF2-40B4-BE49-F238E27FC236}">
                  <a16:creationId xmlns:a16="http://schemas.microsoft.com/office/drawing/2014/main" id="{45314546-0BAC-7975-843D-9F162D4F347E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3;p72">
              <a:extLst>
                <a:ext uri="{FF2B5EF4-FFF2-40B4-BE49-F238E27FC236}">
                  <a16:creationId xmlns:a16="http://schemas.microsoft.com/office/drawing/2014/main" id="{36BE3BFA-AF34-B7A0-204F-F4F0865E6C2A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4;p72">
              <a:extLst>
                <a:ext uri="{FF2B5EF4-FFF2-40B4-BE49-F238E27FC236}">
                  <a16:creationId xmlns:a16="http://schemas.microsoft.com/office/drawing/2014/main" id="{F38255C1-1C2E-0963-B16D-93F6A8D98C11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5;p72">
              <a:extLst>
                <a:ext uri="{FF2B5EF4-FFF2-40B4-BE49-F238E27FC236}">
                  <a16:creationId xmlns:a16="http://schemas.microsoft.com/office/drawing/2014/main" id="{F8908416-CB7B-8105-6B55-196379C2BDBC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6;p72">
              <a:extLst>
                <a:ext uri="{FF2B5EF4-FFF2-40B4-BE49-F238E27FC236}">
                  <a16:creationId xmlns:a16="http://schemas.microsoft.com/office/drawing/2014/main" id="{DC88F4BD-F9F5-FA1F-4FE1-7F33494EF809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7;p72">
              <a:extLst>
                <a:ext uri="{FF2B5EF4-FFF2-40B4-BE49-F238E27FC236}">
                  <a16:creationId xmlns:a16="http://schemas.microsoft.com/office/drawing/2014/main" id="{6995AAC9-108F-A578-5ED9-39E0C107D457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18;p72">
              <a:extLst>
                <a:ext uri="{FF2B5EF4-FFF2-40B4-BE49-F238E27FC236}">
                  <a16:creationId xmlns:a16="http://schemas.microsoft.com/office/drawing/2014/main" id="{7AC286E3-9A73-7C82-FACD-3A22D4F7477E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19;p72">
              <a:extLst>
                <a:ext uri="{FF2B5EF4-FFF2-40B4-BE49-F238E27FC236}">
                  <a16:creationId xmlns:a16="http://schemas.microsoft.com/office/drawing/2014/main" id="{190BBE05-7E39-2A43-DBE1-7D217971FEDC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0;p72">
              <a:extLst>
                <a:ext uri="{FF2B5EF4-FFF2-40B4-BE49-F238E27FC236}">
                  <a16:creationId xmlns:a16="http://schemas.microsoft.com/office/drawing/2014/main" id="{1C71826B-3EDE-4D68-AD49-83E9D5CD4590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1;p72">
              <a:extLst>
                <a:ext uri="{FF2B5EF4-FFF2-40B4-BE49-F238E27FC236}">
                  <a16:creationId xmlns:a16="http://schemas.microsoft.com/office/drawing/2014/main" id="{ED4A98CA-80BB-192B-0B3A-8374D1912D79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2;p72">
              <a:extLst>
                <a:ext uri="{FF2B5EF4-FFF2-40B4-BE49-F238E27FC236}">
                  <a16:creationId xmlns:a16="http://schemas.microsoft.com/office/drawing/2014/main" id="{0049F0E9-3A45-1C75-1749-678A11BEB924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7723;p72">
              <a:extLst>
                <a:ext uri="{FF2B5EF4-FFF2-40B4-BE49-F238E27FC236}">
                  <a16:creationId xmlns:a16="http://schemas.microsoft.com/office/drawing/2014/main" id="{59FA52A8-4718-F47C-EC99-74EE645DA960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7724;p72">
              <a:extLst>
                <a:ext uri="{FF2B5EF4-FFF2-40B4-BE49-F238E27FC236}">
                  <a16:creationId xmlns:a16="http://schemas.microsoft.com/office/drawing/2014/main" id="{A4682173-94A8-97EF-318D-77D178501175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5" name="Google Shape;7725;p72">
            <a:extLst>
              <a:ext uri="{FF2B5EF4-FFF2-40B4-BE49-F238E27FC236}">
                <a16:creationId xmlns:a16="http://schemas.microsoft.com/office/drawing/2014/main" id="{D22798F8-5911-C807-ECC1-5665EE1341E5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6" name="Google Shape;7726;p72">
              <a:extLst>
                <a:ext uri="{FF2B5EF4-FFF2-40B4-BE49-F238E27FC236}">
                  <a16:creationId xmlns:a16="http://schemas.microsoft.com/office/drawing/2014/main" id="{5390EC60-CDBE-D45F-EDB8-C6BA910A0510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7" name="Google Shape;7727;p72">
              <a:extLst>
                <a:ext uri="{FF2B5EF4-FFF2-40B4-BE49-F238E27FC236}">
                  <a16:creationId xmlns:a16="http://schemas.microsoft.com/office/drawing/2014/main" id="{E04C7E12-ED36-66BE-BE0D-AAF206B35FB7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28;p72">
              <a:extLst>
                <a:ext uri="{FF2B5EF4-FFF2-40B4-BE49-F238E27FC236}">
                  <a16:creationId xmlns:a16="http://schemas.microsoft.com/office/drawing/2014/main" id="{E7A3BCA3-4A59-79A9-E8D3-2F8E8C4E0E43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29;p72">
              <a:extLst>
                <a:ext uri="{FF2B5EF4-FFF2-40B4-BE49-F238E27FC236}">
                  <a16:creationId xmlns:a16="http://schemas.microsoft.com/office/drawing/2014/main" id="{1ECC5FB2-8928-8A98-F919-40100643C06A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7730;p72">
              <a:extLst>
                <a:ext uri="{FF2B5EF4-FFF2-40B4-BE49-F238E27FC236}">
                  <a16:creationId xmlns:a16="http://schemas.microsoft.com/office/drawing/2014/main" id="{0800BA5D-A4CB-177C-CDBC-F5BB65FE1F1B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7731;p72">
              <a:extLst>
                <a:ext uri="{FF2B5EF4-FFF2-40B4-BE49-F238E27FC236}">
                  <a16:creationId xmlns:a16="http://schemas.microsoft.com/office/drawing/2014/main" id="{BFB3843A-5BA5-11DB-4A8E-ACCE4A644B2B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2" name="Google Shape;7732;p72">
            <a:extLst>
              <a:ext uri="{FF2B5EF4-FFF2-40B4-BE49-F238E27FC236}">
                <a16:creationId xmlns:a16="http://schemas.microsoft.com/office/drawing/2014/main" id="{F5B39125-74CC-02C2-9BBF-3D74ABD7B1F5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3" name="Google Shape;7733;p72">
              <a:extLst>
                <a:ext uri="{FF2B5EF4-FFF2-40B4-BE49-F238E27FC236}">
                  <a16:creationId xmlns:a16="http://schemas.microsoft.com/office/drawing/2014/main" id="{09517089-01CE-8798-8B79-B93F037B2DD1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4" name="Google Shape;7734;p72">
              <a:extLst>
                <a:ext uri="{FF2B5EF4-FFF2-40B4-BE49-F238E27FC236}">
                  <a16:creationId xmlns:a16="http://schemas.microsoft.com/office/drawing/2014/main" id="{CCEEB32A-FDAF-8716-AABC-19EA524EF1D9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5" name="Google Shape;7735;p72">
              <a:extLst>
                <a:ext uri="{FF2B5EF4-FFF2-40B4-BE49-F238E27FC236}">
                  <a16:creationId xmlns:a16="http://schemas.microsoft.com/office/drawing/2014/main" id="{D829F55F-1FF9-862A-E35B-F8E10C36D8E3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7" name="Google Shape;7736;p72">
                <a:extLst>
                  <a:ext uri="{FF2B5EF4-FFF2-40B4-BE49-F238E27FC236}">
                    <a16:creationId xmlns:a16="http://schemas.microsoft.com/office/drawing/2014/main" id="{E48E1C08-918D-B6AB-A470-9978F7FA801A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7;p72">
                <a:extLst>
                  <a:ext uri="{FF2B5EF4-FFF2-40B4-BE49-F238E27FC236}">
                    <a16:creationId xmlns:a16="http://schemas.microsoft.com/office/drawing/2014/main" id="{134545AE-2A4C-D272-449B-5C6EA3613B46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38;p72">
                <a:extLst>
                  <a:ext uri="{FF2B5EF4-FFF2-40B4-BE49-F238E27FC236}">
                    <a16:creationId xmlns:a16="http://schemas.microsoft.com/office/drawing/2014/main" id="{382F470B-6E33-2D63-77D9-80C14AFC942A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39;p72">
                <a:extLst>
                  <a:ext uri="{FF2B5EF4-FFF2-40B4-BE49-F238E27FC236}">
                    <a16:creationId xmlns:a16="http://schemas.microsoft.com/office/drawing/2014/main" id="{3015B2B3-B056-6143-AD37-B63252006B35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0;p72">
                <a:extLst>
                  <a:ext uri="{FF2B5EF4-FFF2-40B4-BE49-F238E27FC236}">
                    <a16:creationId xmlns:a16="http://schemas.microsoft.com/office/drawing/2014/main" id="{996A5FED-CCDD-6036-F4B2-EDDB11C413EE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1;p72">
                <a:extLst>
                  <a:ext uri="{FF2B5EF4-FFF2-40B4-BE49-F238E27FC236}">
                    <a16:creationId xmlns:a16="http://schemas.microsoft.com/office/drawing/2014/main" id="{F91971EE-3A91-6DE8-B44D-E8D09C6AB3D2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3" name="Google Shape;7742;p72">
                <a:extLst>
                  <a:ext uri="{FF2B5EF4-FFF2-40B4-BE49-F238E27FC236}">
                    <a16:creationId xmlns:a16="http://schemas.microsoft.com/office/drawing/2014/main" id="{503A43A7-280C-77DA-0D5C-E8D3A30C2000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4" name="Google Shape;7743;p72">
                <a:extLst>
                  <a:ext uri="{FF2B5EF4-FFF2-40B4-BE49-F238E27FC236}">
                    <a16:creationId xmlns:a16="http://schemas.microsoft.com/office/drawing/2014/main" id="{85910A50-9491-1551-E785-A0080B593560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6" name="Google Shape;7744;p72">
              <a:extLst>
                <a:ext uri="{FF2B5EF4-FFF2-40B4-BE49-F238E27FC236}">
                  <a16:creationId xmlns:a16="http://schemas.microsoft.com/office/drawing/2014/main" id="{0F9556AE-E75B-4827-AD86-ADCBFB79CD1A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5" name="Google Shape;7745;p72">
            <a:extLst>
              <a:ext uri="{FF2B5EF4-FFF2-40B4-BE49-F238E27FC236}">
                <a16:creationId xmlns:a16="http://schemas.microsoft.com/office/drawing/2014/main" id="{28BA4521-C55B-E17D-DEAB-41B77E73A9FF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6" name="Google Shape;7746;p72">
              <a:extLst>
                <a:ext uri="{FF2B5EF4-FFF2-40B4-BE49-F238E27FC236}">
                  <a16:creationId xmlns:a16="http://schemas.microsoft.com/office/drawing/2014/main" id="{F6F56157-24BE-2338-AD36-D3AA90B169F6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3" name="Google Shape;7747;p72">
                <a:extLst>
                  <a:ext uri="{FF2B5EF4-FFF2-40B4-BE49-F238E27FC236}">
                    <a16:creationId xmlns:a16="http://schemas.microsoft.com/office/drawing/2014/main" id="{B0156261-AC93-D557-3721-89F4E7B8DE06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7" name="Google Shape;7748;p72">
                  <a:extLst>
                    <a:ext uri="{FF2B5EF4-FFF2-40B4-BE49-F238E27FC236}">
                      <a16:creationId xmlns:a16="http://schemas.microsoft.com/office/drawing/2014/main" id="{BE363669-CF30-4D0C-6535-6C31F4B0F719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8" name="Google Shape;7749;p72">
                  <a:extLst>
                    <a:ext uri="{FF2B5EF4-FFF2-40B4-BE49-F238E27FC236}">
                      <a16:creationId xmlns:a16="http://schemas.microsoft.com/office/drawing/2014/main" id="{1DD461BA-3B1C-21A2-94D5-05B38B710C62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4" name="Google Shape;7750;p72">
                <a:extLst>
                  <a:ext uri="{FF2B5EF4-FFF2-40B4-BE49-F238E27FC236}">
                    <a16:creationId xmlns:a16="http://schemas.microsoft.com/office/drawing/2014/main" id="{7E34DDFB-4160-0559-4350-80A883F01F92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5" name="Google Shape;7751;p72">
                  <a:extLst>
                    <a:ext uri="{FF2B5EF4-FFF2-40B4-BE49-F238E27FC236}">
                      <a16:creationId xmlns:a16="http://schemas.microsoft.com/office/drawing/2014/main" id="{83E75A1A-7C58-B7B6-E181-B6AD8E2D8BA8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52;p72">
                  <a:extLst>
                    <a:ext uri="{FF2B5EF4-FFF2-40B4-BE49-F238E27FC236}">
                      <a16:creationId xmlns:a16="http://schemas.microsoft.com/office/drawing/2014/main" id="{6C56F484-3086-60D1-8A57-EC733665F458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7" name="Google Shape;7753;p72">
              <a:extLst>
                <a:ext uri="{FF2B5EF4-FFF2-40B4-BE49-F238E27FC236}">
                  <a16:creationId xmlns:a16="http://schemas.microsoft.com/office/drawing/2014/main" id="{ADC94ABC-96D5-F17F-C554-43488E4C9E11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8" name="Google Shape;7754;p72">
                <a:extLst>
                  <a:ext uri="{FF2B5EF4-FFF2-40B4-BE49-F238E27FC236}">
                    <a16:creationId xmlns:a16="http://schemas.microsoft.com/office/drawing/2014/main" id="{D4C838D6-6B92-18FD-E516-11AA77004455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7" name="Google Shape;7755;p72">
                  <a:extLst>
                    <a:ext uri="{FF2B5EF4-FFF2-40B4-BE49-F238E27FC236}">
                      <a16:creationId xmlns:a16="http://schemas.microsoft.com/office/drawing/2014/main" id="{CD34C567-CCEC-79CB-FDA2-8FB3CB359664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21" name="Google Shape;7756;p72">
                    <a:extLst>
                      <a:ext uri="{FF2B5EF4-FFF2-40B4-BE49-F238E27FC236}">
                        <a16:creationId xmlns:a16="http://schemas.microsoft.com/office/drawing/2014/main" id="{F0527275-1AB6-E059-E188-A750DE6626AB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2" name="Google Shape;7757;p72">
                    <a:extLst>
                      <a:ext uri="{FF2B5EF4-FFF2-40B4-BE49-F238E27FC236}">
                        <a16:creationId xmlns:a16="http://schemas.microsoft.com/office/drawing/2014/main" id="{0CD4884A-C0AF-0C5A-A0AE-0B6E222A460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8" name="Google Shape;7758;p72">
                  <a:extLst>
                    <a:ext uri="{FF2B5EF4-FFF2-40B4-BE49-F238E27FC236}">
                      <a16:creationId xmlns:a16="http://schemas.microsoft.com/office/drawing/2014/main" id="{443DDCB8-CE8E-22D2-35D1-D33880D3B5DA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9" name="Google Shape;7759;p72">
                    <a:extLst>
                      <a:ext uri="{FF2B5EF4-FFF2-40B4-BE49-F238E27FC236}">
                        <a16:creationId xmlns:a16="http://schemas.microsoft.com/office/drawing/2014/main" id="{FBBE7C06-B68E-7415-BE78-A52766273804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60;p72">
                    <a:extLst>
                      <a:ext uri="{FF2B5EF4-FFF2-40B4-BE49-F238E27FC236}">
                        <a16:creationId xmlns:a16="http://schemas.microsoft.com/office/drawing/2014/main" id="{4C681886-16CB-581F-5581-CAAC57F827BF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9" name="Google Shape;7761;p72">
                <a:extLst>
                  <a:ext uri="{FF2B5EF4-FFF2-40B4-BE49-F238E27FC236}">
                    <a16:creationId xmlns:a16="http://schemas.microsoft.com/office/drawing/2014/main" id="{33A51C71-AA66-038C-45B0-9203F1B3C0AC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10" name="Google Shape;7762;p72">
                  <a:extLst>
                    <a:ext uri="{FF2B5EF4-FFF2-40B4-BE49-F238E27FC236}">
                      <a16:creationId xmlns:a16="http://schemas.microsoft.com/office/drawing/2014/main" id="{3710452F-DE76-30A7-CEFF-4267F2FD60DF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11" name="Google Shape;7763;p72">
                  <a:extLst>
                    <a:ext uri="{FF2B5EF4-FFF2-40B4-BE49-F238E27FC236}">
                      <a16:creationId xmlns:a16="http://schemas.microsoft.com/office/drawing/2014/main" id="{3A2B6987-F4F8-77AA-22C5-968E8A34232A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5" name="Google Shape;7764;p72">
                    <a:extLst>
                      <a:ext uri="{FF2B5EF4-FFF2-40B4-BE49-F238E27FC236}">
                        <a16:creationId xmlns:a16="http://schemas.microsoft.com/office/drawing/2014/main" id="{0F52E35B-1E6B-230D-2F53-63DC99417623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6" name="Google Shape;7765;p72">
                    <a:extLst>
                      <a:ext uri="{FF2B5EF4-FFF2-40B4-BE49-F238E27FC236}">
                        <a16:creationId xmlns:a16="http://schemas.microsoft.com/office/drawing/2014/main" id="{48C79F0C-0724-B015-9AE9-3CBD3A425DF6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2" name="Google Shape;7766;p72">
                  <a:extLst>
                    <a:ext uri="{FF2B5EF4-FFF2-40B4-BE49-F238E27FC236}">
                      <a16:creationId xmlns:a16="http://schemas.microsoft.com/office/drawing/2014/main" id="{34545704-BF5D-9B70-6B5E-1CC9DB06E6E8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3" name="Google Shape;7767;p72">
                    <a:extLst>
                      <a:ext uri="{FF2B5EF4-FFF2-40B4-BE49-F238E27FC236}">
                        <a16:creationId xmlns:a16="http://schemas.microsoft.com/office/drawing/2014/main" id="{F9550164-2FF8-3521-BF16-C305631A2DB5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8;p72">
                    <a:extLst>
                      <a:ext uri="{FF2B5EF4-FFF2-40B4-BE49-F238E27FC236}">
                        <a16:creationId xmlns:a16="http://schemas.microsoft.com/office/drawing/2014/main" id="{4C0E367B-2760-555C-9B47-B275D34E52CE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9" name="Google Shape;7769;p72">
            <a:extLst>
              <a:ext uri="{FF2B5EF4-FFF2-40B4-BE49-F238E27FC236}">
                <a16:creationId xmlns:a16="http://schemas.microsoft.com/office/drawing/2014/main" id="{59796881-F692-2556-9EA0-065300617C88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30" name="Google Shape;7770;p72">
              <a:extLst>
                <a:ext uri="{FF2B5EF4-FFF2-40B4-BE49-F238E27FC236}">
                  <a16:creationId xmlns:a16="http://schemas.microsoft.com/office/drawing/2014/main" id="{2C00B433-6B5B-E4A8-7E6C-627A95816D76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7" name="Google Shape;7771;p72">
                <a:extLst>
                  <a:ext uri="{FF2B5EF4-FFF2-40B4-BE49-F238E27FC236}">
                    <a16:creationId xmlns:a16="http://schemas.microsoft.com/office/drawing/2014/main" id="{7A11B7CA-1E2B-D5E7-2DC9-4DB4E2C9FFCC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2;p72">
                <a:extLst>
                  <a:ext uri="{FF2B5EF4-FFF2-40B4-BE49-F238E27FC236}">
                    <a16:creationId xmlns:a16="http://schemas.microsoft.com/office/drawing/2014/main" id="{9C5CFE1E-19D7-B898-6397-525C0194761A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3;p72">
                <a:extLst>
                  <a:ext uri="{FF2B5EF4-FFF2-40B4-BE49-F238E27FC236}">
                    <a16:creationId xmlns:a16="http://schemas.microsoft.com/office/drawing/2014/main" id="{B97CD11A-65EF-D41B-93E1-B30E84830B15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4;p72">
                <a:extLst>
                  <a:ext uri="{FF2B5EF4-FFF2-40B4-BE49-F238E27FC236}">
                    <a16:creationId xmlns:a16="http://schemas.microsoft.com/office/drawing/2014/main" id="{A2AC1A68-5026-DDEE-D869-9773F70A4063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1" name="Google Shape;7775;p72">
                <a:extLst>
                  <a:ext uri="{FF2B5EF4-FFF2-40B4-BE49-F238E27FC236}">
                    <a16:creationId xmlns:a16="http://schemas.microsoft.com/office/drawing/2014/main" id="{2EA1F092-AC93-D65D-A51A-876212847A14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2" name="Google Shape;7776;p72">
                <a:extLst>
                  <a:ext uri="{FF2B5EF4-FFF2-40B4-BE49-F238E27FC236}">
                    <a16:creationId xmlns:a16="http://schemas.microsoft.com/office/drawing/2014/main" id="{5A222BD8-8C34-6D12-EE5F-ADFC1D2A3A5F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31" name="Google Shape;7777;p72">
              <a:extLst>
                <a:ext uri="{FF2B5EF4-FFF2-40B4-BE49-F238E27FC236}">
                  <a16:creationId xmlns:a16="http://schemas.microsoft.com/office/drawing/2014/main" id="{DCB39340-8E87-67F8-3EC5-44066C5E2DB0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5" name="Google Shape;7778;p72">
                <a:extLst>
                  <a:ext uri="{FF2B5EF4-FFF2-40B4-BE49-F238E27FC236}">
                    <a16:creationId xmlns:a16="http://schemas.microsoft.com/office/drawing/2014/main" id="{07F6959B-95B3-FC8B-80CF-D2E23A8B285C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6" name="Google Shape;7779;p72">
                <a:extLst>
                  <a:ext uri="{FF2B5EF4-FFF2-40B4-BE49-F238E27FC236}">
                    <a16:creationId xmlns:a16="http://schemas.microsoft.com/office/drawing/2014/main" id="{3E962A7A-2B97-D3AF-18FD-783EE40063A2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7" name="Google Shape;7780;p72">
                  <a:extLst>
                    <a:ext uri="{FF2B5EF4-FFF2-40B4-BE49-F238E27FC236}">
                      <a16:creationId xmlns:a16="http://schemas.microsoft.com/office/drawing/2014/main" id="{136DBFE8-3294-29D2-16EC-52D9C95E8382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50" name="Google Shape;7781;p72">
                    <a:extLst>
                      <a:ext uri="{FF2B5EF4-FFF2-40B4-BE49-F238E27FC236}">
                        <a16:creationId xmlns:a16="http://schemas.microsoft.com/office/drawing/2014/main" id="{92C5A360-6584-1DD0-72A8-FA72BAF3A377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2;p72">
                    <a:extLst>
                      <a:ext uri="{FF2B5EF4-FFF2-40B4-BE49-F238E27FC236}">
                        <a16:creationId xmlns:a16="http://schemas.microsoft.com/office/drawing/2014/main" id="{45C7845F-D4AE-7455-0691-474415E6C557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3;p72">
                    <a:extLst>
                      <a:ext uri="{FF2B5EF4-FFF2-40B4-BE49-F238E27FC236}">
                        <a16:creationId xmlns:a16="http://schemas.microsoft.com/office/drawing/2014/main" id="{346B1CAD-2598-2FD1-7AEC-91E30858EC5E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4;p72">
                    <a:extLst>
                      <a:ext uri="{FF2B5EF4-FFF2-40B4-BE49-F238E27FC236}">
                        <a16:creationId xmlns:a16="http://schemas.microsoft.com/office/drawing/2014/main" id="{B5CB65CF-8091-2FF9-9455-FAF308A3DDEE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5;p72">
                    <a:extLst>
                      <a:ext uri="{FF2B5EF4-FFF2-40B4-BE49-F238E27FC236}">
                        <a16:creationId xmlns:a16="http://schemas.microsoft.com/office/drawing/2014/main" id="{59D06EB4-E587-3357-7273-83F39EBEF501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5" name="Google Shape;7786;p72">
                    <a:extLst>
                      <a:ext uri="{FF2B5EF4-FFF2-40B4-BE49-F238E27FC236}">
                        <a16:creationId xmlns:a16="http://schemas.microsoft.com/office/drawing/2014/main" id="{F6917BD2-0111-6163-26F1-B872A92E71DD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6" name="Google Shape;7787;p72">
                    <a:extLst>
                      <a:ext uri="{FF2B5EF4-FFF2-40B4-BE49-F238E27FC236}">
                        <a16:creationId xmlns:a16="http://schemas.microsoft.com/office/drawing/2014/main" id="{9F401DC6-0077-47FE-7557-7F21C9C5C73E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8" name="Google Shape;7788;p72">
                  <a:extLst>
                    <a:ext uri="{FF2B5EF4-FFF2-40B4-BE49-F238E27FC236}">
                      <a16:creationId xmlns:a16="http://schemas.microsoft.com/office/drawing/2014/main" id="{E7BC9B75-A1E8-C728-940B-1AA4263A04B2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9" name="Google Shape;7789;p72">
                  <a:extLst>
                    <a:ext uri="{FF2B5EF4-FFF2-40B4-BE49-F238E27FC236}">
                      <a16:creationId xmlns:a16="http://schemas.microsoft.com/office/drawing/2014/main" id="{03274B6F-AE72-EBED-3A93-FA291FF521F6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2" name="Google Shape;7790;p72">
              <a:extLst>
                <a:ext uri="{FF2B5EF4-FFF2-40B4-BE49-F238E27FC236}">
                  <a16:creationId xmlns:a16="http://schemas.microsoft.com/office/drawing/2014/main" id="{CAFD003B-2A7F-FB43-E5EB-398A7A65F4CB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3" name="Google Shape;7791;p72">
                <a:extLst>
                  <a:ext uri="{FF2B5EF4-FFF2-40B4-BE49-F238E27FC236}">
                    <a16:creationId xmlns:a16="http://schemas.microsoft.com/office/drawing/2014/main" id="{DED4E197-A47E-B900-3470-83524CA34798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4" name="Google Shape;7792;p72">
                <a:extLst>
                  <a:ext uri="{FF2B5EF4-FFF2-40B4-BE49-F238E27FC236}">
                    <a16:creationId xmlns:a16="http://schemas.microsoft.com/office/drawing/2014/main" id="{2428E907-9536-227B-A674-9FEC7B467B53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5" name="Google Shape;7793;p72">
                  <a:extLst>
                    <a:ext uri="{FF2B5EF4-FFF2-40B4-BE49-F238E27FC236}">
                      <a16:creationId xmlns:a16="http://schemas.microsoft.com/office/drawing/2014/main" id="{FABEE719-D072-AA69-BBB9-E772987A2620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8" name="Google Shape;7794;p72">
                    <a:extLst>
                      <a:ext uri="{FF2B5EF4-FFF2-40B4-BE49-F238E27FC236}">
                        <a16:creationId xmlns:a16="http://schemas.microsoft.com/office/drawing/2014/main" id="{C469D8F6-469B-36D8-3C62-9E13E770766A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5;p72">
                    <a:extLst>
                      <a:ext uri="{FF2B5EF4-FFF2-40B4-BE49-F238E27FC236}">
                        <a16:creationId xmlns:a16="http://schemas.microsoft.com/office/drawing/2014/main" id="{35DD50B0-AF02-3E8B-B4D6-BC519243DB0C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6;p72">
                    <a:extLst>
                      <a:ext uri="{FF2B5EF4-FFF2-40B4-BE49-F238E27FC236}">
                        <a16:creationId xmlns:a16="http://schemas.microsoft.com/office/drawing/2014/main" id="{5A79A75B-E1D5-B946-5DA6-44DCD8DE8639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7;p72">
                    <a:extLst>
                      <a:ext uri="{FF2B5EF4-FFF2-40B4-BE49-F238E27FC236}">
                        <a16:creationId xmlns:a16="http://schemas.microsoft.com/office/drawing/2014/main" id="{32EE22C0-D54F-F1C2-24E3-D5CA90EDD2AD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798;p72">
                    <a:extLst>
                      <a:ext uri="{FF2B5EF4-FFF2-40B4-BE49-F238E27FC236}">
                        <a16:creationId xmlns:a16="http://schemas.microsoft.com/office/drawing/2014/main" id="{3C6B59B2-2821-C353-1B16-E89C893F74C3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3" name="Google Shape;7799;p72">
                    <a:extLst>
                      <a:ext uri="{FF2B5EF4-FFF2-40B4-BE49-F238E27FC236}">
                        <a16:creationId xmlns:a16="http://schemas.microsoft.com/office/drawing/2014/main" id="{7A218CE0-0388-4874-0231-10108B6689C3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4" name="Google Shape;7800;p72">
                    <a:extLst>
                      <a:ext uri="{FF2B5EF4-FFF2-40B4-BE49-F238E27FC236}">
                        <a16:creationId xmlns:a16="http://schemas.microsoft.com/office/drawing/2014/main" id="{1273C637-6718-F2FD-6878-7D77CA426766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6" name="Google Shape;7801;p72">
                  <a:extLst>
                    <a:ext uri="{FF2B5EF4-FFF2-40B4-BE49-F238E27FC236}">
                      <a16:creationId xmlns:a16="http://schemas.microsoft.com/office/drawing/2014/main" id="{1C7F464C-F898-45BF-21F7-3B52AB0EEEB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7" name="Google Shape;7802;p72">
                  <a:extLst>
                    <a:ext uri="{FF2B5EF4-FFF2-40B4-BE49-F238E27FC236}">
                      <a16:creationId xmlns:a16="http://schemas.microsoft.com/office/drawing/2014/main" id="{37658E7B-E72E-E591-1DC7-0B80FCEBD095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3" name="Google Shape;7803;p72">
            <a:extLst>
              <a:ext uri="{FF2B5EF4-FFF2-40B4-BE49-F238E27FC236}">
                <a16:creationId xmlns:a16="http://schemas.microsoft.com/office/drawing/2014/main" id="{1245830D-2FED-33D0-66E0-C02446C18090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4" name="Google Shape;7804;p72">
              <a:extLst>
                <a:ext uri="{FF2B5EF4-FFF2-40B4-BE49-F238E27FC236}">
                  <a16:creationId xmlns:a16="http://schemas.microsoft.com/office/drawing/2014/main" id="{DB0EFDEB-A137-94B9-59BA-9BC4FBE314A6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5;p72">
              <a:extLst>
                <a:ext uri="{FF2B5EF4-FFF2-40B4-BE49-F238E27FC236}">
                  <a16:creationId xmlns:a16="http://schemas.microsoft.com/office/drawing/2014/main" id="{06415569-8A5F-EDD6-1E59-38E745E973F4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6;p72">
              <a:extLst>
                <a:ext uri="{FF2B5EF4-FFF2-40B4-BE49-F238E27FC236}">
                  <a16:creationId xmlns:a16="http://schemas.microsoft.com/office/drawing/2014/main" id="{445C0F97-FF1F-6A1E-BBF6-B5AAABF5A965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7" name="Google Shape;7807;p72">
              <a:extLst>
                <a:ext uri="{FF2B5EF4-FFF2-40B4-BE49-F238E27FC236}">
                  <a16:creationId xmlns:a16="http://schemas.microsoft.com/office/drawing/2014/main" id="{1C25ED9D-62E5-1FF3-CD7D-C2FA07EF30C9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8" name="Google Shape;7808;p72">
              <a:extLst>
                <a:ext uri="{FF2B5EF4-FFF2-40B4-BE49-F238E27FC236}">
                  <a16:creationId xmlns:a16="http://schemas.microsoft.com/office/drawing/2014/main" id="{0E2C94DA-9223-5770-7399-F119191770A7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9" name="Google Shape;7809;p72">
              <a:extLst>
                <a:ext uri="{FF2B5EF4-FFF2-40B4-BE49-F238E27FC236}">
                  <a16:creationId xmlns:a16="http://schemas.microsoft.com/office/drawing/2014/main" id="{F5DD93F9-6FE8-ED49-7EBB-47E9AFD418D2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0" name="Google Shape;7810;p72">
            <a:extLst>
              <a:ext uri="{FF2B5EF4-FFF2-40B4-BE49-F238E27FC236}">
                <a16:creationId xmlns:a16="http://schemas.microsoft.com/office/drawing/2014/main" id="{98BA7705-7F57-3185-3B2F-64077C1A7377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71" name="Google Shape;7811;p72">
              <a:extLst>
                <a:ext uri="{FF2B5EF4-FFF2-40B4-BE49-F238E27FC236}">
                  <a16:creationId xmlns:a16="http://schemas.microsoft.com/office/drawing/2014/main" id="{55BE9E87-A71F-72F6-4DA0-B4F3B46BEAAF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2;p72">
              <a:extLst>
                <a:ext uri="{FF2B5EF4-FFF2-40B4-BE49-F238E27FC236}">
                  <a16:creationId xmlns:a16="http://schemas.microsoft.com/office/drawing/2014/main" id="{35B7CBD1-E7B4-8C63-A41B-D14F2C66EFF0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3;p72">
              <a:extLst>
                <a:ext uri="{FF2B5EF4-FFF2-40B4-BE49-F238E27FC236}">
                  <a16:creationId xmlns:a16="http://schemas.microsoft.com/office/drawing/2014/main" id="{220E774A-695E-F253-1421-C7621FD5BA9D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4" name="Google Shape;7814;p72">
              <a:extLst>
                <a:ext uri="{FF2B5EF4-FFF2-40B4-BE49-F238E27FC236}">
                  <a16:creationId xmlns:a16="http://schemas.microsoft.com/office/drawing/2014/main" id="{CDBE8165-EB1F-F187-7F9F-527F836DC7DD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5" name="Google Shape;7815;p72">
              <a:extLst>
                <a:ext uri="{FF2B5EF4-FFF2-40B4-BE49-F238E27FC236}">
                  <a16:creationId xmlns:a16="http://schemas.microsoft.com/office/drawing/2014/main" id="{F6BCB893-5334-A27E-2B8C-0FAE9E7C0907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6" name="Google Shape;7816;p72">
            <a:extLst>
              <a:ext uri="{FF2B5EF4-FFF2-40B4-BE49-F238E27FC236}">
                <a16:creationId xmlns:a16="http://schemas.microsoft.com/office/drawing/2014/main" id="{F5D84D9C-181F-A91A-1630-963562911310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7" name="Google Shape;7817;p72">
              <a:extLst>
                <a:ext uri="{FF2B5EF4-FFF2-40B4-BE49-F238E27FC236}">
                  <a16:creationId xmlns:a16="http://schemas.microsoft.com/office/drawing/2014/main" id="{448534D5-7561-8FCF-12CD-F02178CA1CF9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8" name="Google Shape;7818;p72">
                <a:extLst>
                  <a:ext uri="{FF2B5EF4-FFF2-40B4-BE49-F238E27FC236}">
                    <a16:creationId xmlns:a16="http://schemas.microsoft.com/office/drawing/2014/main" id="{6068E1CF-9D13-50B4-7B55-ABA684DCDD09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9" name="Google Shape;7819;p72">
                <a:extLst>
                  <a:ext uri="{FF2B5EF4-FFF2-40B4-BE49-F238E27FC236}">
                    <a16:creationId xmlns:a16="http://schemas.microsoft.com/office/drawing/2014/main" id="{D361F5B0-82FC-97DE-5C72-8003058EFC85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0" name="Google Shape;7820;p72">
                <a:extLst>
                  <a:ext uri="{FF2B5EF4-FFF2-40B4-BE49-F238E27FC236}">
                    <a16:creationId xmlns:a16="http://schemas.microsoft.com/office/drawing/2014/main" id="{9DA87F9E-6A12-3E25-4936-DEA9C42FA209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8" name="Google Shape;7821;p72">
              <a:extLst>
                <a:ext uri="{FF2B5EF4-FFF2-40B4-BE49-F238E27FC236}">
                  <a16:creationId xmlns:a16="http://schemas.microsoft.com/office/drawing/2014/main" id="{EDA05B81-6B93-C2E7-949C-5774CB9FA5BF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4" name="Google Shape;7822;p72">
                <a:extLst>
                  <a:ext uri="{FF2B5EF4-FFF2-40B4-BE49-F238E27FC236}">
                    <a16:creationId xmlns:a16="http://schemas.microsoft.com/office/drawing/2014/main" id="{E4A6EB4F-B7C0-9876-6369-F05A7DC5D5BF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21" name="Google Shape;7823;p72">
                  <a:extLst>
                    <a:ext uri="{FF2B5EF4-FFF2-40B4-BE49-F238E27FC236}">
                      <a16:creationId xmlns:a16="http://schemas.microsoft.com/office/drawing/2014/main" id="{50A8F169-77B8-4008-A58C-F33CA03101AC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5" name="Google Shape;7824;p72">
                    <a:extLst>
                      <a:ext uri="{FF2B5EF4-FFF2-40B4-BE49-F238E27FC236}">
                        <a16:creationId xmlns:a16="http://schemas.microsoft.com/office/drawing/2014/main" id="{8C58579E-B85F-B175-A47B-700AAC4C8CBB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6" name="Google Shape;7825;p72">
                    <a:extLst>
                      <a:ext uri="{FF2B5EF4-FFF2-40B4-BE49-F238E27FC236}">
                        <a16:creationId xmlns:a16="http://schemas.microsoft.com/office/drawing/2014/main" id="{8535A81C-F16F-D981-9CAC-E50B48D2E8E5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7" name="Google Shape;7826;p72">
                    <a:extLst>
                      <a:ext uri="{FF2B5EF4-FFF2-40B4-BE49-F238E27FC236}">
                        <a16:creationId xmlns:a16="http://schemas.microsoft.com/office/drawing/2014/main" id="{0CF3D8F7-F9B6-5BA2-F373-8A715C0AD382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2" name="Google Shape;7827;p72">
                  <a:extLst>
                    <a:ext uri="{FF2B5EF4-FFF2-40B4-BE49-F238E27FC236}">
                      <a16:creationId xmlns:a16="http://schemas.microsoft.com/office/drawing/2014/main" id="{1FB1FC40-B15E-A365-C289-9CE313D8418A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3" name="Google Shape;7828;p72">
                    <a:extLst>
                      <a:ext uri="{FF2B5EF4-FFF2-40B4-BE49-F238E27FC236}">
                        <a16:creationId xmlns:a16="http://schemas.microsoft.com/office/drawing/2014/main" id="{F2955FE5-4DD7-43ED-8502-215C51C4134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9;p72">
                    <a:extLst>
                      <a:ext uri="{FF2B5EF4-FFF2-40B4-BE49-F238E27FC236}">
                        <a16:creationId xmlns:a16="http://schemas.microsoft.com/office/drawing/2014/main" id="{47F295AF-E02E-80A0-A2B3-18C73E6AD8AB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5" name="Google Shape;7830;p72">
                <a:extLst>
                  <a:ext uri="{FF2B5EF4-FFF2-40B4-BE49-F238E27FC236}">
                    <a16:creationId xmlns:a16="http://schemas.microsoft.com/office/drawing/2014/main" id="{E176F4BA-9964-31D4-08E5-880E0FF51356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4" name="Google Shape;7831;p72">
                  <a:extLst>
                    <a:ext uri="{FF2B5EF4-FFF2-40B4-BE49-F238E27FC236}">
                      <a16:creationId xmlns:a16="http://schemas.microsoft.com/office/drawing/2014/main" id="{C8960C31-0D84-7A5B-26C7-ADC703C8AF32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8" name="Google Shape;7832;p72">
                    <a:extLst>
                      <a:ext uri="{FF2B5EF4-FFF2-40B4-BE49-F238E27FC236}">
                        <a16:creationId xmlns:a16="http://schemas.microsoft.com/office/drawing/2014/main" id="{68618610-627A-E3B2-9324-684C8087D168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9" name="Google Shape;7833;p72">
                    <a:extLst>
                      <a:ext uri="{FF2B5EF4-FFF2-40B4-BE49-F238E27FC236}">
                        <a16:creationId xmlns:a16="http://schemas.microsoft.com/office/drawing/2014/main" id="{140C7873-A654-CC7A-1EF6-EA43A8E97CE8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0" name="Google Shape;7834;p72">
                    <a:extLst>
                      <a:ext uri="{FF2B5EF4-FFF2-40B4-BE49-F238E27FC236}">
                        <a16:creationId xmlns:a16="http://schemas.microsoft.com/office/drawing/2014/main" id="{94DC6589-688B-0523-41FD-3BBEAAEFEBE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5" name="Google Shape;7835;p72">
                  <a:extLst>
                    <a:ext uri="{FF2B5EF4-FFF2-40B4-BE49-F238E27FC236}">
                      <a16:creationId xmlns:a16="http://schemas.microsoft.com/office/drawing/2014/main" id="{B76DCA92-71AA-4AD6-BD19-B254457F43F7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6" name="Google Shape;7836;p72">
                    <a:extLst>
                      <a:ext uri="{FF2B5EF4-FFF2-40B4-BE49-F238E27FC236}">
                        <a16:creationId xmlns:a16="http://schemas.microsoft.com/office/drawing/2014/main" id="{433BE072-B896-73C7-494D-671F3C9A4F40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7;p72">
                    <a:extLst>
                      <a:ext uri="{FF2B5EF4-FFF2-40B4-BE49-F238E27FC236}">
                        <a16:creationId xmlns:a16="http://schemas.microsoft.com/office/drawing/2014/main" id="{C8AB8408-C9A0-2A02-7A0F-B418CCAE73DD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6" name="Google Shape;7838;p72">
                <a:extLst>
                  <a:ext uri="{FF2B5EF4-FFF2-40B4-BE49-F238E27FC236}">
                    <a16:creationId xmlns:a16="http://schemas.microsoft.com/office/drawing/2014/main" id="{B63D1FC0-94BF-4AFE-CEFA-81A7CA5C7A8C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7" name="Google Shape;7839;p72">
                  <a:extLst>
                    <a:ext uri="{FF2B5EF4-FFF2-40B4-BE49-F238E27FC236}">
                      <a16:creationId xmlns:a16="http://schemas.microsoft.com/office/drawing/2014/main" id="{BC50C155-7FBE-363B-71F5-9FDD1498CB80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11" name="Google Shape;7840;p72">
                    <a:extLst>
                      <a:ext uri="{FF2B5EF4-FFF2-40B4-BE49-F238E27FC236}">
                        <a16:creationId xmlns:a16="http://schemas.microsoft.com/office/drawing/2014/main" id="{732C27D2-D216-46AA-4C5A-51C14861540F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2" name="Google Shape;7841;p72">
                    <a:extLst>
                      <a:ext uri="{FF2B5EF4-FFF2-40B4-BE49-F238E27FC236}">
                        <a16:creationId xmlns:a16="http://schemas.microsoft.com/office/drawing/2014/main" id="{A3A4B9DD-FBAE-CD86-D982-ED50B788EC29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3" name="Google Shape;7842;p72">
                    <a:extLst>
                      <a:ext uri="{FF2B5EF4-FFF2-40B4-BE49-F238E27FC236}">
                        <a16:creationId xmlns:a16="http://schemas.microsoft.com/office/drawing/2014/main" id="{6995F014-9AF0-9364-AB04-BFF2F4BB12D3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8" name="Google Shape;7843;p72">
                  <a:extLst>
                    <a:ext uri="{FF2B5EF4-FFF2-40B4-BE49-F238E27FC236}">
                      <a16:creationId xmlns:a16="http://schemas.microsoft.com/office/drawing/2014/main" id="{ECB60EFE-8ADC-C280-4194-A209383DC245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9" name="Google Shape;7844;p72">
                    <a:extLst>
                      <a:ext uri="{FF2B5EF4-FFF2-40B4-BE49-F238E27FC236}">
                        <a16:creationId xmlns:a16="http://schemas.microsoft.com/office/drawing/2014/main" id="{5A66BBD6-9971-4071-F545-7E592480EBB6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5;p72">
                    <a:extLst>
                      <a:ext uri="{FF2B5EF4-FFF2-40B4-BE49-F238E27FC236}">
                        <a16:creationId xmlns:a16="http://schemas.microsoft.com/office/drawing/2014/main" id="{7F1BBAE5-4B5A-A646-7E21-62DB108A34D3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9" name="Google Shape;7846;p72">
              <a:extLst>
                <a:ext uri="{FF2B5EF4-FFF2-40B4-BE49-F238E27FC236}">
                  <a16:creationId xmlns:a16="http://schemas.microsoft.com/office/drawing/2014/main" id="{B79DCBFE-15F2-4B3D-A268-4B4271DD79A7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80" name="Google Shape;7847;p72">
                <a:extLst>
                  <a:ext uri="{FF2B5EF4-FFF2-40B4-BE49-F238E27FC236}">
                    <a16:creationId xmlns:a16="http://schemas.microsoft.com/office/drawing/2014/main" id="{9D9D20F9-9294-BB8A-1976-7FDD314A5C9B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7" name="Google Shape;7848;p72">
                  <a:extLst>
                    <a:ext uri="{FF2B5EF4-FFF2-40B4-BE49-F238E27FC236}">
                      <a16:creationId xmlns:a16="http://schemas.microsoft.com/office/drawing/2014/main" id="{62233CEF-E4DA-4E2C-B066-D96F1A92E7A4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401" name="Google Shape;7849;p72">
                    <a:extLst>
                      <a:ext uri="{FF2B5EF4-FFF2-40B4-BE49-F238E27FC236}">
                        <a16:creationId xmlns:a16="http://schemas.microsoft.com/office/drawing/2014/main" id="{4D227FB3-C3C8-4830-83F2-E4F0A67632E4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2" name="Google Shape;7850;p72">
                    <a:extLst>
                      <a:ext uri="{FF2B5EF4-FFF2-40B4-BE49-F238E27FC236}">
                        <a16:creationId xmlns:a16="http://schemas.microsoft.com/office/drawing/2014/main" id="{1E48FACC-313F-787A-4100-B9420E26930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3" name="Google Shape;7851;p72">
                    <a:extLst>
                      <a:ext uri="{FF2B5EF4-FFF2-40B4-BE49-F238E27FC236}">
                        <a16:creationId xmlns:a16="http://schemas.microsoft.com/office/drawing/2014/main" id="{ED7FA9E6-24F5-3551-ABCC-82C54E8BE2CD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8" name="Google Shape;7852;p72">
                  <a:extLst>
                    <a:ext uri="{FF2B5EF4-FFF2-40B4-BE49-F238E27FC236}">
                      <a16:creationId xmlns:a16="http://schemas.microsoft.com/office/drawing/2014/main" id="{7A29B7F2-0654-CEF2-3015-BB22E4CA513F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9" name="Google Shape;7853;p72">
                    <a:extLst>
                      <a:ext uri="{FF2B5EF4-FFF2-40B4-BE49-F238E27FC236}">
                        <a16:creationId xmlns:a16="http://schemas.microsoft.com/office/drawing/2014/main" id="{DB3EB017-7FEB-E88D-A095-6589C59029E1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4;p72">
                    <a:extLst>
                      <a:ext uri="{FF2B5EF4-FFF2-40B4-BE49-F238E27FC236}">
                        <a16:creationId xmlns:a16="http://schemas.microsoft.com/office/drawing/2014/main" id="{9D433714-3A99-E2F4-25F9-74216EA54011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1" name="Google Shape;7855;p72">
                <a:extLst>
                  <a:ext uri="{FF2B5EF4-FFF2-40B4-BE49-F238E27FC236}">
                    <a16:creationId xmlns:a16="http://schemas.microsoft.com/office/drawing/2014/main" id="{6AC89231-D68C-6BB0-789D-1A89262B426F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90" name="Google Shape;7856;p72">
                  <a:extLst>
                    <a:ext uri="{FF2B5EF4-FFF2-40B4-BE49-F238E27FC236}">
                      <a16:creationId xmlns:a16="http://schemas.microsoft.com/office/drawing/2014/main" id="{134387F5-91A0-2765-15B7-A3DA97974459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4" name="Google Shape;7857;p72">
                    <a:extLst>
                      <a:ext uri="{FF2B5EF4-FFF2-40B4-BE49-F238E27FC236}">
                        <a16:creationId xmlns:a16="http://schemas.microsoft.com/office/drawing/2014/main" id="{F64BE6CF-6054-E390-6A1F-226123CEBFAC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5" name="Google Shape;7858;p72">
                    <a:extLst>
                      <a:ext uri="{FF2B5EF4-FFF2-40B4-BE49-F238E27FC236}">
                        <a16:creationId xmlns:a16="http://schemas.microsoft.com/office/drawing/2014/main" id="{3E513B89-B51D-D54C-C3E0-C5655A690580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6" name="Google Shape;7859;p72">
                    <a:extLst>
                      <a:ext uri="{FF2B5EF4-FFF2-40B4-BE49-F238E27FC236}">
                        <a16:creationId xmlns:a16="http://schemas.microsoft.com/office/drawing/2014/main" id="{CFA575CE-8B07-FBE4-B06D-C961AC9E1B31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1" name="Google Shape;7860;p72">
                  <a:extLst>
                    <a:ext uri="{FF2B5EF4-FFF2-40B4-BE49-F238E27FC236}">
                      <a16:creationId xmlns:a16="http://schemas.microsoft.com/office/drawing/2014/main" id="{19306D09-1838-0E2F-A451-C9A343559908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2" name="Google Shape;7861;p72">
                    <a:extLst>
                      <a:ext uri="{FF2B5EF4-FFF2-40B4-BE49-F238E27FC236}">
                        <a16:creationId xmlns:a16="http://schemas.microsoft.com/office/drawing/2014/main" id="{A2564772-2EBA-69F1-0347-BE729451FF04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62;p72">
                    <a:extLst>
                      <a:ext uri="{FF2B5EF4-FFF2-40B4-BE49-F238E27FC236}">
                        <a16:creationId xmlns:a16="http://schemas.microsoft.com/office/drawing/2014/main" id="{EFE7E348-35A9-20E7-1E21-41DD57F5A26E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2" name="Google Shape;7863;p72">
                <a:extLst>
                  <a:ext uri="{FF2B5EF4-FFF2-40B4-BE49-F238E27FC236}">
                    <a16:creationId xmlns:a16="http://schemas.microsoft.com/office/drawing/2014/main" id="{3BA60140-AA26-FAD3-CD38-8E0C80E9472C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3" name="Google Shape;7864;p72">
                  <a:extLst>
                    <a:ext uri="{FF2B5EF4-FFF2-40B4-BE49-F238E27FC236}">
                      <a16:creationId xmlns:a16="http://schemas.microsoft.com/office/drawing/2014/main" id="{0E9D4D8D-70E9-BCC9-C3B5-39B01AF8496F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7" name="Google Shape;7865;p72">
                    <a:extLst>
                      <a:ext uri="{FF2B5EF4-FFF2-40B4-BE49-F238E27FC236}">
                        <a16:creationId xmlns:a16="http://schemas.microsoft.com/office/drawing/2014/main" id="{CA5B40F4-2D3F-61D6-D60F-F8A983EBFC62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8" name="Google Shape;7866;p72">
                    <a:extLst>
                      <a:ext uri="{FF2B5EF4-FFF2-40B4-BE49-F238E27FC236}">
                        <a16:creationId xmlns:a16="http://schemas.microsoft.com/office/drawing/2014/main" id="{15601851-0FE8-EB8F-2C18-CBB0A79FCFFD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9" name="Google Shape;7867;p72">
                    <a:extLst>
                      <a:ext uri="{FF2B5EF4-FFF2-40B4-BE49-F238E27FC236}">
                        <a16:creationId xmlns:a16="http://schemas.microsoft.com/office/drawing/2014/main" id="{25A57DFE-8EB5-4EF2-6FBB-AF82B6749AE0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4" name="Google Shape;7868;p72">
                  <a:extLst>
                    <a:ext uri="{FF2B5EF4-FFF2-40B4-BE49-F238E27FC236}">
                      <a16:creationId xmlns:a16="http://schemas.microsoft.com/office/drawing/2014/main" id="{C6F2B252-18CE-D939-1AD3-F0B4660ABB98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5" name="Google Shape;7869;p72">
                    <a:extLst>
                      <a:ext uri="{FF2B5EF4-FFF2-40B4-BE49-F238E27FC236}">
                        <a16:creationId xmlns:a16="http://schemas.microsoft.com/office/drawing/2014/main" id="{C019F02F-088E-EEA9-125E-F92C2051CA5A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70;p72">
                    <a:extLst>
                      <a:ext uri="{FF2B5EF4-FFF2-40B4-BE49-F238E27FC236}">
                        <a16:creationId xmlns:a16="http://schemas.microsoft.com/office/drawing/2014/main" id="{8B170E1E-9C20-57FF-C0CC-0BAC7B0541B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31" name="Google Shape;1529;p70">
            <a:extLst>
              <a:ext uri="{FF2B5EF4-FFF2-40B4-BE49-F238E27FC236}">
                <a16:creationId xmlns:a16="http://schemas.microsoft.com/office/drawing/2014/main" id="{78F94126-DDFE-84F7-1F2C-B5743C4E23E3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23848669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oogle Shape;7875;p73">
            <a:extLst>
              <a:ext uri="{FF2B5EF4-FFF2-40B4-BE49-F238E27FC236}">
                <a16:creationId xmlns:a16="http://schemas.microsoft.com/office/drawing/2014/main" id="{12E0DACF-8792-9F72-4AB1-523AD07FC85A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9" name="Google Shape;7876;p73">
              <a:extLst>
                <a:ext uri="{FF2B5EF4-FFF2-40B4-BE49-F238E27FC236}">
                  <a16:creationId xmlns:a16="http://schemas.microsoft.com/office/drawing/2014/main" id="{5C713D4F-F5E6-579C-F4B6-AAAFE3DA3573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7" name="Google Shape;7877;p73">
                <a:extLst>
                  <a:ext uri="{FF2B5EF4-FFF2-40B4-BE49-F238E27FC236}">
                    <a16:creationId xmlns:a16="http://schemas.microsoft.com/office/drawing/2014/main" id="{442EDA84-3BEC-4BDF-1E94-30A86218DD5D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8" name="Google Shape;7878;p73">
                <a:extLst>
                  <a:ext uri="{FF2B5EF4-FFF2-40B4-BE49-F238E27FC236}">
                    <a16:creationId xmlns:a16="http://schemas.microsoft.com/office/drawing/2014/main" id="{CBBE5137-B5A2-8175-6165-EE1CF22A1A46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0" name="Google Shape;7879;p73">
              <a:extLst>
                <a:ext uri="{FF2B5EF4-FFF2-40B4-BE49-F238E27FC236}">
                  <a16:creationId xmlns:a16="http://schemas.microsoft.com/office/drawing/2014/main" id="{A266BC88-6CB4-DF99-4A99-8C72197A55C5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2" name="Google Shape;7880;p73">
                <a:extLst>
                  <a:ext uri="{FF2B5EF4-FFF2-40B4-BE49-F238E27FC236}">
                    <a16:creationId xmlns:a16="http://schemas.microsoft.com/office/drawing/2014/main" id="{7052B62E-A174-47E4-B358-BF2BB493400D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1;p73">
                <a:extLst>
                  <a:ext uri="{FF2B5EF4-FFF2-40B4-BE49-F238E27FC236}">
                    <a16:creationId xmlns:a16="http://schemas.microsoft.com/office/drawing/2014/main" id="{701F2104-D9F7-CE21-F89D-CFA862B76DCA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82;p73">
                <a:extLst>
                  <a:ext uri="{FF2B5EF4-FFF2-40B4-BE49-F238E27FC236}">
                    <a16:creationId xmlns:a16="http://schemas.microsoft.com/office/drawing/2014/main" id="{373ED3AF-57CD-F8EF-49AA-373C91D65509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5" name="Google Shape;7883;p73">
                <a:extLst>
                  <a:ext uri="{FF2B5EF4-FFF2-40B4-BE49-F238E27FC236}">
                    <a16:creationId xmlns:a16="http://schemas.microsoft.com/office/drawing/2014/main" id="{B9C6C28E-EB5B-37FB-35EB-CC911DC829DC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6" name="Google Shape;7884;p73">
                <a:extLst>
                  <a:ext uri="{FF2B5EF4-FFF2-40B4-BE49-F238E27FC236}">
                    <a16:creationId xmlns:a16="http://schemas.microsoft.com/office/drawing/2014/main" id="{D0F64902-7174-EE6B-D699-69D8B65323B8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11" name="Google Shape;7885;p73">
              <a:extLst>
                <a:ext uri="{FF2B5EF4-FFF2-40B4-BE49-F238E27FC236}">
                  <a16:creationId xmlns:a16="http://schemas.microsoft.com/office/drawing/2014/main" id="{6DD6A9C4-D896-6364-76A8-0BA4B7E4336F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12" name="Google Shape;7886;p73">
                <a:extLst>
                  <a:ext uri="{FF2B5EF4-FFF2-40B4-BE49-F238E27FC236}">
                    <a16:creationId xmlns:a16="http://schemas.microsoft.com/office/drawing/2014/main" id="{36B44BB8-0074-4787-6D7D-44D759DA09AB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87;p73">
                <a:extLst>
                  <a:ext uri="{FF2B5EF4-FFF2-40B4-BE49-F238E27FC236}">
                    <a16:creationId xmlns:a16="http://schemas.microsoft.com/office/drawing/2014/main" id="{9A35E9F9-3D26-8879-6631-E80964B6CD89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88;p73">
                <a:extLst>
                  <a:ext uri="{FF2B5EF4-FFF2-40B4-BE49-F238E27FC236}">
                    <a16:creationId xmlns:a16="http://schemas.microsoft.com/office/drawing/2014/main" id="{7D7F1AE7-E1A3-C17D-0774-447DA092CF43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89;p73">
                <a:extLst>
                  <a:ext uri="{FF2B5EF4-FFF2-40B4-BE49-F238E27FC236}">
                    <a16:creationId xmlns:a16="http://schemas.microsoft.com/office/drawing/2014/main" id="{94B99E40-D86C-8996-DB5C-91A5F2EB4D6F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0;p73">
                <a:extLst>
                  <a:ext uri="{FF2B5EF4-FFF2-40B4-BE49-F238E27FC236}">
                    <a16:creationId xmlns:a16="http://schemas.microsoft.com/office/drawing/2014/main" id="{5BBC70BE-9AFB-FFCC-D7B5-898C42CF7D9A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" name="Google Shape;7891;p73">
                <a:extLst>
                  <a:ext uri="{FF2B5EF4-FFF2-40B4-BE49-F238E27FC236}">
                    <a16:creationId xmlns:a16="http://schemas.microsoft.com/office/drawing/2014/main" id="{1C759757-99A6-0C37-7DC7-4B1DF9A0E9FB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2;p73">
                <a:extLst>
                  <a:ext uri="{FF2B5EF4-FFF2-40B4-BE49-F238E27FC236}">
                    <a16:creationId xmlns:a16="http://schemas.microsoft.com/office/drawing/2014/main" id="{8CCAD697-9902-2013-1A68-585C470688D1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3;p73">
                <a:extLst>
                  <a:ext uri="{FF2B5EF4-FFF2-40B4-BE49-F238E27FC236}">
                    <a16:creationId xmlns:a16="http://schemas.microsoft.com/office/drawing/2014/main" id="{14EA0B62-B46B-7290-D676-76D3BB7A252D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4;p73">
                <a:extLst>
                  <a:ext uri="{FF2B5EF4-FFF2-40B4-BE49-F238E27FC236}">
                    <a16:creationId xmlns:a16="http://schemas.microsoft.com/office/drawing/2014/main" id="{C31053D0-1600-FD7A-5E46-45B866191D42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5;p73">
                <a:extLst>
                  <a:ext uri="{FF2B5EF4-FFF2-40B4-BE49-F238E27FC236}">
                    <a16:creationId xmlns:a16="http://schemas.microsoft.com/office/drawing/2014/main" id="{93775788-4D52-E4C8-6D19-E7CD282CAC71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6;p73">
                <a:extLst>
                  <a:ext uri="{FF2B5EF4-FFF2-40B4-BE49-F238E27FC236}">
                    <a16:creationId xmlns:a16="http://schemas.microsoft.com/office/drawing/2014/main" id="{FDB75546-FF94-34EA-9FE1-AEE09DC01E68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7;p73">
                <a:extLst>
                  <a:ext uri="{FF2B5EF4-FFF2-40B4-BE49-F238E27FC236}">
                    <a16:creationId xmlns:a16="http://schemas.microsoft.com/office/drawing/2014/main" id="{DAFF3D3D-C163-D033-A172-8BE68C64ED65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898;p73">
                <a:extLst>
                  <a:ext uri="{FF2B5EF4-FFF2-40B4-BE49-F238E27FC236}">
                    <a16:creationId xmlns:a16="http://schemas.microsoft.com/office/drawing/2014/main" id="{ED4191F9-992A-F74A-9ADA-5318586F6A14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899;p73">
                <a:extLst>
                  <a:ext uri="{FF2B5EF4-FFF2-40B4-BE49-F238E27FC236}">
                    <a16:creationId xmlns:a16="http://schemas.microsoft.com/office/drawing/2014/main" id="{6BF3041D-5013-F164-08F8-D32415A57D1C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0;p73">
                <a:extLst>
                  <a:ext uri="{FF2B5EF4-FFF2-40B4-BE49-F238E27FC236}">
                    <a16:creationId xmlns:a16="http://schemas.microsoft.com/office/drawing/2014/main" id="{FC01842B-B881-9C7B-CD53-2F1955A73986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1;p73">
                <a:extLst>
                  <a:ext uri="{FF2B5EF4-FFF2-40B4-BE49-F238E27FC236}">
                    <a16:creationId xmlns:a16="http://schemas.microsoft.com/office/drawing/2014/main" id="{EDAEB0DC-D1BB-78A0-FC26-CC09D1070CAF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2;p73">
                <a:extLst>
                  <a:ext uri="{FF2B5EF4-FFF2-40B4-BE49-F238E27FC236}">
                    <a16:creationId xmlns:a16="http://schemas.microsoft.com/office/drawing/2014/main" id="{1F5A4A29-C665-DAB1-4F6F-2F07C3D81BE9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3;p73">
                <a:extLst>
                  <a:ext uri="{FF2B5EF4-FFF2-40B4-BE49-F238E27FC236}">
                    <a16:creationId xmlns:a16="http://schemas.microsoft.com/office/drawing/2014/main" id="{ABB21453-B82E-AF98-2F18-8C55D92E1FA6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7904;p73">
                <a:extLst>
                  <a:ext uri="{FF2B5EF4-FFF2-40B4-BE49-F238E27FC236}">
                    <a16:creationId xmlns:a16="http://schemas.microsoft.com/office/drawing/2014/main" id="{6A060F77-2EA0-38B5-092F-ADC66AEFD045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7905;p73">
                <a:extLst>
                  <a:ext uri="{FF2B5EF4-FFF2-40B4-BE49-F238E27FC236}">
                    <a16:creationId xmlns:a16="http://schemas.microsoft.com/office/drawing/2014/main" id="{674A9A7C-8418-D428-D260-F9E883A55654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9" name="Google Shape;7906;p73">
            <a:extLst>
              <a:ext uri="{FF2B5EF4-FFF2-40B4-BE49-F238E27FC236}">
                <a16:creationId xmlns:a16="http://schemas.microsoft.com/office/drawing/2014/main" id="{008BB08D-92CA-773A-1EEB-CF0B5DDEC891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0" name="Google Shape;7907;p73">
            <a:extLst>
              <a:ext uri="{FF2B5EF4-FFF2-40B4-BE49-F238E27FC236}">
                <a16:creationId xmlns:a16="http://schemas.microsoft.com/office/drawing/2014/main" id="{032401B7-3738-8CF7-C884-E214B93602A9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41" name="Google Shape;7908;p73">
              <a:extLst>
                <a:ext uri="{FF2B5EF4-FFF2-40B4-BE49-F238E27FC236}">
                  <a16:creationId xmlns:a16="http://schemas.microsoft.com/office/drawing/2014/main" id="{836CF390-A503-DCEF-EB60-DACD8F753A31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51" name="Google Shape;7909;p73">
                <a:extLst>
                  <a:ext uri="{FF2B5EF4-FFF2-40B4-BE49-F238E27FC236}">
                    <a16:creationId xmlns:a16="http://schemas.microsoft.com/office/drawing/2014/main" id="{665EA76D-F5BA-8AB5-5D69-EEE0390D32E3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0;p73">
                <a:extLst>
                  <a:ext uri="{FF2B5EF4-FFF2-40B4-BE49-F238E27FC236}">
                    <a16:creationId xmlns:a16="http://schemas.microsoft.com/office/drawing/2014/main" id="{09B0A1AA-B83A-97B5-B60A-D65413620DC8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1;p73">
                <a:extLst>
                  <a:ext uri="{FF2B5EF4-FFF2-40B4-BE49-F238E27FC236}">
                    <a16:creationId xmlns:a16="http://schemas.microsoft.com/office/drawing/2014/main" id="{7837F0BE-900F-B584-C1E8-D1B210E8B623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2;p73">
                <a:extLst>
                  <a:ext uri="{FF2B5EF4-FFF2-40B4-BE49-F238E27FC236}">
                    <a16:creationId xmlns:a16="http://schemas.microsoft.com/office/drawing/2014/main" id="{5274B561-9AF0-B38C-8C26-22576E9378D8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3;p73">
                <a:extLst>
                  <a:ext uri="{FF2B5EF4-FFF2-40B4-BE49-F238E27FC236}">
                    <a16:creationId xmlns:a16="http://schemas.microsoft.com/office/drawing/2014/main" id="{6CFC1F21-0BF8-B0E0-0248-EC2C23F03F01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4;p73">
                <a:extLst>
                  <a:ext uri="{FF2B5EF4-FFF2-40B4-BE49-F238E27FC236}">
                    <a16:creationId xmlns:a16="http://schemas.microsoft.com/office/drawing/2014/main" id="{4D8D2437-EE7B-0E5E-D1C9-BD56CFF23601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5;p73">
                <a:extLst>
                  <a:ext uri="{FF2B5EF4-FFF2-40B4-BE49-F238E27FC236}">
                    <a16:creationId xmlns:a16="http://schemas.microsoft.com/office/drawing/2014/main" id="{BF208E0E-044C-F602-8EB0-A8CCC35BA4AC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6;p73">
                <a:extLst>
                  <a:ext uri="{FF2B5EF4-FFF2-40B4-BE49-F238E27FC236}">
                    <a16:creationId xmlns:a16="http://schemas.microsoft.com/office/drawing/2014/main" id="{340F7658-0FD8-3F45-DE70-3701590FB43D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7;p73">
                <a:extLst>
                  <a:ext uri="{FF2B5EF4-FFF2-40B4-BE49-F238E27FC236}">
                    <a16:creationId xmlns:a16="http://schemas.microsoft.com/office/drawing/2014/main" id="{FE4076E0-C866-19F1-A261-844181FB8F80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18;p73">
                <a:extLst>
                  <a:ext uri="{FF2B5EF4-FFF2-40B4-BE49-F238E27FC236}">
                    <a16:creationId xmlns:a16="http://schemas.microsoft.com/office/drawing/2014/main" id="{CC4D2A3B-A300-5DDA-2283-C2ECD6E7F362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19;p73">
                <a:extLst>
                  <a:ext uri="{FF2B5EF4-FFF2-40B4-BE49-F238E27FC236}">
                    <a16:creationId xmlns:a16="http://schemas.microsoft.com/office/drawing/2014/main" id="{46EB9D1E-9D07-C3A8-B866-823601208D75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0;p73">
                <a:extLst>
                  <a:ext uri="{FF2B5EF4-FFF2-40B4-BE49-F238E27FC236}">
                    <a16:creationId xmlns:a16="http://schemas.microsoft.com/office/drawing/2014/main" id="{41ABC8A9-53BB-9FDF-658C-8D04B0AF7AF8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1;p73">
                <a:extLst>
                  <a:ext uri="{FF2B5EF4-FFF2-40B4-BE49-F238E27FC236}">
                    <a16:creationId xmlns:a16="http://schemas.microsoft.com/office/drawing/2014/main" id="{E6EE1029-DEDC-32FC-3873-0C4B87381DB0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2;p73">
                <a:extLst>
                  <a:ext uri="{FF2B5EF4-FFF2-40B4-BE49-F238E27FC236}">
                    <a16:creationId xmlns:a16="http://schemas.microsoft.com/office/drawing/2014/main" id="{762A80C7-95D6-A8E2-728D-0807FF26E9B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3;p73">
                <a:extLst>
                  <a:ext uri="{FF2B5EF4-FFF2-40B4-BE49-F238E27FC236}">
                    <a16:creationId xmlns:a16="http://schemas.microsoft.com/office/drawing/2014/main" id="{5A23220C-D459-1A44-7BD2-C4C534AC9881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4;p73">
                <a:extLst>
                  <a:ext uri="{FF2B5EF4-FFF2-40B4-BE49-F238E27FC236}">
                    <a16:creationId xmlns:a16="http://schemas.microsoft.com/office/drawing/2014/main" id="{D221E41C-992F-5560-3B12-9B7E46C0FBDE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5;p73">
                <a:extLst>
                  <a:ext uri="{FF2B5EF4-FFF2-40B4-BE49-F238E27FC236}">
                    <a16:creationId xmlns:a16="http://schemas.microsoft.com/office/drawing/2014/main" id="{DE26D37C-568E-8AA6-8B5B-DCAC785B8316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6;p73">
                <a:extLst>
                  <a:ext uri="{FF2B5EF4-FFF2-40B4-BE49-F238E27FC236}">
                    <a16:creationId xmlns:a16="http://schemas.microsoft.com/office/drawing/2014/main" id="{309EBEFD-56CA-079B-72D0-CF3DC2B6CB29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7;p73">
                <a:extLst>
                  <a:ext uri="{FF2B5EF4-FFF2-40B4-BE49-F238E27FC236}">
                    <a16:creationId xmlns:a16="http://schemas.microsoft.com/office/drawing/2014/main" id="{678AE471-A1F7-5C0A-EB87-9C37530EEAAD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28;p73">
                <a:extLst>
                  <a:ext uri="{FF2B5EF4-FFF2-40B4-BE49-F238E27FC236}">
                    <a16:creationId xmlns:a16="http://schemas.microsoft.com/office/drawing/2014/main" id="{18FDE300-0472-73EF-444E-733577DC7435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29;p73">
                <a:extLst>
                  <a:ext uri="{FF2B5EF4-FFF2-40B4-BE49-F238E27FC236}">
                    <a16:creationId xmlns:a16="http://schemas.microsoft.com/office/drawing/2014/main" id="{E8356E17-4284-BADF-C666-05FD06B80EA2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30;p73">
                <a:extLst>
                  <a:ext uri="{FF2B5EF4-FFF2-40B4-BE49-F238E27FC236}">
                    <a16:creationId xmlns:a16="http://schemas.microsoft.com/office/drawing/2014/main" id="{41C1D7A0-30BF-9D7B-479A-48F828A37EEC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7931;p73">
                <a:extLst>
                  <a:ext uri="{FF2B5EF4-FFF2-40B4-BE49-F238E27FC236}">
                    <a16:creationId xmlns:a16="http://schemas.microsoft.com/office/drawing/2014/main" id="{71B1A9FD-CC88-ACDF-C20D-2887687909AC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7932;p73">
                <a:extLst>
                  <a:ext uri="{FF2B5EF4-FFF2-40B4-BE49-F238E27FC236}">
                    <a16:creationId xmlns:a16="http://schemas.microsoft.com/office/drawing/2014/main" id="{E7E415B2-DE26-A892-2114-F21F97352C5A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2" name="Google Shape;7933;p73">
              <a:extLst>
                <a:ext uri="{FF2B5EF4-FFF2-40B4-BE49-F238E27FC236}">
                  <a16:creationId xmlns:a16="http://schemas.microsoft.com/office/drawing/2014/main" id="{14CC26F3-9F6B-3F6A-0315-FEBAAEAEDA80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7" name="Google Shape;7934;p73">
                <a:extLst>
                  <a:ext uri="{FF2B5EF4-FFF2-40B4-BE49-F238E27FC236}">
                    <a16:creationId xmlns:a16="http://schemas.microsoft.com/office/drawing/2014/main" id="{03260388-C82B-12C1-305D-F62418612696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35;p73">
                <a:extLst>
                  <a:ext uri="{FF2B5EF4-FFF2-40B4-BE49-F238E27FC236}">
                    <a16:creationId xmlns:a16="http://schemas.microsoft.com/office/drawing/2014/main" id="{9A659D37-8E1A-DF72-A7FE-090611EC0E34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7936;p73">
                <a:extLst>
                  <a:ext uri="{FF2B5EF4-FFF2-40B4-BE49-F238E27FC236}">
                    <a16:creationId xmlns:a16="http://schemas.microsoft.com/office/drawing/2014/main" id="{0C9EC092-2B7D-CA42-1A2E-E5A4FC0314A3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37;p73">
                <a:extLst>
                  <a:ext uri="{FF2B5EF4-FFF2-40B4-BE49-F238E27FC236}">
                    <a16:creationId xmlns:a16="http://schemas.microsoft.com/office/drawing/2014/main" id="{16FF0EE6-2102-A30A-436A-09CB4BD32CC4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3" name="Google Shape;7938;p73">
              <a:extLst>
                <a:ext uri="{FF2B5EF4-FFF2-40B4-BE49-F238E27FC236}">
                  <a16:creationId xmlns:a16="http://schemas.microsoft.com/office/drawing/2014/main" id="{E7E83E10-3418-AD34-27D2-610CCEFB17D0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939;p73">
              <a:extLst>
                <a:ext uri="{FF2B5EF4-FFF2-40B4-BE49-F238E27FC236}">
                  <a16:creationId xmlns:a16="http://schemas.microsoft.com/office/drawing/2014/main" id="{1B10FE41-1912-3598-6869-662AFC32E1D0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5" name="Google Shape;7940;p73">
              <a:extLst>
                <a:ext uri="{FF2B5EF4-FFF2-40B4-BE49-F238E27FC236}">
                  <a16:creationId xmlns:a16="http://schemas.microsoft.com/office/drawing/2014/main" id="{448C26A4-6AFF-F7E7-6274-1A94BB1BFC52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6" name="Google Shape;7941;p73">
              <a:extLst>
                <a:ext uri="{FF2B5EF4-FFF2-40B4-BE49-F238E27FC236}">
                  <a16:creationId xmlns:a16="http://schemas.microsoft.com/office/drawing/2014/main" id="{DB6BAE07-8BF3-4C90-9716-F7E9153E942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5" name="Google Shape;7942;p73">
            <a:extLst>
              <a:ext uri="{FF2B5EF4-FFF2-40B4-BE49-F238E27FC236}">
                <a16:creationId xmlns:a16="http://schemas.microsoft.com/office/drawing/2014/main" id="{AA6204D9-3B1E-AAD8-CB39-7A8EB8DBEA12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Google Shape;7943;p73">
            <a:extLst>
              <a:ext uri="{FF2B5EF4-FFF2-40B4-BE49-F238E27FC236}">
                <a16:creationId xmlns:a16="http://schemas.microsoft.com/office/drawing/2014/main" id="{68C8F1C0-6358-F3FE-8EAA-7FC2D23AC76F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7" name="Google Shape;7944;p73">
            <a:extLst>
              <a:ext uri="{FF2B5EF4-FFF2-40B4-BE49-F238E27FC236}">
                <a16:creationId xmlns:a16="http://schemas.microsoft.com/office/drawing/2014/main" id="{53CBFD48-D6E7-5B1C-B659-CA6FE8F22A20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8" name="Google Shape;7945;p73">
              <a:extLst>
                <a:ext uri="{FF2B5EF4-FFF2-40B4-BE49-F238E27FC236}">
                  <a16:creationId xmlns:a16="http://schemas.microsoft.com/office/drawing/2014/main" id="{36572125-B2D2-C8AB-0926-C1173B7A8239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9" name="Google Shape;7946;p73">
                <a:extLst>
                  <a:ext uri="{FF2B5EF4-FFF2-40B4-BE49-F238E27FC236}">
                    <a16:creationId xmlns:a16="http://schemas.microsoft.com/office/drawing/2014/main" id="{835460B8-B308-4D33-6748-C93A33C4967E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47;p73">
                <a:extLst>
                  <a:ext uri="{FF2B5EF4-FFF2-40B4-BE49-F238E27FC236}">
                    <a16:creationId xmlns:a16="http://schemas.microsoft.com/office/drawing/2014/main" id="{2DF5F479-9CCC-ABCD-7540-FA5728DB06FB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48;p73">
                <a:extLst>
                  <a:ext uri="{FF2B5EF4-FFF2-40B4-BE49-F238E27FC236}">
                    <a16:creationId xmlns:a16="http://schemas.microsoft.com/office/drawing/2014/main" id="{FB7517A3-55E5-1650-9204-0E926AC9B1D3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7949;p73">
                <a:extLst>
                  <a:ext uri="{FF2B5EF4-FFF2-40B4-BE49-F238E27FC236}">
                    <a16:creationId xmlns:a16="http://schemas.microsoft.com/office/drawing/2014/main" id="{260E0D4E-A02C-012D-7FF0-C5A516855800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7950;p73">
                <a:extLst>
                  <a:ext uri="{FF2B5EF4-FFF2-40B4-BE49-F238E27FC236}">
                    <a16:creationId xmlns:a16="http://schemas.microsoft.com/office/drawing/2014/main" id="{C6C1DA0A-47A6-DFB1-1188-C451039845D3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51;p73">
              <a:extLst>
                <a:ext uri="{FF2B5EF4-FFF2-40B4-BE49-F238E27FC236}">
                  <a16:creationId xmlns:a16="http://schemas.microsoft.com/office/drawing/2014/main" id="{AEB49C8E-059F-35F5-0A0E-FC000390F182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4" name="Google Shape;7952;p73">
                <a:extLst>
                  <a:ext uri="{FF2B5EF4-FFF2-40B4-BE49-F238E27FC236}">
                    <a16:creationId xmlns:a16="http://schemas.microsoft.com/office/drawing/2014/main" id="{57B67A94-A618-4EF5-92EF-71A4A864D067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3;p73">
                <a:extLst>
                  <a:ext uri="{FF2B5EF4-FFF2-40B4-BE49-F238E27FC236}">
                    <a16:creationId xmlns:a16="http://schemas.microsoft.com/office/drawing/2014/main" id="{E753569D-CAB6-120C-BBF8-DF24591E9AB4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54;p73">
                <a:extLst>
                  <a:ext uri="{FF2B5EF4-FFF2-40B4-BE49-F238E27FC236}">
                    <a16:creationId xmlns:a16="http://schemas.microsoft.com/office/drawing/2014/main" id="{8070E381-9461-3161-8E8A-78B8A8D70A71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7955;p73">
                <a:extLst>
                  <a:ext uri="{FF2B5EF4-FFF2-40B4-BE49-F238E27FC236}">
                    <a16:creationId xmlns:a16="http://schemas.microsoft.com/office/drawing/2014/main" id="{B3A0B72C-9D1A-9A4E-F770-14A86BBE307F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56;p73">
                <a:extLst>
                  <a:ext uri="{FF2B5EF4-FFF2-40B4-BE49-F238E27FC236}">
                    <a16:creationId xmlns:a16="http://schemas.microsoft.com/office/drawing/2014/main" id="{E65381B5-A312-D7C7-C316-0F6192958995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57;p73">
              <a:extLst>
                <a:ext uri="{FF2B5EF4-FFF2-40B4-BE49-F238E27FC236}">
                  <a16:creationId xmlns:a16="http://schemas.microsoft.com/office/drawing/2014/main" id="{3DC6D4DA-13DB-0CC5-4169-1EA600F96DE1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9" name="Google Shape;7958;p73">
                <a:extLst>
                  <a:ext uri="{FF2B5EF4-FFF2-40B4-BE49-F238E27FC236}">
                    <a16:creationId xmlns:a16="http://schemas.microsoft.com/office/drawing/2014/main" id="{0672E584-D1A2-40A3-9939-43ED1BF02DC3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59;p73">
                <a:extLst>
                  <a:ext uri="{FF2B5EF4-FFF2-40B4-BE49-F238E27FC236}">
                    <a16:creationId xmlns:a16="http://schemas.microsoft.com/office/drawing/2014/main" id="{8E5A8E01-1688-4ACF-18CC-E4119939D419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60;p73">
                <a:extLst>
                  <a:ext uri="{FF2B5EF4-FFF2-40B4-BE49-F238E27FC236}">
                    <a16:creationId xmlns:a16="http://schemas.microsoft.com/office/drawing/2014/main" id="{A5658B74-8CDA-DBE1-D04C-8C81203D99F1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7961;p73">
                <a:extLst>
                  <a:ext uri="{FF2B5EF4-FFF2-40B4-BE49-F238E27FC236}">
                    <a16:creationId xmlns:a16="http://schemas.microsoft.com/office/drawing/2014/main" id="{0A06FCA9-FEC0-A18D-21C6-0993A3B4FA0D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62;p73">
                <a:extLst>
                  <a:ext uri="{FF2B5EF4-FFF2-40B4-BE49-F238E27FC236}">
                    <a16:creationId xmlns:a16="http://schemas.microsoft.com/office/drawing/2014/main" id="{464CBC7A-A878-A993-08E5-E86891BE799F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63;p73">
              <a:extLst>
                <a:ext uri="{FF2B5EF4-FFF2-40B4-BE49-F238E27FC236}">
                  <a16:creationId xmlns:a16="http://schemas.microsoft.com/office/drawing/2014/main" id="{321A7F36-BC3C-40C7-AECC-620D2107D2AD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4" name="Google Shape;7964;p73">
                <a:extLst>
                  <a:ext uri="{FF2B5EF4-FFF2-40B4-BE49-F238E27FC236}">
                    <a16:creationId xmlns:a16="http://schemas.microsoft.com/office/drawing/2014/main" id="{CA9597E1-FFA5-2884-87A7-667B9FAE41E1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5;p73">
                <a:extLst>
                  <a:ext uri="{FF2B5EF4-FFF2-40B4-BE49-F238E27FC236}">
                    <a16:creationId xmlns:a16="http://schemas.microsoft.com/office/drawing/2014/main" id="{DD7BEFB9-6045-6FA4-280A-0767401078A2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66;p73">
                <a:extLst>
                  <a:ext uri="{FF2B5EF4-FFF2-40B4-BE49-F238E27FC236}">
                    <a16:creationId xmlns:a16="http://schemas.microsoft.com/office/drawing/2014/main" id="{6A4ABF5D-C833-3B80-1C2C-80E6FFAEC3D8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7967;p73">
                <a:extLst>
                  <a:ext uri="{FF2B5EF4-FFF2-40B4-BE49-F238E27FC236}">
                    <a16:creationId xmlns:a16="http://schemas.microsoft.com/office/drawing/2014/main" id="{F38E1652-396B-54DB-8A00-788D487EAF31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68;p73">
                <a:extLst>
                  <a:ext uri="{FF2B5EF4-FFF2-40B4-BE49-F238E27FC236}">
                    <a16:creationId xmlns:a16="http://schemas.microsoft.com/office/drawing/2014/main" id="{121E438D-1B77-DFF6-BCCC-DA7DAD16C12E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2" name="Google Shape;7969;p73">
              <a:extLst>
                <a:ext uri="{FF2B5EF4-FFF2-40B4-BE49-F238E27FC236}">
                  <a16:creationId xmlns:a16="http://schemas.microsoft.com/office/drawing/2014/main" id="{143F53CB-8C6A-FAE4-DD03-FE17500FAC7C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9" name="Google Shape;7970;p73">
                <a:extLst>
                  <a:ext uri="{FF2B5EF4-FFF2-40B4-BE49-F238E27FC236}">
                    <a16:creationId xmlns:a16="http://schemas.microsoft.com/office/drawing/2014/main" id="{DC962DA9-27C0-DA1D-0A1A-55BA6307CF67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1;p73">
                <a:extLst>
                  <a:ext uri="{FF2B5EF4-FFF2-40B4-BE49-F238E27FC236}">
                    <a16:creationId xmlns:a16="http://schemas.microsoft.com/office/drawing/2014/main" id="{EFCC2AE3-49CC-25C5-7093-651A6C2E4ACA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72;p73">
                <a:extLst>
                  <a:ext uri="{FF2B5EF4-FFF2-40B4-BE49-F238E27FC236}">
                    <a16:creationId xmlns:a16="http://schemas.microsoft.com/office/drawing/2014/main" id="{D7226CC4-72C1-6D25-C288-FC4E056F6C86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7973;p73">
                <a:extLst>
                  <a:ext uri="{FF2B5EF4-FFF2-40B4-BE49-F238E27FC236}">
                    <a16:creationId xmlns:a16="http://schemas.microsoft.com/office/drawing/2014/main" id="{B7C8996A-F5BF-DC01-888D-4D6D5CE9B8F6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74;p73">
                <a:extLst>
                  <a:ext uri="{FF2B5EF4-FFF2-40B4-BE49-F238E27FC236}">
                    <a16:creationId xmlns:a16="http://schemas.microsoft.com/office/drawing/2014/main" id="{AEC9423C-229E-8447-F3AD-6AA41DEC0241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3" name="Google Shape;7975;p73">
              <a:extLst>
                <a:ext uri="{FF2B5EF4-FFF2-40B4-BE49-F238E27FC236}">
                  <a16:creationId xmlns:a16="http://schemas.microsoft.com/office/drawing/2014/main" id="{F570A372-CD82-0D62-2FAD-992C26B4C5FA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4" name="Google Shape;7976;p73">
                <a:extLst>
                  <a:ext uri="{FF2B5EF4-FFF2-40B4-BE49-F238E27FC236}">
                    <a16:creationId xmlns:a16="http://schemas.microsoft.com/office/drawing/2014/main" id="{8C40C318-7D75-B199-F848-A0643D24E398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77;p73">
                <a:extLst>
                  <a:ext uri="{FF2B5EF4-FFF2-40B4-BE49-F238E27FC236}">
                    <a16:creationId xmlns:a16="http://schemas.microsoft.com/office/drawing/2014/main" id="{09179851-9CC6-7444-0001-D879FF73E04C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78;p73">
                <a:extLst>
                  <a:ext uri="{FF2B5EF4-FFF2-40B4-BE49-F238E27FC236}">
                    <a16:creationId xmlns:a16="http://schemas.microsoft.com/office/drawing/2014/main" id="{09555B92-0471-4C88-7161-980A21DDF9C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7979;p73">
                <a:extLst>
                  <a:ext uri="{FF2B5EF4-FFF2-40B4-BE49-F238E27FC236}">
                    <a16:creationId xmlns:a16="http://schemas.microsoft.com/office/drawing/2014/main" id="{BF090378-CB8F-6322-6190-24153D97571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80;p73">
                <a:extLst>
                  <a:ext uri="{FF2B5EF4-FFF2-40B4-BE49-F238E27FC236}">
                    <a16:creationId xmlns:a16="http://schemas.microsoft.com/office/drawing/2014/main" id="{3C31FAA7-C2CC-3938-98AD-DE8084C9A82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4" name="Google Shape;7981;p73">
            <a:extLst>
              <a:ext uri="{FF2B5EF4-FFF2-40B4-BE49-F238E27FC236}">
                <a16:creationId xmlns:a16="http://schemas.microsoft.com/office/drawing/2014/main" id="{5AFBD284-C3A8-0178-5C27-0AC20A7E36B2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5" name="Google Shape;7982;p73">
            <a:extLst>
              <a:ext uri="{FF2B5EF4-FFF2-40B4-BE49-F238E27FC236}">
                <a16:creationId xmlns:a16="http://schemas.microsoft.com/office/drawing/2014/main" id="{EBD76E4F-BD57-B249-A48F-34AD7A1CACA9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6" name="Google Shape;7983;p73">
              <a:extLst>
                <a:ext uri="{FF2B5EF4-FFF2-40B4-BE49-F238E27FC236}">
                  <a16:creationId xmlns:a16="http://schemas.microsoft.com/office/drawing/2014/main" id="{8B26576F-8B4F-3E19-89A9-9D67AF87A541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984;p73">
              <a:extLst>
                <a:ext uri="{FF2B5EF4-FFF2-40B4-BE49-F238E27FC236}">
                  <a16:creationId xmlns:a16="http://schemas.microsoft.com/office/drawing/2014/main" id="{1ACDBCEE-74E6-E2BC-8AF8-9981D62265A1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8" name="Google Shape;7985;p73">
            <a:extLst>
              <a:ext uri="{FF2B5EF4-FFF2-40B4-BE49-F238E27FC236}">
                <a16:creationId xmlns:a16="http://schemas.microsoft.com/office/drawing/2014/main" id="{B8D5A384-CB69-8230-32FF-A9A2317E42EC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9" name="Google Shape;7986;p73">
              <a:extLst>
                <a:ext uri="{FF2B5EF4-FFF2-40B4-BE49-F238E27FC236}">
                  <a16:creationId xmlns:a16="http://schemas.microsoft.com/office/drawing/2014/main" id="{1E0BA114-D1A9-0398-13CA-EA50471C17F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0" name="Google Shape;7987;p73">
              <a:extLst>
                <a:ext uri="{FF2B5EF4-FFF2-40B4-BE49-F238E27FC236}">
                  <a16:creationId xmlns:a16="http://schemas.microsoft.com/office/drawing/2014/main" id="{D84B40B4-CA19-6603-3D3C-BFF941D4FC23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21" name="Google Shape;7988;p73">
            <a:extLst>
              <a:ext uri="{FF2B5EF4-FFF2-40B4-BE49-F238E27FC236}">
                <a16:creationId xmlns:a16="http://schemas.microsoft.com/office/drawing/2014/main" id="{9F0FC303-D9B3-1078-C033-7DBDBA4C90D9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2" name="Google Shape;7989;p73">
              <a:extLst>
                <a:ext uri="{FF2B5EF4-FFF2-40B4-BE49-F238E27FC236}">
                  <a16:creationId xmlns:a16="http://schemas.microsoft.com/office/drawing/2014/main" id="{A00EBC60-5F70-DA15-858B-8A3ABBA2934A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0;p73">
              <a:extLst>
                <a:ext uri="{FF2B5EF4-FFF2-40B4-BE49-F238E27FC236}">
                  <a16:creationId xmlns:a16="http://schemas.microsoft.com/office/drawing/2014/main" id="{8D96D5F3-1919-5CFD-1F63-92DDC67D6079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4" name="Google Shape;7991;p73">
              <a:extLst>
                <a:ext uri="{FF2B5EF4-FFF2-40B4-BE49-F238E27FC236}">
                  <a16:creationId xmlns:a16="http://schemas.microsoft.com/office/drawing/2014/main" id="{E445CE6A-3A6A-329A-3810-77382C2F4964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5" name="Google Shape;7992;p73">
              <a:extLst>
                <a:ext uri="{FF2B5EF4-FFF2-40B4-BE49-F238E27FC236}">
                  <a16:creationId xmlns:a16="http://schemas.microsoft.com/office/drawing/2014/main" id="{BD30DD3B-2E3D-B4D6-66E1-52028A499F7A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6" name="Google Shape;7993;p73">
              <a:extLst>
                <a:ext uri="{FF2B5EF4-FFF2-40B4-BE49-F238E27FC236}">
                  <a16:creationId xmlns:a16="http://schemas.microsoft.com/office/drawing/2014/main" id="{852541EE-AD61-D0AF-E05C-735AC8E49CF5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7" name="Google Shape;7994;p73">
              <a:extLst>
                <a:ext uri="{FF2B5EF4-FFF2-40B4-BE49-F238E27FC236}">
                  <a16:creationId xmlns:a16="http://schemas.microsoft.com/office/drawing/2014/main" id="{CFBA62FB-F954-8197-ACE6-84D4AD5C4C5F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8" name="Google Shape;7995;p73">
              <a:extLst>
                <a:ext uri="{FF2B5EF4-FFF2-40B4-BE49-F238E27FC236}">
                  <a16:creationId xmlns:a16="http://schemas.microsoft.com/office/drawing/2014/main" id="{75E521CE-9061-386F-6A8B-4C8031206374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9" name="Google Shape;7996;p73">
              <a:extLst>
                <a:ext uri="{FF2B5EF4-FFF2-40B4-BE49-F238E27FC236}">
                  <a16:creationId xmlns:a16="http://schemas.microsoft.com/office/drawing/2014/main" id="{CA1E11F8-D392-CC7A-EE22-CDAFDAF1DC83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97;p73">
              <a:extLst>
                <a:ext uri="{FF2B5EF4-FFF2-40B4-BE49-F238E27FC236}">
                  <a16:creationId xmlns:a16="http://schemas.microsoft.com/office/drawing/2014/main" id="{98E2DF4F-5083-6774-12C6-4EFD16848C03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7998;p73">
              <a:extLst>
                <a:ext uri="{FF2B5EF4-FFF2-40B4-BE49-F238E27FC236}">
                  <a16:creationId xmlns:a16="http://schemas.microsoft.com/office/drawing/2014/main" id="{F86424A6-DB8C-3A7B-AF1F-B98F33D91A89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7999;p73">
              <a:extLst>
                <a:ext uri="{FF2B5EF4-FFF2-40B4-BE49-F238E27FC236}">
                  <a16:creationId xmlns:a16="http://schemas.microsoft.com/office/drawing/2014/main" id="{DB3B3C04-2E87-0142-2B58-801365E19AA8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000;p73">
              <a:extLst>
                <a:ext uri="{FF2B5EF4-FFF2-40B4-BE49-F238E27FC236}">
                  <a16:creationId xmlns:a16="http://schemas.microsoft.com/office/drawing/2014/main" id="{4C22D04B-107D-D532-81DF-4617BC0A749A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4" name="Google Shape;8001;p73">
              <a:extLst>
                <a:ext uri="{FF2B5EF4-FFF2-40B4-BE49-F238E27FC236}">
                  <a16:creationId xmlns:a16="http://schemas.microsoft.com/office/drawing/2014/main" id="{EB631E8A-DDFB-5810-1C0D-5D92C1CC6197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002;p73">
              <a:extLst>
                <a:ext uri="{FF2B5EF4-FFF2-40B4-BE49-F238E27FC236}">
                  <a16:creationId xmlns:a16="http://schemas.microsoft.com/office/drawing/2014/main" id="{07F109DD-DB49-09BE-46E8-7ABDE16A5147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6" name="Google Shape;8003;p73">
              <a:extLst>
                <a:ext uri="{FF2B5EF4-FFF2-40B4-BE49-F238E27FC236}">
                  <a16:creationId xmlns:a16="http://schemas.microsoft.com/office/drawing/2014/main" id="{0E7D120A-59C1-E71F-732A-0537B2B85273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7" name="Google Shape;8004;p73">
              <a:extLst>
                <a:ext uri="{FF2B5EF4-FFF2-40B4-BE49-F238E27FC236}">
                  <a16:creationId xmlns:a16="http://schemas.microsoft.com/office/drawing/2014/main" id="{E248A052-AD0B-A40C-D57C-A1C54304D311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8" name="Google Shape;8005;p73">
              <a:extLst>
                <a:ext uri="{FF2B5EF4-FFF2-40B4-BE49-F238E27FC236}">
                  <a16:creationId xmlns:a16="http://schemas.microsoft.com/office/drawing/2014/main" id="{9CF0352F-0B10-CF40-52A3-6E3AAEEE52B4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9" name="Google Shape;8006;p73">
            <a:extLst>
              <a:ext uri="{FF2B5EF4-FFF2-40B4-BE49-F238E27FC236}">
                <a16:creationId xmlns:a16="http://schemas.microsoft.com/office/drawing/2014/main" id="{A907B4E5-93D2-8244-788A-B9466B30D374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40" name="Google Shape;8007;p73">
              <a:extLst>
                <a:ext uri="{FF2B5EF4-FFF2-40B4-BE49-F238E27FC236}">
                  <a16:creationId xmlns:a16="http://schemas.microsoft.com/office/drawing/2014/main" id="{7DEF71A3-F4DB-7654-DCC0-A45C08938224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1" name="Google Shape;8008;p73">
              <a:extLst>
                <a:ext uri="{FF2B5EF4-FFF2-40B4-BE49-F238E27FC236}">
                  <a16:creationId xmlns:a16="http://schemas.microsoft.com/office/drawing/2014/main" id="{16E9EBF6-C66A-6679-C884-EE099F767904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2" name="Google Shape;8009;p73">
              <a:extLst>
                <a:ext uri="{FF2B5EF4-FFF2-40B4-BE49-F238E27FC236}">
                  <a16:creationId xmlns:a16="http://schemas.microsoft.com/office/drawing/2014/main" id="{E60851DB-482C-83B8-6A90-3B51A276E340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3" name="Google Shape;8010;p73">
              <a:extLst>
                <a:ext uri="{FF2B5EF4-FFF2-40B4-BE49-F238E27FC236}">
                  <a16:creationId xmlns:a16="http://schemas.microsoft.com/office/drawing/2014/main" id="{CF8BB856-3A54-1D58-F3F1-7367389A8C5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4" name="Google Shape;8011;p73">
              <a:extLst>
                <a:ext uri="{FF2B5EF4-FFF2-40B4-BE49-F238E27FC236}">
                  <a16:creationId xmlns:a16="http://schemas.microsoft.com/office/drawing/2014/main" id="{5BEE9F1A-8167-59FC-CEE3-2EC14CF261CC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5" name="Google Shape;8012;p73">
              <a:extLst>
                <a:ext uri="{FF2B5EF4-FFF2-40B4-BE49-F238E27FC236}">
                  <a16:creationId xmlns:a16="http://schemas.microsoft.com/office/drawing/2014/main" id="{92F8B2F5-EA94-906C-1210-7F9A2922DB2A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6" name="Google Shape;8013;p73">
              <a:extLst>
                <a:ext uri="{FF2B5EF4-FFF2-40B4-BE49-F238E27FC236}">
                  <a16:creationId xmlns:a16="http://schemas.microsoft.com/office/drawing/2014/main" id="{259DF453-1CB8-2F3F-D067-7CB372B32891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7" name="Google Shape;8014;p73">
              <a:extLst>
                <a:ext uri="{FF2B5EF4-FFF2-40B4-BE49-F238E27FC236}">
                  <a16:creationId xmlns:a16="http://schemas.microsoft.com/office/drawing/2014/main" id="{42A83B0E-18CE-5EE8-40F7-AC21528EBBD6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8" name="Google Shape;8015;p73">
              <a:extLst>
                <a:ext uri="{FF2B5EF4-FFF2-40B4-BE49-F238E27FC236}">
                  <a16:creationId xmlns:a16="http://schemas.microsoft.com/office/drawing/2014/main" id="{5C22A3E3-0189-B39E-7E0E-A1E1EB4E7406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9" name="Google Shape;8016;p73">
              <a:extLst>
                <a:ext uri="{FF2B5EF4-FFF2-40B4-BE49-F238E27FC236}">
                  <a16:creationId xmlns:a16="http://schemas.microsoft.com/office/drawing/2014/main" id="{F909FA9E-7C6A-87D4-10B1-BA9594EB2FA2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50" name="Google Shape;8017;p73">
              <a:extLst>
                <a:ext uri="{FF2B5EF4-FFF2-40B4-BE49-F238E27FC236}">
                  <a16:creationId xmlns:a16="http://schemas.microsoft.com/office/drawing/2014/main" id="{CFFCC390-2BB1-F936-8DFB-B9221C3F6894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1" name="Google Shape;8018;p73">
              <a:extLst>
                <a:ext uri="{FF2B5EF4-FFF2-40B4-BE49-F238E27FC236}">
                  <a16:creationId xmlns:a16="http://schemas.microsoft.com/office/drawing/2014/main" id="{927116EF-3A0B-E79A-3D7A-1D7027B5A66B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2" name="Google Shape;8019;p73">
              <a:extLst>
                <a:ext uri="{FF2B5EF4-FFF2-40B4-BE49-F238E27FC236}">
                  <a16:creationId xmlns:a16="http://schemas.microsoft.com/office/drawing/2014/main" id="{95946A2F-FB5E-1E0C-EBC3-91E4503211AB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3" name="Google Shape;8020;p73">
              <a:extLst>
                <a:ext uri="{FF2B5EF4-FFF2-40B4-BE49-F238E27FC236}">
                  <a16:creationId xmlns:a16="http://schemas.microsoft.com/office/drawing/2014/main" id="{6CC72B22-D24C-8B3A-106B-BC8B5ABB3F66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4" name="Google Shape;8021;p73">
              <a:extLst>
                <a:ext uri="{FF2B5EF4-FFF2-40B4-BE49-F238E27FC236}">
                  <a16:creationId xmlns:a16="http://schemas.microsoft.com/office/drawing/2014/main" id="{381545F7-F819-DE48-4ADC-F0F1C34D8934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5" name="Google Shape;8022;p73">
                <a:extLst>
                  <a:ext uri="{FF2B5EF4-FFF2-40B4-BE49-F238E27FC236}">
                    <a16:creationId xmlns:a16="http://schemas.microsoft.com/office/drawing/2014/main" id="{2742FDA7-B4B9-7473-D61F-02830D107E7B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3;p73">
                <a:extLst>
                  <a:ext uri="{FF2B5EF4-FFF2-40B4-BE49-F238E27FC236}">
                    <a16:creationId xmlns:a16="http://schemas.microsoft.com/office/drawing/2014/main" id="{C97ED240-9343-A787-5D4D-7260441190C5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4;p73">
                <a:extLst>
                  <a:ext uri="{FF2B5EF4-FFF2-40B4-BE49-F238E27FC236}">
                    <a16:creationId xmlns:a16="http://schemas.microsoft.com/office/drawing/2014/main" id="{CA8501DF-DF29-1544-4D75-8F6D438E23A2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5;p73">
                <a:extLst>
                  <a:ext uri="{FF2B5EF4-FFF2-40B4-BE49-F238E27FC236}">
                    <a16:creationId xmlns:a16="http://schemas.microsoft.com/office/drawing/2014/main" id="{4AADBDB9-7981-297C-3C98-D84BAACA40B6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6;p73">
                <a:extLst>
                  <a:ext uri="{FF2B5EF4-FFF2-40B4-BE49-F238E27FC236}">
                    <a16:creationId xmlns:a16="http://schemas.microsoft.com/office/drawing/2014/main" id="{428F0D06-B2AC-28EA-D6D1-7D4674161086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7;p73">
                <a:extLst>
                  <a:ext uri="{FF2B5EF4-FFF2-40B4-BE49-F238E27FC236}">
                    <a16:creationId xmlns:a16="http://schemas.microsoft.com/office/drawing/2014/main" id="{197CCB1D-594F-034F-EF14-7EB28F952E91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28;p73">
                <a:extLst>
                  <a:ext uri="{FF2B5EF4-FFF2-40B4-BE49-F238E27FC236}">
                    <a16:creationId xmlns:a16="http://schemas.microsoft.com/office/drawing/2014/main" id="{8AE42C61-04A6-AFC6-E4BC-1678582C5FCF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29;p73">
                <a:extLst>
                  <a:ext uri="{FF2B5EF4-FFF2-40B4-BE49-F238E27FC236}">
                    <a16:creationId xmlns:a16="http://schemas.microsoft.com/office/drawing/2014/main" id="{67B9867F-C7FF-B149-CE2B-4BADF7A84637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0;p73">
                <a:extLst>
                  <a:ext uri="{FF2B5EF4-FFF2-40B4-BE49-F238E27FC236}">
                    <a16:creationId xmlns:a16="http://schemas.microsoft.com/office/drawing/2014/main" id="{E7A08351-1F73-44F2-E3B3-D9C6558E3D12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31;p73">
                <a:extLst>
                  <a:ext uri="{FF2B5EF4-FFF2-40B4-BE49-F238E27FC236}">
                    <a16:creationId xmlns:a16="http://schemas.microsoft.com/office/drawing/2014/main" id="{F0C66DA6-C20D-BB3F-BF8D-D8A7C7F1E592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5" name="Google Shape;8032;p73">
                <a:extLst>
                  <a:ext uri="{FF2B5EF4-FFF2-40B4-BE49-F238E27FC236}">
                    <a16:creationId xmlns:a16="http://schemas.microsoft.com/office/drawing/2014/main" id="{56D0DD18-BF5A-8763-149A-F083E3B6EA16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6" name="Google Shape;8033;p73">
                <a:extLst>
                  <a:ext uri="{FF2B5EF4-FFF2-40B4-BE49-F238E27FC236}">
                    <a16:creationId xmlns:a16="http://schemas.microsoft.com/office/drawing/2014/main" id="{ED44858C-88D6-5D85-7535-A10C49185052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7" name="Google Shape;1529;p70">
            <a:extLst>
              <a:ext uri="{FF2B5EF4-FFF2-40B4-BE49-F238E27FC236}">
                <a16:creationId xmlns:a16="http://schemas.microsoft.com/office/drawing/2014/main" id="{76EC40A5-7127-F5BF-038A-A3778D2C0D48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278589386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oogle Shape;8038;p74">
            <a:extLst>
              <a:ext uri="{FF2B5EF4-FFF2-40B4-BE49-F238E27FC236}">
                <a16:creationId xmlns:a16="http://schemas.microsoft.com/office/drawing/2014/main" id="{FD02471E-60F0-F68D-093F-236152C13DFC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9" name="Google Shape;8039;p74">
              <a:extLst>
                <a:ext uri="{FF2B5EF4-FFF2-40B4-BE49-F238E27FC236}">
                  <a16:creationId xmlns:a16="http://schemas.microsoft.com/office/drawing/2014/main" id="{B71E7573-42A0-3D9A-85B0-42FFAE8560BC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0" name="Google Shape;8040;p74">
              <a:extLst>
                <a:ext uri="{FF2B5EF4-FFF2-40B4-BE49-F238E27FC236}">
                  <a16:creationId xmlns:a16="http://schemas.microsoft.com/office/drawing/2014/main" id="{D3528375-9088-4446-C863-4D07EDACD72B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3" name="Google Shape;8041;p74">
                <a:extLst>
                  <a:ext uri="{FF2B5EF4-FFF2-40B4-BE49-F238E27FC236}">
                    <a16:creationId xmlns:a16="http://schemas.microsoft.com/office/drawing/2014/main" id="{F3E309D7-01F2-21C0-1260-251A2F30C5EF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4" name="Google Shape;8042;p74">
                <a:extLst>
                  <a:ext uri="{FF2B5EF4-FFF2-40B4-BE49-F238E27FC236}">
                    <a16:creationId xmlns:a16="http://schemas.microsoft.com/office/drawing/2014/main" id="{5D6BEA48-C248-DAE2-0214-AC61E780CAC4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43;p74">
              <a:extLst>
                <a:ext uri="{FF2B5EF4-FFF2-40B4-BE49-F238E27FC236}">
                  <a16:creationId xmlns:a16="http://schemas.microsoft.com/office/drawing/2014/main" id="{1D51B255-2070-8C25-351D-9D9232C9DADD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21" name="Google Shape;8044;p74">
                <a:extLst>
                  <a:ext uri="{FF2B5EF4-FFF2-40B4-BE49-F238E27FC236}">
                    <a16:creationId xmlns:a16="http://schemas.microsoft.com/office/drawing/2014/main" id="{E44A2327-678A-A9C1-BF0F-2B79E671ADFC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5;p74">
                <a:extLst>
                  <a:ext uri="{FF2B5EF4-FFF2-40B4-BE49-F238E27FC236}">
                    <a16:creationId xmlns:a16="http://schemas.microsoft.com/office/drawing/2014/main" id="{B2885FC6-0381-17F1-CC8E-B0EFB0C67A44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046;p74">
              <a:extLst>
                <a:ext uri="{FF2B5EF4-FFF2-40B4-BE49-F238E27FC236}">
                  <a16:creationId xmlns:a16="http://schemas.microsoft.com/office/drawing/2014/main" id="{41887A8A-CA4E-9449-7A62-353DEC31DA63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9" name="Google Shape;8047;p74">
                <a:extLst>
                  <a:ext uri="{FF2B5EF4-FFF2-40B4-BE49-F238E27FC236}">
                    <a16:creationId xmlns:a16="http://schemas.microsoft.com/office/drawing/2014/main" id="{CCC0B613-A2F8-BC7F-4C4E-4B67A37FC71A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8;p74">
                <a:extLst>
                  <a:ext uri="{FF2B5EF4-FFF2-40B4-BE49-F238E27FC236}">
                    <a16:creationId xmlns:a16="http://schemas.microsoft.com/office/drawing/2014/main" id="{45D53DEC-D0EF-2855-44F2-8AE3CF77AF0C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049;p74">
              <a:extLst>
                <a:ext uri="{FF2B5EF4-FFF2-40B4-BE49-F238E27FC236}">
                  <a16:creationId xmlns:a16="http://schemas.microsoft.com/office/drawing/2014/main" id="{C182B74D-D6F3-C9DD-7CBE-0E8BBC115E9E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7" name="Google Shape;8050;p74">
                <a:extLst>
                  <a:ext uri="{FF2B5EF4-FFF2-40B4-BE49-F238E27FC236}">
                    <a16:creationId xmlns:a16="http://schemas.microsoft.com/office/drawing/2014/main" id="{53D75403-8767-740A-6741-056C9C6FFA96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51;p74">
                <a:extLst>
                  <a:ext uri="{FF2B5EF4-FFF2-40B4-BE49-F238E27FC236}">
                    <a16:creationId xmlns:a16="http://schemas.microsoft.com/office/drawing/2014/main" id="{A8DE2B6C-1F79-7DE2-0E94-DB90D37536F5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052;p74">
              <a:extLst>
                <a:ext uri="{FF2B5EF4-FFF2-40B4-BE49-F238E27FC236}">
                  <a16:creationId xmlns:a16="http://schemas.microsoft.com/office/drawing/2014/main" id="{58F87FB8-267D-97CE-D34D-155F9705EE5A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5" name="Google Shape;8053;p74">
                <a:extLst>
                  <a:ext uri="{FF2B5EF4-FFF2-40B4-BE49-F238E27FC236}">
                    <a16:creationId xmlns:a16="http://schemas.microsoft.com/office/drawing/2014/main" id="{08341A29-2D39-82AC-92F6-98FC9A95F1E0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54;p74">
                <a:extLst>
                  <a:ext uri="{FF2B5EF4-FFF2-40B4-BE49-F238E27FC236}">
                    <a16:creationId xmlns:a16="http://schemas.microsoft.com/office/drawing/2014/main" id="{DC071F22-E6E5-FBBA-0596-72FA97AA567B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" name="Google Shape;8055;p74">
            <a:extLst>
              <a:ext uri="{FF2B5EF4-FFF2-40B4-BE49-F238E27FC236}">
                <a16:creationId xmlns:a16="http://schemas.microsoft.com/office/drawing/2014/main" id="{3ACDD699-A01D-39C7-98F9-E5A6190D7A62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6" name="Google Shape;8056;p74">
              <a:extLst>
                <a:ext uri="{FF2B5EF4-FFF2-40B4-BE49-F238E27FC236}">
                  <a16:creationId xmlns:a16="http://schemas.microsoft.com/office/drawing/2014/main" id="{CC894B7C-4C72-C1F1-EA0A-134EAC312CEF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57;p74">
              <a:extLst>
                <a:ext uri="{FF2B5EF4-FFF2-40B4-BE49-F238E27FC236}">
                  <a16:creationId xmlns:a16="http://schemas.microsoft.com/office/drawing/2014/main" id="{381C02BD-11A3-F6A8-2A7C-738F18C341F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58;p74">
              <a:extLst>
                <a:ext uri="{FF2B5EF4-FFF2-40B4-BE49-F238E27FC236}">
                  <a16:creationId xmlns:a16="http://schemas.microsoft.com/office/drawing/2014/main" id="{D8A8E4E2-D634-CA59-8BD9-228C32B1660A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59;p74">
              <a:extLst>
                <a:ext uri="{FF2B5EF4-FFF2-40B4-BE49-F238E27FC236}">
                  <a16:creationId xmlns:a16="http://schemas.microsoft.com/office/drawing/2014/main" id="{E24FA62A-AE81-AE93-1365-387845EC8FD9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" name="Google Shape;8060;p74">
              <a:extLst>
                <a:ext uri="{FF2B5EF4-FFF2-40B4-BE49-F238E27FC236}">
                  <a16:creationId xmlns:a16="http://schemas.microsoft.com/office/drawing/2014/main" id="{392A76A1-52A1-8F2E-041B-9204A4C1EE82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" name="Google Shape;8061;p74">
              <a:extLst>
                <a:ext uri="{FF2B5EF4-FFF2-40B4-BE49-F238E27FC236}">
                  <a16:creationId xmlns:a16="http://schemas.microsoft.com/office/drawing/2014/main" id="{393A265D-5996-4B90-167A-8F73972B0869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" name="Google Shape;8062;p74">
            <a:extLst>
              <a:ext uri="{FF2B5EF4-FFF2-40B4-BE49-F238E27FC236}">
                <a16:creationId xmlns:a16="http://schemas.microsoft.com/office/drawing/2014/main" id="{20DF3880-6D57-15E7-F47B-FF71C26E8B38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3" name="Google Shape;8063;p74">
              <a:extLst>
                <a:ext uri="{FF2B5EF4-FFF2-40B4-BE49-F238E27FC236}">
                  <a16:creationId xmlns:a16="http://schemas.microsoft.com/office/drawing/2014/main" id="{3A58B037-0F35-EB51-D44D-198A5B4D4281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6" name="Google Shape;8064;p74">
                <a:extLst>
                  <a:ext uri="{FF2B5EF4-FFF2-40B4-BE49-F238E27FC236}">
                    <a16:creationId xmlns:a16="http://schemas.microsoft.com/office/drawing/2014/main" id="{EB17AC33-787F-3F37-D0DF-F8F9E85F399B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7" name="Google Shape;8065;p74">
                <a:extLst>
                  <a:ext uri="{FF2B5EF4-FFF2-40B4-BE49-F238E27FC236}">
                    <a16:creationId xmlns:a16="http://schemas.microsoft.com/office/drawing/2014/main" id="{5E5BEDD6-16C8-6D77-C293-A964D0A4EA91}"/>
                  </a:ext>
                </a:extLst>
              </p:cNvPr>
              <p:cNvCxnSpPr>
                <a:stCxn id="46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66;p74">
              <a:extLst>
                <a:ext uri="{FF2B5EF4-FFF2-40B4-BE49-F238E27FC236}">
                  <a16:creationId xmlns:a16="http://schemas.microsoft.com/office/drawing/2014/main" id="{A554F501-36B4-BC25-2F7C-701757DB425D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4" name="Google Shape;8067;p74">
                <a:extLst>
                  <a:ext uri="{FF2B5EF4-FFF2-40B4-BE49-F238E27FC236}">
                    <a16:creationId xmlns:a16="http://schemas.microsoft.com/office/drawing/2014/main" id="{B4E88FF0-784A-DC59-0D95-32493CD9894A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8;p74">
                <a:extLst>
                  <a:ext uri="{FF2B5EF4-FFF2-40B4-BE49-F238E27FC236}">
                    <a16:creationId xmlns:a16="http://schemas.microsoft.com/office/drawing/2014/main" id="{20566A94-49D4-8F92-6562-4987C41AC77F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69;p74">
              <a:extLst>
                <a:ext uri="{FF2B5EF4-FFF2-40B4-BE49-F238E27FC236}">
                  <a16:creationId xmlns:a16="http://schemas.microsoft.com/office/drawing/2014/main" id="{EC5149AB-DFB0-2563-82F1-D68094DD56D4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2" name="Google Shape;8070;p74">
                <a:extLst>
                  <a:ext uri="{FF2B5EF4-FFF2-40B4-BE49-F238E27FC236}">
                    <a16:creationId xmlns:a16="http://schemas.microsoft.com/office/drawing/2014/main" id="{6BD14BDF-A519-2578-E63F-06B30BAF40B3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71;p74">
                <a:extLst>
                  <a:ext uri="{FF2B5EF4-FFF2-40B4-BE49-F238E27FC236}">
                    <a16:creationId xmlns:a16="http://schemas.microsoft.com/office/drawing/2014/main" id="{044861FF-4EF8-542A-AF5A-D4BE09F07B47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6" name="Google Shape;8072;p74">
              <a:extLst>
                <a:ext uri="{FF2B5EF4-FFF2-40B4-BE49-F238E27FC236}">
                  <a16:creationId xmlns:a16="http://schemas.microsoft.com/office/drawing/2014/main" id="{19B38E3B-646B-5CBE-2716-C97611E4F99B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40" name="Google Shape;8073;p74">
                <a:extLst>
                  <a:ext uri="{FF2B5EF4-FFF2-40B4-BE49-F238E27FC236}">
                    <a16:creationId xmlns:a16="http://schemas.microsoft.com/office/drawing/2014/main" id="{0A01C718-5327-7551-03ED-255F194E60AA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4;p74">
                <a:extLst>
                  <a:ext uri="{FF2B5EF4-FFF2-40B4-BE49-F238E27FC236}">
                    <a16:creationId xmlns:a16="http://schemas.microsoft.com/office/drawing/2014/main" id="{B05F49E9-0D68-7B75-B83E-A4152CBB3AA5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7" name="Google Shape;8075;p74">
              <a:extLst>
                <a:ext uri="{FF2B5EF4-FFF2-40B4-BE49-F238E27FC236}">
                  <a16:creationId xmlns:a16="http://schemas.microsoft.com/office/drawing/2014/main" id="{173B3E32-72F9-5316-CDED-FAD60586426B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8" name="Google Shape;8076;p74">
                <a:extLst>
                  <a:ext uri="{FF2B5EF4-FFF2-40B4-BE49-F238E27FC236}">
                    <a16:creationId xmlns:a16="http://schemas.microsoft.com/office/drawing/2014/main" id="{58D11A03-6794-1319-D9B2-EF2520B86E3C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7;p74">
                <a:extLst>
                  <a:ext uri="{FF2B5EF4-FFF2-40B4-BE49-F238E27FC236}">
                    <a16:creationId xmlns:a16="http://schemas.microsoft.com/office/drawing/2014/main" id="{1B00A0E3-DF8E-663B-9A5D-476A8C425348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8" name="Google Shape;8078;p74">
            <a:extLst>
              <a:ext uri="{FF2B5EF4-FFF2-40B4-BE49-F238E27FC236}">
                <a16:creationId xmlns:a16="http://schemas.microsoft.com/office/drawing/2014/main" id="{A006375B-E56C-05DA-F169-2B9E0C719661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9" name="Google Shape;8079;p74">
              <a:extLst>
                <a:ext uri="{FF2B5EF4-FFF2-40B4-BE49-F238E27FC236}">
                  <a16:creationId xmlns:a16="http://schemas.microsoft.com/office/drawing/2014/main" id="{F58E2AE3-6217-46C2-FD48-C8108B86FCC7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" name="Google Shape;8080;p74">
              <a:extLst>
                <a:ext uri="{FF2B5EF4-FFF2-40B4-BE49-F238E27FC236}">
                  <a16:creationId xmlns:a16="http://schemas.microsoft.com/office/drawing/2014/main" id="{496F8709-1B49-3682-E714-CCA85A022189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1" name="Google Shape;8081;p74">
              <a:extLst>
                <a:ext uri="{FF2B5EF4-FFF2-40B4-BE49-F238E27FC236}">
                  <a16:creationId xmlns:a16="http://schemas.microsoft.com/office/drawing/2014/main" id="{5D14E55E-C9A0-B581-8A15-20477A054E14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2" name="Google Shape;8082;p74">
              <a:extLst>
                <a:ext uri="{FF2B5EF4-FFF2-40B4-BE49-F238E27FC236}">
                  <a16:creationId xmlns:a16="http://schemas.microsoft.com/office/drawing/2014/main" id="{3854BDFD-9FAF-69B5-F9D3-13A92B3A46FB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3" name="Google Shape;8083;p74">
            <a:extLst>
              <a:ext uri="{FF2B5EF4-FFF2-40B4-BE49-F238E27FC236}">
                <a16:creationId xmlns:a16="http://schemas.microsoft.com/office/drawing/2014/main" id="{3B950F0A-D024-FD57-996F-4DE602B6D655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4" name="Google Shape;8084;p74">
              <a:extLst>
                <a:ext uri="{FF2B5EF4-FFF2-40B4-BE49-F238E27FC236}">
                  <a16:creationId xmlns:a16="http://schemas.microsoft.com/office/drawing/2014/main" id="{873AFA13-2DBF-76F1-42DA-098D0AD8593E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85;p74">
              <a:extLst>
                <a:ext uri="{FF2B5EF4-FFF2-40B4-BE49-F238E27FC236}">
                  <a16:creationId xmlns:a16="http://schemas.microsoft.com/office/drawing/2014/main" id="{EF6381C9-AADA-1C59-E1C0-91C9A2A24367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6" name="Google Shape;8086;p74">
              <a:extLst>
                <a:ext uri="{FF2B5EF4-FFF2-40B4-BE49-F238E27FC236}">
                  <a16:creationId xmlns:a16="http://schemas.microsoft.com/office/drawing/2014/main" id="{F9FE37DE-3DC3-35A6-C7EC-39E878C700FE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7" name="Google Shape;8087;p74">
              <a:extLst>
                <a:ext uri="{FF2B5EF4-FFF2-40B4-BE49-F238E27FC236}">
                  <a16:creationId xmlns:a16="http://schemas.microsoft.com/office/drawing/2014/main" id="{11B5F10B-F666-13C6-8C1A-5BBD40C4AE1D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8" name="Google Shape;8088;p74">
            <a:extLst>
              <a:ext uri="{FF2B5EF4-FFF2-40B4-BE49-F238E27FC236}">
                <a16:creationId xmlns:a16="http://schemas.microsoft.com/office/drawing/2014/main" id="{24D12CAF-1D47-E3E9-9721-6AC0354F9492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9" name="Google Shape;8089;p74">
              <a:extLst>
                <a:ext uri="{FF2B5EF4-FFF2-40B4-BE49-F238E27FC236}">
                  <a16:creationId xmlns:a16="http://schemas.microsoft.com/office/drawing/2014/main" id="{9B70A85A-B980-6442-85D3-D2BC6890D318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1" name="Google Shape;8090;p74">
                <a:extLst>
                  <a:ext uri="{FF2B5EF4-FFF2-40B4-BE49-F238E27FC236}">
                    <a16:creationId xmlns:a16="http://schemas.microsoft.com/office/drawing/2014/main" id="{4117CE34-675F-82E9-36FD-54413F99513D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091;p74">
                <a:extLst>
                  <a:ext uri="{FF2B5EF4-FFF2-40B4-BE49-F238E27FC236}">
                    <a16:creationId xmlns:a16="http://schemas.microsoft.com/office/drawing/2014/main" id="{10759D3D-35ED-3DAB-D16F-3653FD51D420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60" name="Google Shape;8092;p74">
              <a:extLst>
                <a:ext uri="{FF2B5EF4-FFF2-40B4-BE49-F238E27FC236}">
                  <a16:creationId xmlns:a16="http://schemas.microsoft.com/office/drawing/2014/main" id="{F9FAC850-44ED-6D5B-F94A-D24405273C69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3" name="Google Shape;8093;p74">
            <a:extLst>
              <a:ext uri="{FF2B5EF4-FFF2-40B4-BE49-F238E27FC236}">
                <a16:creationId xmlns:a16="http://schemas.microsoft.com/office/drawing/2014/main" id="{05CEB0D8-F114-38A9-CE7C-B493FB2A908B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4" name="Google Shape;8094;p74">
              <a:extLst>
                <a:ext uri="{FF2B5EF4-FFF2-40B4-BE49-F238E27FC236}">
                  <a16:creationId xmlns:a16="http://schemas.microsoft.com/office/drawing/2014/main" id="{5477BEB7-E654-D3D4-0941-678EA0587AE7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5" name="Google Shape;8095;p74">
              <a:extLst>
                <a:ext uri="{FF2B5EF4-FFF2-40B4-BE49-F238E27FC236}">
                  <a16:creationId xmlns:a16="http://schemas.microsoft.com/office/drawing/2014/main" id="{CA9B96C1-4D3F-CE04-DA3E-AD140595B9D2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6" name="Google Shape;8096;p74">
            <a:extLst>
              <a:ext uri="{FF2B5EF4-FFF2-40B4-BE49-F238E27FC236}">
                <a16:creationId xmlns:a16="http://schemas.microsoft.com/office/drawing/2014/main" id="{53D8DD30-C529-3555-6F35-FC9C77B6EB22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7" name="Google Shape;8097;p74">
            <a:extLst>
              <a:ext uri="{FF2B5EF4-FFF2-40B4-BE49-F238E27FC236}">
                <a16:creationId xmlns:a16="http://schemas.microsoft.com/office/drawing/2014/main" id="{02CA16E2-E474-083F-FF8B-2C7DD1FC70F0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8" name="Google Shape;8098;p74">
              <a:extLst>
                <a:ext uri="{FF2B5EF4-FFF2-40B4-BE49-F238E27FC236}">
                  <a16:creationId xmlns:a16="http://schemas.microsoft.com/office/drawing/2014/main" id="{97787A94-6B94-D653-0F68-4CB8986919DB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9" name="Google Shape;8099;p74">
              <a:extLst>
                <a:ext uri="{FF2B5EF4-FFF2-40B4-BE49-F238E27FC236}">
                  <a16:creationId xmlns:a16="http://schemas.microsoft.com/office/drawing/2014/main" id="{F2952792-EEE5-9496-79E0-990B8F207284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0" name="Google Shape;8100;p74">
            <a:extLst>
              <a:ext uri="{FF2B5EF4-FFF2-40B4-BE49-F238E27FC236}">
                <a16:creationId xmlns:a16="http://schemas.microsoft.com/office/drawing/2014/main" id="{0E336036-1418-FD2E-94A7-07923D382775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71" name="Google Shape;8101;p74">
              <a:extLst>
                <a:ext uri="{FF2B5EF4-FFF2-40B4-BE49-F238E27FC236}">
                  <a16:creationId xmlns:a16="http://schemas.microsoft.com/office/drawing/2014/main" id="{E6F68A99-0D21-7151-60AC-95813E779D6E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2" name="Google Shape;8102;p74">
              <a:extLst>
                <a:ext uri="{FF2B5EF4-FFF2-40B4-BE49-F238E27FC236}">
                  <a16:creationId xmlns:a16="http://schemas.microsoft.com/office/drawing/2014/main" id="{61AD3A53-505E-3500-DCFD-DB37D78782CE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3" name="Google Shape;8103;p74">
            <a:extLst>
              <a:ext uri="{FF2B5EF4-FFF2-40B4-BE49-F238E27FC236}">
                <a16:creationId xmlns:a16="http://schemas.microsoft.com/office/drawing/2014/main" id="{50EB7FC4-4717-3A62-0096-6679DDBACFF8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4" name="Google Shape;8104;p74">
            <a:extLst>
              <a:ext uri="{FF2B5EF4-FFF2-40B4-BE49-F238E27FC236}">
                <a16:creationId xmlns:a16="http://schemas.microsoft.com/office/drawing/2014/main" id="{D68C67C6-EBC1-B1EF-173D-8485C8CCA211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5" name="Google Shape;8105;p74">
            <a:extLst>
              <a:ext uri="{FF2B5EF4-FFF2-40B4-BE49-F238E27FC236}">
                <a16:creationId xmlns:a16="http://schemas.microsoft.com/office/drawing/2014/main" id="{1736E999-9FD7-AD37-4350-1EDEA2D8B46D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6" name="Google Shape;8106;p74">
              <a:extLst>
                <a:ext uri="{FF2B5EF4-FFF2-40B4-BE49-F238E27FC236}">
                  <a16:creationId xmlns:a16="http://schemas.microsoft.com/office/drawing/2014/main" id="{4D031D32-378A-2840-1C2C-67F914880E66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8107;p74">
              <a:extLst>
                <a:ext uri="{FF2B5EF4-FFF2-40B4-BE49-F238E27FC236}">
                  <a16:creationId xmlns:a16="http://schemas.microsoft.com/office/drawing/2014/main" id="{4D148A34-035A-8C91-FC93-27BA0341FA74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8108;p74">
              <a:extLst>
                <a:ext uri="{FF2B5EF4-FFF2-40B4-BE49-F238E27FC236}">
                  <a16:creationId xmlns:a16="http://schemas.microsoft.com/office/drawing/2014/main" id="{D51E0D16-0E23-7D5B-83E9-C418887C8996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8109;p74">
              <a:extLst>
                <a:ext uri="{FF2B5EF4-FFF2-40B4-BE49-F238E27FC236}">
                  <a16:creationId xmlns:a16="http://schemas.microsoft.com/office/drawing/2014/main" id="{44DE58F1-2CC2-CA1A-476B-B6EFED9EE495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" name="Google Shape;8110;p74">
            <a:extLst>
              <a:ext uri="{FF2B5EF4-FFF2-40B4-BE49-F238E27FC236}">
                <a16:creationId xmlns:a16="http://schemas.microsoft.com/office/drawing/2014/main" id="{094AD213-8641-7B15-B58F-09FF33A48B1F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81" name="Google Shape;8111;p74">
              <a:extLst>
                <a:ext uri="{FF2B5EF4-FFF2-40B4-BE49-F238E27FC236}">
                  <a16:creationId xmlns:a16="http://schemas.microsoft.com/office/drawing/2014/main" id="{E5555CE4-E328-C4ED-49C2-E861E382A0F3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2;p74">
              <a:extLst>
                <a:ext uri="{FF2B5EF4-FFF2-40B4-BE49-F238E27FC236}">
                  <a16:creationId xmlns:a16="http://schemas.microsoft.com/office/drawing/2014/main" id="{CA681C60-705E-FD29-C445-D30994286E84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113;p74">
              <a:extLst>
                <a:ext uri="{FF2B5EF4-FFF2-40B4-BE49-F238E27FC236}">
                  <a16:creationId xmlns:a16="http://schemas.microsoft.com/office/drawing/2014/main" id="{17DE7C1A-A313-07D9-7000-BD34C349A490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8114;p74">
              <a:extLst>
                <a:ext uri="{FF2B5EF4-FFF2-40B4-BE49-F238E27FC236}">
                  <a16:creationId xmlns:a16="http://schemas.microsoft.com/office/drawing/2014/main" id="{2918355C-EC3A-8677-0C25-C1CA7247AB6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8115;p74">
              <a:extLst>
                <a:ext uri="{FF2B5EF4-FFF2-40B4-BE49-F238E27FC236}">
                  <a16:creationId xmlns:a16="http://schemas.microsoft.com/office/drawing/2014/main" id="{C6E3F283-3D9C-829D-B3DB-D70105A1886F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6" name="Google Shape;8116;p74">
            <a:extLst>
              <a:ext uri="{FF2B5EF4-FFF2-40B4-BE49-F238E27FC236}">
                <a16:creationId xmlns:a16="http://schemas.microsoft.com/office/drawing/2014/main" id="{DB57A707-B94C-54C9-A5E7-920776EA7F0D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7" name="Google Shape;8117;p74">
              <a:extLst>
                <a:ext uri="{FF2B5EF4-FFF2-40B4-BE49-F238E27FC236}">
                  <a16:creationId xmlns:a16="http://schemas.microsoft.com/office/drawing/2014/main" id="{B637CA2B-EDE3-F05E-C4FB-97278550B81D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8" name="Google Shape;8118;p74">
              <a:extLst>
                <a:ext uri="{FF2B5EF4-FFF2-40B4-BE49-F238E27FC236}">
                  <a16:creationId xmlns:a16="http://schemas.microsoft.com/office/drawing/2014/main" id="{33E9D859-117C-81CB-07F9-E4CDAC28BDF6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9" name="Google Shape;8119;p74">
              <a:extLst>
                <a:ext uri="{FF2B5EF4-FFF2-40B4-BE49-F238E27FC236}">
                  <a16:creationId xmlns:a16="http://schemas.microsoft.com/office/drawing/2014/main" id="{E3BD9184-1681-8C6D-631C-412E93E6E3F5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90" name="Google Shape;8120;p74">
            <a:extLst>
              <a:ext uri="{FF2B5EF4-FFF2-40B4-BE49-F238E27FC236}">
                <a16:creationId xmlns:a16="http://schemas.microsoft.com/office/drawing/2014/main" id="{1F0E1128-38F0-EE13-CAED-29048CFCD8F2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91" name="Google Shape;8121;p74">
              <a:extLst>
                <a:ext uri="{FF2B5EF4-FFF2-40B4-BE49-F238E27FC236}">
                  <a16:creationId xmlns:a16="http://schemas.microsoft.com/office/drawing/2014/main" id="{98650741-FEB1-C435-B5AE-FAA176003438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1" name="Google Shape;8122;p74">
                <a:extLst>
                  <a:ext uri="{FF2B5EF4-FFF2-40B4-BE49-F238E27FC236}">
                    <a16:creationId xmlns:a16="http://schemas.microsoft.com/office/drawing/2014/main" id="{A9A0B82B-DA7C-65FE-2E60-B43C8E265883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Google Shape;8123;p74">
                <a:extLst>
                  <a:ext uri="{FF2B5EF4-FFF2-40B4-BE49-F238E27FC236}">
                    <a16:creationId xmlns:a16="http://schemas.microsoft.com/office/drawing/2014/main" id="{90A14680-22C3-4EC5-4EBC-39C4B3CEFA9F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2" name="Google Shape;8124;p74">
              <a:extLst>
                <a:ext uri="{FF2B5EF4-FFF2-40B4-BE49-F238E27FC236}">
                  <a16:creationId xmlns:a16="http://schemas.microsoft.com/office/drawing/2014/main" id="{31F79E9F-9741-847F-B30B-F91031435AA8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9" name="Google Shape;8125;p74">
                <a:extLst>
                  <a:ext uri="{FF2B5EF4-FFF2-40B4-BE49-F238E27FC236}">
                    <a16:creationId xmlns:a16="http://schemas.microsoft.com/office/drawing/2014/main" id="{D03E423A-6B26-B490-1494-C809FBA5D513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Google Shape;8126;p74">
                <a:extLst>
                  <a:ext uri="{FF2B5EF4-FFF2-40B4-BE49-F238E27FC236}">
                    <a16:creationId xmlns:a16="http://schemas.microsoft.com/office/drawing/2014/main" id="{2D631E9C-5C43-EF02-B049-2C3AD2EE8F84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3" name="Google Shape;8127;p74">
              <a:extLst>
                <a:ext uri="{FF2B5EF4-FFF2-40B4-BE49-F238E27FC236}">
                  <a16:creationId xmlns:a16="http://schemas.microsoft.com/office/drawing/2014/main" id="{E5A86B69-D972-2610-394A-242831370124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7" name="Google Shape;8128;p74">
                <a:extLst>
                  <a:ext uri="{FF2B5EF4-FFF2-40B4-BE49-F238E27FC236}">
                    <a16:creationId xmlns:a16="http://schemas.microsoft.com/office/drawing/2014/main" id="{2E5FB792-79DC-C905-F2DE-DF5575035B55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29;p74">
                <a:extLst>
                  <a:ext uri="{FF2B5EF4-FFF2-40B4-BE49-F238E27FC236}">
                    <a16:creationId xmlns:a16="http://schemas.microsoft.com/office/drawing/2014/main" id="{41C8EF91-5063-EE01-A3B1-138DC2D381A3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4" name="Google Shape;8130;p74">
              <a:extLst>
                <a:ext uri="{FF2B5EF4-FFF2-40B4-BE49-F238E27FC236}">
                  <a16:creationId xmlns:a16="http://schemas.microsoft.com/office/drawing/2014/main" id="{F4DAC0E6-F423-F424-ACA9-D028AC9A754F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5" name="Google Shape;8131;p74">
                <a:extLst>
                  <a:ext uri="{FF2B5EF4-FFF2-40B4-BE49-F238E27FC236}">
                    <a16:creationId xmlns:a16="http://schemas.microsoft.com/office/drawing/2014/main" id="{560E2FC1-6E48-E8E4-4BFD-CF4DE5AE3120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Google Shape;8132;p74">
                <a:extLst>
                  <a:ext uri="{FF2B5EF4-FFF2-40B4-BE49-F238E27FC236}">
                    <a16:creationId xmlns:a16="http://schemas.microsoft.com/office/drawing/2014/main" id="{604D0774-A035-F2EC-3E8D-C53D131B19D7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3" name="Google Shape;8133;p74">
            <a:extLst>
              <a:ext uri="{FF2B5EF4-FFF2-40B4-BE49-F238E27FC236}">
                <a16:creationId xmlns:a16="http://schemas.microsoft.com/office/drawing/2014/main" id="{09D13163-770D-0A3C-0029-7EF1C90F1BE7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4" name="Google Shape;8134;p74">
              <a:extLst>
                <a:ext uri="{FF2B5EF4-FFF2-40B4-BE49-F238E27FC236}">
                  <a16:creationId xmlns:a16="http://schemas.microsoft.com/office/drawing/2014/main" id="{8B7A1F70-273A-E36B-A881-34EEE80F1BBF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5;p74">
              <a:extLst>
                <a:ext uri="{FF2B5EF4-FFF2-40B4-BE49-F238E27FC236}">
                  <a16:creationId xmlns:a16="http://schemas.microsoft.com/office/drawing/2014/main" id="{29C0ACA0-82CA-3E28-0052-836F7B10BBBC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6;p74">
              <a:extLst>
                <a:ext uri="{FF2B5EF4-FFF2-40B4-BE49-F238E27FC236}">
                  <a16:creationId xmlns:a16="http://schemas.microsoft.com/office/drawing/2014/main" id="{490174D6-B1B7-AC29-DCFE-495D188760B3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7;p74">
              <a:extLst>
                <a:ext uri="{FF2B5EF4-FFF2-40B4-BE49-F238E27FC236}">
                  <a16:creationId xmlns:a16="http://schemas.microsoft.com/office/drawing/2014/main" id="{57E8B7F9-02C6-E070-0EAE-316698515208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8;p74">
              <a:extLst>
                <a:ext uri="{FF2B5EF4-FFF2-40B4-BE49-F238E27FC236}">
                  <a16:creationId xmlns:a16="http://schemas.microsoft.com/office/drawing/2014/main" id="{EFAABE4F-4988-8AF2-43A0-85BFF69AF15D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9" name="Google Shape;8139;p74">
              <a:extLst>
                <a:ext uri="{FF2B5EF4-FFF2-40B4-BE49-F238E27FC236}">
                  <a16:creationId xmlns:a16="http://schemas.microsoft.com/office/drawing/2014/main" id="{3998E021-38F1-5508-D6E9-15964F51B1E8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10" name="Google Shape;8140;p74">
              <a:extLst>
                <a:ext uri="{FF2B5EF4-FFF2-40B4-BE49-F238E27FC236}">
                  <a16:creationId xmlns:a16="http://schemas.microsoft.com/office/drawing/2014/main" id="{70F77415-98FD-04F4-7CC5-8144EFA314D7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1" name="Google Shape;8141;p74">
                <a:extLst>
                  <a:ext uri="{FF2B5EF4-FFF2-40B4-BE49-F238E27FC236}">
                    <a16:creationId xmlns:a16="http://schemas.microsoft.com/office/drawing/2014/main" id="{E9539C8C-6150-CB6E-5E40-2CCE8710C764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20" name="Google Shape;8142;p74">
                  <a:extLst>
                    <a:ext uri="{FF2B5EF4-FFF2-40B4-BE49-F238E27FC236}">
                      <a16:creationId xmlns:a16="http://schemas.microsoft.com/office/drawing/2014/main" id="{8B3F3870-B567-FA85-9F69-ED7C7CB33BC9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3;p74">
                  <a:extLst>
                    <a:ext uri="{FF2B5EF4-FFF2-40B4-BE49-F238E27FC236}">
                      <a16:creationId xmlns:a16="http://schemas.microsoft.com/office/drawing/2014/main" id="{78E3CF46-FF63-C2B6-4574-842BF226FB67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4;p74">
                  <a:extLst>
                    <a:ext uri="{FF2B5EF4-FFF2-40B4-BE49-F238E27FC236}">
                      <a16:creationId xmlns:a16="http://schemas.microsoft.com/office/drawing/2014/main" id="{F154581E-3846-0594-0617-A8D1313B3DE7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5;p74">
                  <a:extLst>
                    <a:ext uri="{FF2B5EF4-FFF2-40B4-BE49-F238E27FC236}">
                      <a16:creationId xmlns:a16="http://schemas.microsoft.com/office/drawing/2014/main" id="{83D87471-670B-4E68-DA9A-6A0557A0F71A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6;p74">
                  <a:extLst>
                    <a:ext uri="{FF2B5EF4-FFF2-40B4-BE49-F238E27FC236}">
                      <a16:creationId xmlns:a16="http://schemas.microsoft.com/office/drawing/2014/main" id="{348F25B8-8C11-C260-D35E-801E40FE5950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5" name="Google Shape;8147;p74">
                  <a:extLst>
                    <a:ext uri="{FF2B5EF4-FFF2-40B4-BE49-F238E27FC236}">
                      <a16:creationId xmlns:a16="http://schemas.microsoft.com/office/drawing/2014/main" id="{DAE48500-33B5-F9F8-757A-3F64F1BF6D4F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6" name="Google Shape;8148;p74">
                  <a:extLst>
                    <a:ext uri="{FF2B5EF4-FFF2-40B4-BE49-F238E27FC236}">
                      <a16:creationId xmlns:a16="http://schemas.microsoft.com/office/drawing/2014/main" id="{14BF83AA-0C77-CA8A-A02B-51F3D96C7683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2" name="Google Shape;8149;p74">
                <a:extLst>
                  <a:ext uri="{FF2B5EF4-FFF2-40B4-BE49-F238E27FC236}">
                    <a16:creationId xmlns:a16="http://schemas.microsoft.com/office/drawing/2014/main" id="{DF531017-7EAF-03E8-8558-5732DE630F61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3" name="Google Shape;8150;p74">
                  <a:extLst>
                    <a:ext uri="{FF2B5EF4-FFF2-40B4-BE49-F238E27FC236}">
                      <a16:creationId xmlns:a16="http://schemas.microsoft.com/office/drawing/2014/main" id="{793F9F0F-23F4-29C9-A8C6-5BEF8DD65F3D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1;p74">
                  <a:extLst>
                    <a:ext uri="{FF2B5EF4-FFF2-40B4-BE49-F238E27FC236}">
                      <a16:creationId xmlns:a16="http://schemas.microsoft.com/office/drawing/2014/main" id="{3E6E9C66-B6CE-5F14-93EC-4B55260BD25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2;p74">
                  <a:extLst>
                    <a:ext uri="{FF2B5EF4-FFF2-40B4-BE49-F238E27FC236}">
                      <a16:creationId xmlns:a16="http://schemas.microsoft.com/office/drawing/2014/main" id="{48CFEEA5-AEEE-1EA9-82F8-CD0AF36FE93F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3;p74">
                  <a:extLst>
                    <a:ext uri="{FF2B5EF4-FFF2-40B4-BE49-F238E27FC236}">
                      <a16:creationId xmlns:a16="http://schemas.microsoft.com/office/drawing/2014/main" id="{CE4E5519-A1A7-343F-D61E-1D9023336D7D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4;p74">
                  <a:extLst>
                    <a:ext uri="{FF2B5EF4-FFF2-40B4-BE49-F238E27FC236}">
                      <a16:creationId xmlns:a16="http://schemas.microsoft.com/office/drawing/2014/main" id="{C5863725-4C5C-D7EF-9C9E-98FD7CD5A4BC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8" name="Google Shape;8155;p74">
                  <a:extLst>
                    <a:ext uri="{FF2B5EF4-FFF2-40B4-BE49-F238E27FC236}">
                      <a16:creationId xmlns:a16="http://schemas.microsoft.com/office/drawing/2014/main" id="{45ECBE56-6369-114E-2BF7-31AB041369CD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56;p74">
                  <a:extLst>
                    <a:ext uri="{FF2B5EF4-FFF2-40B4-BE49-F238E27FC236}">
                      <a16:creationId xmlns:a16="http://schemas.microsoft.com/office/drawing/2014/main" id="{4FEA7F53-F7BE-4058-99D3-28B11C2CC561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7" name="Google Shape;8157;p74">
            <a:extLst>
              <a:ext uri="{FF2B5EF4-FFF2-40B4-BE49-F238E27FC236}">
                <a16:creationId xmlns:a16="http://schemas.microsoft.com/office/drawing/2014/main" id="{3E89E05F-A2FB-FD87-51FD-FF3D385B9443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8" name="Google Shape;8158;p74">
              <a:extLst>
                <a:ext uri="{FF2B5EF4-FFF2-40B4-BE49-F238E27FC236}">
                  <a16:creationId xmlns:a16="http://schemas.microsoft.com/office/drawing/2014/main" id="{B8F28509-6EFE-237A-64E0-3494F0BD8D28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159;p74">
              <a:extLst>
                <a:ext uri="{FF2B5EF4-FFF2-40B4-BE49-F238E27FC236}">
                  <a16:creationId xmlns:a16="http://schemas.microsoft.com/office/drawing/2014/main" id="{ADF7BA46-57E4-8CBC-C096-08A7272444ED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8160;p74">
              <a:extLst>
                <a:ext uri="{FF2B5EF4-FFF2-40B4-BE49-F238E27FC236}">
                  <a16:creationId xmlns:a16="http://schemas.microsoft.com/office/drawing/2014/main" id="{014CD846-85B2-CC46-3459-87233275937D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161;p74">
              <a:extLst>
                <a:ext uri="{FF2B5EF4-FFF2-40B4-BE49-F238E27FC236}">
                  <a16:creationId xmlns:a16="http://schemas.microsoft.com/office/drawing/2014/main" id="{20FE634A-B288-70EE-4165-4FC623AF5FE9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2" name="Google Shape;8162;p74">
              <a:extLst>
                <a:ext uri="{FF2B5EF4-FFF2-40B4-BE49-F238E27FC236}">
                  <a16:creationId xmlns:a16="http://schemas.microsoft.com/office/drawing/2014/main" id="{53429675-2536-B3CA-0B88-F893C824D822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2" name="Google Shape;8163;p74">
                <a:extLst>
                  <a:ext uri="{FF2B5EF4-FFF2-40B4-BE49-F238E27FC236}">
                    <a16:creationId xmlns:a16="http://schemas.microsoft.com/office/drawing/2014/main" id="{DF80721C-74CF-47D9-27D1-05484DFCFD71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64;p74">
                <a:extLst>
                  <a:ext uri="{FF2B5EF4-FFF2-40B4-BE49-F238E27FC236}">
                    <a16:creationId xmlns:a16="http://schemas.microsoft.com/office/drawing/2014/main" id="{7B1DF3DD-360E-5D52-BBBB-AAC136C076BB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4" name="Google Shape;8165;p74">
                <a:extLst>
                  <a:ext uri="{FF2B5EF4-FFF2-40B4-BE49-F238E27FC236}">
                    <a16:creationId xmlns:a16="http://schemas.microsoft.com/office/drawing/2014/main" id="{536632B2-2874-23B9-D617-324906D11AD7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5" name="Google Shape;8166;p74">
                <a:extLst>
                  <a:ext uri="{FF2B5EF4-FFF2-40B4-BE49-F238E27FC236}">
                    <a16:creationId xmlns:a16="http://schemas.microsoft.com/office/drawing/2014/main" id="{D8D7585F-0F9A-2B9F-AAE2-428986005CA3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3" name="Google Shape;8167;p74">
              <a:extLst>
                <a:ext uri="{FF2B5EF4-FFF2-40B4-BE49-F238E27FC236}">
                  <a16:creationId xmlns:a16="http://schemas.microsoft.com/office/drawing/2014/main" id="{5BEBC86E-A907-3A2D-15C1-2E86BEF60892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8" name="Google Shape;8168;p74">
                <a:extLst>
                  <a:ext uri="{FF2B5EF4-FFF2-40B4-BE49-F238E27FC236}">
                    <a16:creationId xmlns:a16="http://schemas.microsoft.com/office/drawing/2014/main" id="{600E6C4D-36BF-728E-4042-853B2A26FC49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69;p74">
                <a:extLst>
                  <a:ext uri="{FF2B5EF4-FFF2-40B4-BE49-F238E27FC236}">
                    <a16:creationId xmlns:a16="http://schemas.microsoft.com/office/drawing/2014/main" id="{CC13F644-3215-846A-E789-2E7F7FA76B9A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0" name="Google Shape;8170;p74">
                <a:extLst>
                  <a:ext uri="{FF2B5EF4-FFF2-40B4-BE49-F238E27FC236}">
                    <a16:creationId xmlns:a16="http://schemas.microsoft.com/office/drawing/2014/main" id="{5865B66F-84FE-93BD-4E84-925AD1FE436D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71;p74">
                <a:extLst>
                  <a:ext uri="{FF2B5EF4-FFF2-40B4-BE49-F238E27FC236}">
                    <a16:creationId xmlns:a16="http://schemas.microsoft.com/office/drawing/2014/main" id="{164D15DB-9304-1A52-C43C-BAB92C820D4D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4" name="Google Shape;8172;p74">
              <a:extLst>
                <a:ext uri="{FF2B5EF4-FFF2-40B4-BE49-F238E27FC236}">
                  <a16:creationId xmlns:a16="http://schemas.microsoft.com/office/drawing/2014/main" id="{AECB4D3C-3AF3-451D-C788-6D0C99A6B774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4" name="Google Shape;8173;p74">
                <a:extLst>
                  <a:ext uri="{FF2B5EF4-FFF2-40B4-BE49-F238E27FC236}">
                    <a16:creationId xmlns:a16="http://schemas.microsoft.com/office/drawing/2014/main" id="{C96E9A29-E66C-124E-45B4-57723EA5B157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74;p74">
                <a:extLst>
                  <a:ext uri="{FF2B5EF4-FFF2-40B4-BE49-F238E27FC236}">
                    <a16:creationId xmlns:a16="http://schemas.microsoft.com/office/drawing/2014/main" id="{8CFFEFFC-95A9-CEC3-2351-D53F4BE2FC4E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6" name="Google Shape;8175;p74">
                <a:extLst>
                  <a:ext uri="{FF2B5EF4-FFF2-40B4-BE49-F238E27FC236}">
                    <a16:creationId xmlns:a16="http://schemas.microsoft.com/office/drawing/2014/main" id="{7A6786DB-1CC7-3268-42E7-45003752B5E7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76;p74">
                <a:extLst>
                  <a:ext uri="{FF2B5EF4-FFF2-40B4-BE49-F238E27FC236}">
                    <a16:creationId xmlns:a16="http://schemas.microsoft.com/office/drawing/2014/main" id="{C9388A6E-8F35-C631-4A69-5E07693DDF1E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5" name="Google Shape;8177;p74">
              <a:extLst>
                <a:ext uri="{FF2B5EF4-FFF2-40B4-BE49-F238E27FC236}">
                  <a16:creationId xmlns:a16="http://schemas.microsoft.com/office/drawing/2014/main" id="{2EC8D501-0AB9-449F-33E5-A4AD394DB24E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50" name="Google Shape;8178;p74">
                <a:extLst>
                  <a:ext uri="{FF2B5EF4-FFF2-40B4-BE49-F238E27FC236}">
                    <a16:creationId xmlns:a16="http://schemas.microsoft.com/office/drawing/2014/main" id="{A7505643-E7CC-867B-1246-581C2A76BD46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79;p74">
                <a:extLst>
                  <a:ext uri="{FF2B5EF4-FFF2-40B4-BE49-F238E27FC236}">
                    <a16:creationId xmlns:a16="http://schemas.microsoft.com/office/drawing/2014/main" id="{C6B5E71A-ADA1-D125-C70A-38466E279668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2" name="Google Shape;8180;p74">
                <a:extLst>
                  <a:ext uri="{FF2B5EF4-FFF2-40B4-BE49-F238E27FC236}">
                    <a16:creationId xmlns:a16="http://schemas.microsoft.com/office/drawing/2014/main" id="{C8EBDE5A-4463-9507-0DBC-B333B96CDAD2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81;p74">
                <a:extLst>
                  <a:ext uri="{FF2B5EF4-FFF2-40B4-BE49-F238E27FC236}">
                    <a16:creationId xmlns:a16="http://schemas.microsoft.com/office/drawing/2014/main" id="{47FDA477-5251-5D6C-A540-A0585B5CABAA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6" name="Google Shape;8182;p74">
              <a:extLst>
                <a:ext uri="{FF2B5EF4-FFF2-40B4-BE49-F238E27FC236}">
                  <a16:creationId xmlns:a16="http://schemas.microsoft.com/office/drawing/2014/main" id="{495041EA-8368-4348-7A5D-942440D1AA0D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183;p74">
              <a:extLst>
                <a:ext uri="{FF2B5EF4-FFF2-40B4-BE49-F238E27FC236}">
                  <a16:creationId xmlns:a16="http://schemas.microsoft.com/office/drawing/2014/main" id="{53AA19E8-8753-84BB-E30C-D592DE9A572F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8" name="Google Shape;8184;p74">
              <a:extLst>
                <a:ext uri="{FF2B5EF4-FFF2-40B4-BE49-F238E27FC236}">
                  <a16:creationId xmlns:a16="http://schemas.microsoft.com/office/drawing/2014/main" id="{DF187C2C-5F82-9668-27F5-AA97C4A12E60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9" name="Google Shape;8185;p74">
              <a:extLst>
                <a:ext uri="{FF2B5EF4-FFF2-40B4-BE49-F238E27FC236}">
                  <a16:creationId xmlns:a16="http://schemas.microsoft.com/office/drawing/2014/main" id="{FA9315E8-4BB1-AD69-05BE-589A92174309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0" name="Google Shape;8186;p74">
              <a:extLst>
                <a:ext uri="{FF2B5EF4-FFF2-40B4-BE49-F238E27FC236}">
                  <a16:creationId xmlns:a16="http://schemas.microsoft.com/office/drawing/2014/main" id="{5FF15214-CE31-3D02-E7BC-BCBDCA1EB420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6" name="Google Shape;8187;p74">
                <a:extLst>
                  <a:ext uri="{FF2B5EF4-FFF2-40B4-BE49-F238E27FC236}">
                    <a16:creationId xmlns:a16="http://schemas.microsoft.com/office/drawing/2014/main" id="{B05F8F2C-255A-3C8E-9D75-DDB5E3DFB2AE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88;p74">
                <a:extLst>
                  <a:ext uri="{FF2B5EF4-FFF2-40B4-BE49-F238E27FC236}">
                    <a16:creationId xmlns:a16="http://schemas.microsoft.com/office/drawing/2014/main" id="{8E662BB6-0EA1-F89B-29AD-87C107C2DC9C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8" name="Google Shape;8189;p74">
                <a:extLst>
                  <a:ext uri="{FF2B5EF4-FFF2-40B4-BE49-F238E27FC236}">
                    <a16:creationId xmlns:a16="http://schemas.microsoft.com/office/drawing/2014/main" id="{52A3E410-388A-A294-7E6B-268269DDAD0F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90;p74">
                <a:extLst>
                  <a:ext uri="{FF2B5EF4-FFF2-40B4-BE49-F238E27FC236}">
                    <a16:creationId xmlns:a16="http://schemas.microsoft.com/office/drawing/2014/main" id="{43C5D2A3-90B7-5C9E-A8D7-4C461BFB474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1" name="Google Shape;8191;p74">
              <a:extLst>
                <a:ext uri="{FF2B5EF4-FFF2-40B4-BE49-F238E27FC236}">
                  <a16:creationId xmlns:a16="http://schemas.microsoft.com/office/drawing/2014/main" id="{5F514997-34C4-63C8-1236-48E0AD2DAC01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2" name="Google Shape;8192;p74">
                <a:extLst>
                  <a:ext uri="{FF2B5EF4-FFF2-40B4-BE49-F238E27FC236}">
                    <a16:creationId xmlns:a16="http://schemas.microsoft.com/office/drawing/2014/main" id="{5ED637CD-2D61-C4A1-8C81-D5687D5676EF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93;p74">
                <a:extLst>
                  <a:ext uri="{FF2B5EF4-FFF2-40B4-BE49-F238E27FC236}">
                    <a16:creationId xmlns:a16="http://schemas.microsoft.com/office/drawing/2014/main" id="{39A858F2-BC5E-0678-4564-E5284505FEB5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4" name="Google Shape;8194;p74">
                <a:extLst>
                  <a:ext uri="{FF2B5EF4-FFF2-40B4-BE49-F238E27FC236}">
                    <a16:creationId xmlns:a16="http://schemas.microsoft.com/office/drawing/2014/main" id="{0221F484-E36B-2A0C-4FA7-862A03CC459C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95;p74">
                <a:extLst>
                  <a:ext uri="{FF2B5EF4-FFF2-40B4-BE49-F238E27FC236}">
                    <a16:creationId xmlns:a16="http://schemas.microsoft.com/office/drawing/2014/main" id="{159E8BE5-93F7-B64E-49BE-BEDE74905E50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6" name="Google Shape;8196;p74">
            <a:extLst>
              <a:ext uri="{FF2B5EF4-FFF2-40B4-BE49-F238E27FC236}">
                <a16:creationId xmlns:a16="http://schemas.microsoft.com/office/drawing/2014/main" id="{27E0A53D-48BE-F23E-A091-96FF89F618E4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7" name="Google Shape;8197;p74">
              <a:extLst>
                <a:ext uri="{FF2B5EF4-FFF2-40B4-BE49-F238E27FC236}">
                  <a16:creationId xmlns:a16="http://schemas.microsoft.com/office/drawing/2014/main" id="{87E654C0-DE4A-9D49-9985-4761D073E08F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198;p74">
              <a:extLst>
                <a:ext uri="{FF2B5EF4-FFF2-40B4-BE49-F238E27FC236}">
                  <a16:creationId xmlns:a16="http://schemas.microsoft.com/office/drawing/2014/main" id="{0045EE15-B118-3B7F-6D4E-3985D540A0A1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199;p74">
              <a:extLst>
                <a:ext uri="{FF2B5EF4-FFF2-40B4-BE49-F238E27FC236}">
                  <a16:creationId xmlns:a16="http://schemas.microsoft.com/office/drawing/2014/main" id="{6E176F9C-963F-4852-F974-874A707F9060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0;p74">
              <a:extLst>
                <a:ext uri="{FF2B5EF4-FFF2-40B4-BE49-F238E27FC236}">
                  <a16:creationId xmlns:a16="http://schemas.microsoft.com/office/drawing/2014/main" id="{3C0C14E5-717F-AE4D-FF71-68E53073B063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1;p74">
              <a:extLst>
                <a:ext uri="{FF2B5EF4-FFF2-40B4-BE49-F238E27FC236}">
                  <a16:creationId xmlns:a16="http://schemas.microsoft.com/office/drawing/2014/main" id="{27F9770C-E59D-D012-E864-CF5485D922D3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2;p74">
              <a:extLst>
                <a:ext uri="{FF2B5EF4-FFF2-40B4-BE49-F238E27FC236}">
                  <a16:creationId xmlns:a16="http://schemas.microsoft.com/office/drawing/2014/main" id="{F122151B-3600-32C3-608A-8D3BF24D71BF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203;p74">
              <a:extLst>
                <a:ext uri="{FF2B5EF4-FFF2-40B4-BE49-F238E27FC236}">
                  <a16:creationId xmlns:a16="http://schemas.microsoft.com/office/drawing/2014/main" id="{94AD7B6F-C1F5-57C5-0078-947C75E83C5B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204;p74">
              <a:extLst>
                <a:ext uri="{FF2B5EF4-FFF2-40B4-BE49-F238E27FC236}">
                  <a16:creationId xmlns:a16="http://schemas.microsoft.com/office/drawing/2014/main" id="{9CDF9B53-8C87-5253-0E7B-FB95A058FA2D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5" name="Google Shape;8205;p74">
            <a:extLst>
              <a:ext uri="{FF2B5EF4-FFF2-40B4-BE49-F238E27FC236}">
                <a16:creationId xmlns:a16="http://schemas.microsoft.com/office/drawing/2014/main" id="{2A6FB39B-D798-4081-01ED-BB89F0194C25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6" name="Google Shape;8206;p74">
              <a:extLst>
                <a:ext uri="{FF2B5EF4-FFF2-40B4-BE49-F238E27FC236}">
                  <a16:creationId xmlns:a16="http://schemas.microsoft.com/office/drawing/2014/main" id="{DCE335E0-7784-E757-96E4-F7E5F6683A29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8" name="Google Shape;8207;p74">
                <a:extLst>
                  <a:ext uri="{FF2B5EF4-FFF2-40B4-BE49-F238E27FC236}">
                    <a16:creationId xmlns:a16="http://schemas.microsoft.com/office/drawing/2014/main" id="{E1709988-27E7-3B67-188F-58718011C426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9" name="Google Shape;8208;p74">
                <a:extLst>
                  <a:ext uri="{FF2B5EF4-FFF2-40B4-BE49-F238E27FC236}">
                    <a16:creationId xmlns:a16="http://schemas.microsoft.com/office/drawing/2014/main" id="{989F1BC7-61C2-E9F5-A2B3-54625A9CE600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0" name="Google Shape;8209;p74">
                <a:extLst>
                  <a:ext uri="{FF2B5EF4-FFF2-40B4-BE49-F238E27FC236}">
                    <a16:creationId xmlns:a16="http://schemas.microsoft.com/office/drawing/2014/main" id="{B8360057-2EA3-1BFA-D21D-C51C640983D6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7" name="Google Shape;8210;p74">
              <a:extLst>
                <a:ext uri="{FF2B5EF4-FFF2-40B4-BE49-F238E27FC236}">
                  <a16:creationId xmlns:a16="http://schemas.microsoft.com/office/drawing/2014/main" id="{E45050BD-2A79-9250-2149-CF224DCB8CA5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5" name="Google Shape;8211;p74">
                <a:extLst>
                  <a:ext uri="{FF2B5EF4-FFF2-40B4-BE49-F238E27FC236}">
                    <a16:creationId xmlns:a16="http://schemas.microsoft.com/office/drawing/2014/main" id="{0F7E62F4-A9DA-BB1F-3718-A42148680030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6" name="Google Shape;8212;p74">
                <a:extLst>
                  <a:ext uri="{FF2B5EF4-FFF2-40B4-BE49-F238E27FC236}">
                    <a16:creationId xmlns:a16="http://schemas.microsoft.com/office/drawing/2014/main" id="{82EF6D36-16B2-8A9F-B059-91EC7BBF349C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213;p74">
                <a:extLst>
                  <a:ext uri="{FF2B5EF4-FFF2-40B4-BE49-F238E27FC236}">
                    <a16:creationId xmlns:a16="http://schemas.microsoft.com/office/drawing/2014/main" id="{AA1C4924-25C2-A039-7952-1BD326C8DAA2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8" name="Google Shape;8214;p74">
              <a:extLst>
                <a:ext uri="{FF2B5EF4-FFF2-40B4-BE49-F238E27FC236}">
                  <a16:creationId xmlns:a16="http://schemas.microsoft.com/office/drawing/2014/main" id="{06CE0CF5-0666-06A5-3EBF-6F96D2FD88B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9" name="Google Shape;8215;p74">
                <a:extLst>
                  <a:ext uri="{FF2B5EF4-FFF2-40B4-BE49-F238E27FC236}">
                    <a16:creationId xmlns:a16="http://schemas.microsoft.com/office/drawing/2014/main" id="{CEF15E09-5534-E6A1-C2F3-977756D64D16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6;p74">
                <a:extLst>
                  <a:ext uri="{FF2B5EF4-FFF2-40B4-BE49-F238E27FC236}">
                    <a16:creationId xmlns:a16="http://schemas.microsoft.com/office/drawing/2014/main" id="{890EA6C9-FA5B-54C6-1D98-0F1A916149D6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17;p74">
                <a:extLst>
                  <a:ext uri="{FF2B5EF4-FFF2-40B4-BE49-F238E27FC236}">
                    <a16:creationId xmlns:a16="http://schemas.microsoft.com/office/drawing/2014/main" id="{7C0DD718-EAA9-DC53-61DA-D045772FDB37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18;p74">
                <a:extLst>
                  <a:ext uri="{FF2B5EF4-FFF2-40B4-BE49-F238E27FC236}">
                    <a16:creationId xmlns:a16="http://schemas.microsoft.com/office/drawing/2014/main" id="{DA655A91-E4A4-70E6-BF6A-8959034D717A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3" name="Google Shape;8219;p74">
                <a:extLst>
                  <a:ext uri="{FF2B5EF4-FFF2-40B4-BE49-F238E27FC236}">
                    <a16:creationId xmlns:a16="http://schemas.microsoft.com/office/drawing/2014/main" id="{AF8B6485-56E3-AC45-86DF-528ACD475BF3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20;p74">
                <a:extLst>
                  <a:ext uri="{FF2B5EF4-FFF2-40B4-BE49-F238E27FC236}">
                    <a16:creationId xmlns:a16="http://schemas.microsoft.com/office/drawing/2014/main" id="{E733C562-9A11-E55D-D372-F0E36B109440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91" name="Google Shape;8221;p74">
            <a:extLst>
              <a:ext uri="{FF2B5EF4-FFF2-40B4-BE49-F238E27FC236}">
                <a16:creationId xmlns:a16="http://schemas.microsoft.com/office/drawing/2014/main" id="{88F96EC1-FDD8-DB56-7BB1-95507F910CB7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2" name="Google Shape;8222;p74">
              <a:extLst>
                <a:ext uri="{FF2B5EF4-FFF2-40B4-BE49-F238E27FC236}">
                  <a16:creationId xmlns:a16="http://schemas.microsoft.com/office/drawing/2014/main" id="{0D9528A0-484B-59B2-850B-84D61ED67358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2" name="Google Shape;8223;p74">
                <a:extLst>
                  <a:ext uri="{FF2B5EF4-FFF2-40B4-BE49-F238E27FC236}">
                    <a16:creationId xmlns:a16="http://schemas.microsoft.com/office/drawing/2014/main" id="{A0F84EF8-D25A-ADD9-E918-6611E7F29ADC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224;p74">
                <a:extLst>
                  <a:ext uri="{FF2B5EF4-FFF2-40B4-BE49-F238E27FC236}">
                    <a16:creationId xmlns:a16="http://schemas.microsoft.com/office/drawing/2014/main" id="{B4CB4878-6F66-ADC6-1881-341D41B47D6B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225;p74">
              <a:extLst>
                <a:ext uri="{FF2B5EF4-FFF2-40B4-BE49-F238E27FC236}">
                  <a16:creationId xmlns:a16="http://schemas.microsoft.com/office/drawing/2014/main" id="{6CAF26D6-9077-02CF-0B61-E2B6306BEF70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200" name="Google Shape;8226;p74">
                <a:extLst>
                  <a:ext uri="{FF2B5EF4-FFF2-40B4-BE49-F238E27FC236}">
                    <a16:creationId xmlns:a16="http://schemas.microsoft.com/office/drawing/2014/main" id="{D0AC6631-C673-964F-313D-257CE051661D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227;p74">
                <a:extLst>
                  <a:ext uri="{FF2B5EF4-FFF2-40B4-BE49-F238E27FC236}">
                    <a16:creationId xmlns:a16="http://schemas.microsoft.com/office/drawing/2014/main" id="{191D7C65-4B85-6639-60F8-3F1D85EA31BE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228;p74">
              <a:extLst>
                <a:ext uri="{FF2B5EF4-FFF2-40B4-BE49-F238E27FC236}">
                  <a16:creationId xmlns:a16="http://schemas.microsoft.com/office/drawing/2014/main" id="{E739827D-EECA-D87A-CB67-FD6EB311A044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8" name="Google Shape;8229;p74">
                <a:extLst>
                  <a:ext uri="{FF2B5EF4-FFF2-40B4-BE49-F238E27FC236}">
                    <a16:creationId xmlns:a16="http://schemas.microsoft.com/office/drawing/2014/main" id="{FE27158D-86E2-3FA0-5BDE-9CB566B1A54B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30;p74">
                <a:extLst>
                  <a:ext uri="{FF2B5EF4-FFF2-40B4-BE49-F238E27FC236}">
                    <a16:creationId xmlns:a16="http://schemas.microsoft.com/office/drawing/2014/main" id="{FF5EEE26-A20B-9162-D543-2C23ADFE671F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5" name="Google Shape;8231;p74">
              <a:extLst>
                <a:ext uri="{FF2B5EF4-FFF2-40B4-BE49-F238E27FC236}">
                  <a16:creationId xmlns:a16="http://schemas.microsoft.com/office/drawing/2014/main" id="{31AA4D43-D300-5385-76E4-481967EE6ADE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6" name="Google Shape;8232;p74">
                <a:extLst>
                  <a:ext uri="{FF2B5EF4-FFF2-40B4-BE49-F238E27FC236}">
                    <a16:creationId xmlns:a16="http://schemas.microsoft.com/office/drawing/2014/main" id="{A79C93B0-C946-8C3A-99F9-CF83869B0AA5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33;p74">
                <a:extLst>
                  <a:ext uri="{FF2B5EF4-FFF2-40B4-BE49-F238E27FC236}">
                    <a16:creationId xmlns:a16="http://schemas.microsoft.com/office/drawing/2014/main" id="{DF4F0D5C-7FC6-568F-0C9B-EDAA88FA46FF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4" name="Google Shape;8234;p74">
            <a:extLst>
              <a:ext uri="{FF2B5EF4-FFF2-40B4-BE49-F238E27FC236}">
                <a16:creationId xmlns:a16="http://schemas.microsoft.com/office/drawing/2014/main" id="{82C2C17E-5047-61E9-EE48-82F2918B1315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5" name="Google Shape;8235;p74">
              <a:extLst>
                <a:ext uri="{FF2B5EF4-FFF2-40B4-BE49-F238E27FC236}">
                  <a16:creationId xmlns:a16="http://schemas.microsoft.com/office/drawing/2014/main" id="{7D6DB85F-0645-F4BF-E2AC-571ADD6E7AB4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9" name="Google Shape;8236;p74">
                <a:extLst>
                  <a:ext uri="{FF2B5EF4-FFF2-40B4-BE49-F238E27FC236}">
                    <a16:creationId xmlns:a16="http://schemas.microsoft.com/office/drawing/2014/main" id="{5CA16A29-4A82-A938-9294-D3F81E634872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10" name="Google Shape;8237;p74">
                <a:extLst>
                  <a:ext uri="{FF2B5EF4-FFF2-40B4-BE49-F238E27FC236}">
                    <a16:creationId xmlns:a16="http://schemas.microsoft.com/office/drawing/2014/main" id="{D6BA9720-DEE0-C352-2E29-CEEA9DFF2AA3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3" name="Google Shape;8238;p74">
                  <a:extLst>
                    <a:ext uri="{FF2B5EF4-FFF2-40B4-BE49-F238E27FC236}">
                      <a16:creationId xmlns:a16="http://schemas.microsoft.com/office/drawing/2014/main" id="{D9D56E30-F8F7-6561-CACE-DF86B570A3BA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4" name="Google Shape;8239;p74">
                  <a:extLst>
                    <a:ext uri="{FF2B5EF4-FFF2-40B4-BE49-F238E27FC236}">
                      <a16:creationId xmlns:a16="http://schemas.microsoft.com/office/drawing/2014/main" id="{90948263-5019-B24F-ABFE-1A1B4AD13770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0;p74">
                <a:extLst>
                  <a:ext uri="{FF2B5EF4-FFF2-40B4-BE49-F238E27FC236}">
                    <a16:creationId xmlns:a16="http://schemas.microsoft.com/office/drawing/2014/main" id="{328864FB-42C3-46B0-82CE-C869DF7B0008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1" name="Google Shape;8241;p74">
                  <a:extLst>
                    <a:ext uri="{FF2B5EF4-FFF2-40B4-BE49-F238E27FC236}">
                      <a16:creationId xmlns:a16="http://schemas.microsoft.com/office/drawing/2014/main" id="{4A6B30FB-4B64-8725-1374-867730225413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2" name="Google Shape;8242;p74">
                  <a:extLst>
                    <a:ext uri="{FF2B5EF4-FFF2-40B4-BE49-F238E27FC236}">
                      <a16:creationId xmlns:a16="http://schemas.microsoft.com/office/drawing/2014/main" id="{D50E5A96-70AA-34D9-4BE6-B00274217D4B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3;p74">
                <a:extLst>
                  <a:ext uri="{FF2B5EF4-FFF2-40B4-BE49-F238E27FC236}">
                    <a16:creationId xmlns:a16="http://schemas.microsoft.com/office/drawing/2014/main" id="{FAFD9D23-6A7D-69E0-3686-2FF6ACA01884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9" name="Google Shape;8244;p74">
                  <a:extLst>
                    <a:ext uri="{FF2B5EF4-FFF2-40B4-BE49-F238E27FC236}">
                      <a16:creationId xmlns:a16="http://schemas.microsoft.com/office/drawing/2014/main" id="{36426AC5-D5A7-5EAC-52FD-2931B0BAE987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45;p74">
                  <a:extLst>
                    <a:ext uri="{FF2B5EF4-FFF2-40B4-BE49-F238E27FC236}">
                      <a16:creationId xmlns:a16="http://schemas.microsoft.com/office/drawing/2014/main" id="{8DC46FFF-0F16-0E29-8AA5-8F9F30943C6A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6;p74">
                <a:extLst>
                  <a:ext uri="{FF2B5EF4-FFF2-40B4-BE49-F238E27FC236}">
                    <a16:creationId xmlns:a16="http://schemas.microsoft.com/office/drawing/2014/main" id="{9B2489F3-AE0B-FD0E-4C93-89D90728F98C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7" name="Google Shape;8247;p74">
                  <a:extLst>
                    <a:ext uri="{FF2B5EF4-FFF2-40B4-BE49-F238E27FC236}">
                      <a16:creationId xmlns:a16="http://schemas.microsoft.com/office/drawing/2014/main" id="{FF35CD32-8B21-FA92-A3C5-0E75F4C8AF19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48;p74">
                  <a:extLst>
                    <a:ext uri="{FF2B5EF4-FFF2-40B4-BE49-F238E27FC236}">
                      <a16:creationId xmlns:a16="http://schemas.microsoft.com/office/drawing/2014/main" id="{C6E8670D-2E89-8034-FB69-E834B8E03DDE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4" name="Google Shape;8249;p74">
                <a:extLst>
                  <a:ext uri="{FF2B5EF4-FFF2-40B4-BE49-F238E27FC236}">
                    <a16:creationId xmlns:a16="http://schemas.microsoft.com/office/drawing/2014/main" id="{F2F6936B-CA69-33F6-FD80-96C5CA342589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5" name="Google Shape;8250;p74">
                  <a:extLst>
                    <a:ext uri="{FF2B5EF4-FFF2-40B4-BE49-F238E27FC236}">
                      <a16:creationId xmlns:a16="http://schemas.microsoft.com/office/drawing/2014/main" id="{EE0BF27A-6A72-6004-A66F-6D4F82BC9C9A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6" name="Google Shape;8251;p74">
                  <a:extLst>
                    <a:ext uri="{FF2B5EF4-FFF2-40B4-BE49-F238E27FC236}">
                      <a16:creationId xmlns:a16="http://schemas.microsoft.com/office/drawing/2014/main" id="{04FBBD1E-7A07-C569-289D-9A985B38CEF7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6" name="Google Shape;8252;p74">
              <a:extLst>
                <a:ext uri="{FF2B5EF4-FFF2-40B4-BE49-F238E27FC236}">
                  <a16:creationId xmlns:a16="http://schemas.microsoft.com/office/drawing/2014/main" id="{3637FBC5-83E7-387D-EA21-B1BFFC5808CE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7" name="Google Shape;8253;p74">
                <a:extLst>
                  <a:ext uri="{FF2B5EF4-FFF2-40B4-BE49-F238E27FC236}">
                    <a16:creationId xmlns:a16="http://schemas.microsoft.com/office/drawing/2014/main" id="{42E31B9B-B4FF-913D-8FA2-745160863FFC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8" name="Google Shape;8254;p74">
                <a:extLst>
                  <a:ext uri="{FF2B5EF4-FFF2-40B4-BE49-F238E27FC236}">
                    <a16:creationId xmlns:a16="http://schemas.microsoft.com/office/drawing/2014/main" id="{43E60D3E-DF5A-7C28-1576-FC32FFFED108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5" name="Google Shape;8255;p74">
            <a:extLst>
              <a:ext uri="{FF2B5EF4-FFF2-40B4-BE49-F238E27FC236}">
                <a16:creationId xmlns:a16="http://schemas.microsoft.com/office/drawing/2014/main" id="{DE4E9AEA-5D0D-9918-6C4D-6B861939B9C1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6" name="Google Shape;8256;p74">
              <a:extLst>
                <a:ext uri="{FF2B5EF4-FFF2-40B4-BE49-F238E27FC236}">
                  <a16:creationId xmlns:a16="http://schemas.microsoft.com/office/drawing/2014/main" id="{8827ED5F-EEFB-5C8E-11A7-9A9D12C1553C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57;p74">
              <a:extLst>
                <a:ext uri="{FF2B5EF4-FFF2-40B4-BE49-F238E27FC236}">
                  <a16:creationId xmlns:a16="http://schemas.microsoft.com/office/drawing/2014/main" id="{46828DFC-37F7-506C-2204-0E8EF115D40E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58;p74">
              <a:extLst>
                <a:ext uri="{FF2B5EF4-FFF2-40B4-BE49-F238E27FC236}">
                  <a16:creationId xmlns:a16="http://schemas.microsoft.com/office/drawing/2014/main" id="{40472BC6-F056-FB47-4802-3C7EC87DE64F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59;p74">
              <a:extLst>
                <a:ext uri="{FF2B5EF4-FFF2-40B4-BE49-F238E27FC236}">
                  <a16:creationId xmlns:a16="http://schemas.microsoft.com/office/drawing/2014/main" id="{A92E4B63-E131-46F6-33F4-EB61C1A48DB7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0;p74">
              <a:extLst>
                <a:ext uri="{FF2B5EF4-FFF2-40B4-BE49-F238E27FC236}">
                  <a16:creationId xmlns:a16="http://schemas.microsoft.com/office/drawing/2014/main" id="{27DB3BB8-E7C0-0CD4-40D8-13EB37ED7999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1;p74">
              <a:extLst>
                <a:ext uri="{FF2B5EF4-FFF2-40B4-BE49-F238E27FC236}">
                  <a16:creationId xmlns:a16="http://schemas.microsoft.com/office/drawing/2014/main" id="{D47DDB8F-3C4A-2DF8-06AA-8C0DBE10D591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2;p74">
              <a:extLst>
                <a:ext uri="{FF2B5EF4-FFF2-40B4-BE49-F238E27FC236}">
                  <a16:creationId xmlns:a16="http://schemas.microsoft.com/office/drawing/2014/main" id="{A86CBA02-15C7-5628-C83A-A1B10D3C55BC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3" name="Google Shape;8263;p74">
              <a:extLst>
                <a:ext uri="{FF2B5EF4-FFF2-40B4-BE49-F238E27FC236}">
                  <a16:creationId xmlns:a16="http://schemas.microsoft.com/office/drawing/2014/main" id="{09193BD7-ACEF-7C05-BC15-3F233F35B40B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4" name="Google Shape;8264;p74">
              <a:extLst>
                <a:ext uri="{FF2B5EF4-FFF2-40B4-BE49-F238E27FC236}">
                  <a16:creationId xmlns:a16="http://schemas.microsoft.com/office/drawing/2014/main" id="{968046A4-E6F8-ACEA-A135-DBEAD190D4F2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5" name="Google Shape;8265;p74">
            <a:extLst>
              <a:ext uri="{FF2B5EF4-FFF2-40B4-BE49-F238E27FC236}">
                <a16:creationId xmlns:a16="http://schemas.microsoft.com/office/drawing/2014/main" id="{4F58BA5D-B3A5-A066-E327-6F6FB87A035F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6" name="Google Shape;8266;p74">
              <a:extLst>
                <a:ext uri="{FF2B5EF4-FFF2-40B4-BE49-F238E27FC236}">
                  <a16:creationId xmlns:a16="http://schemas.microsoft.com/office/drawing/2014/main" id="{783F752C-7969-65EC-B36D-60F8A6F368B6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2" name="Google Shape;8267;p74">
                <a:extLst>
                  <a:ext uri="{FF2B5EF4-FFF2-40B4-BE49-F238E27FC236}">
                    <a16:creationId xmlns:a16="http://schemas.microsoft.com/office/drawing/2014/main" id="{8013596A-6840-8612-D51F-C69ABC528E3C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9" name="Google Shape;8268;p74">
                  <a:extLst>
                    <a:ext uri="{FF2B5EF4-FFF2-40B4-BE49-F238E27FC236}">
                      <a16:creationId xmlns:a16="http://schemas.microsoft.com/office/drawing/2014/main" id="{052C5E79-A6BB-CF8B-B086-CECE46C313D8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50" name="Google Shape;8269;p74">
                  <a:extLst>
                    <a:ext uri="{FF2B5EF4-FFF2-40B4-BE49-F238E27FC236}">
                      <a16:creationId xmlns:a16="http://schemas.microsoft.com/office/drawing/2014/main" id="{D90B099C-3653-9BB4-12E5-C00CA386B23B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3" name="Google Shape;8270;p74">
                <a:extLst>
                  <a:ext uri="{FF2B5EF4-FFF2-40B4-BE49-F238E27FC236}">
                    <a16:creationId xmlns:a16="http://schemas.microsoft.com/office/drawing/2014/main" id="{66D871D1-6C68-5EF8-6E2E-5FA8BAB28E48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7" name="Google Shape;8271;p74">
                  <a:extLst>
                    <a:ext uri="{FF2B5EF4-FFF2-40B4-BE49-F238E27FC236}">
                      <a16:creationId xmlns:a16="http://schemas.microsoft.com/office/drawing/2014/main" id="{97FB0D92-49B0-F789-5579-813C8136789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8" name="Google Shape;8272;p74">
                  <a:extLst>
                    <a:ext uri="{FF2B5EF4-FFF2-40B4-BE49-F238E27FC236}">
                      <a16:creationId xmlns:a16="http://schemas.microsoft.com/office/drawing/2014/main" id="{BEB65C17-6AAD-3FFD-0071-0FE1BA2E0586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4" name="Google Shape;8273;p74">
                <a:extLst>
                  <a:ext uri="{FF2B5EF4-FFF2-40B4-BE49-F238E27FC236}">
                    <a16:creationId xmlns:a16="http://schemas.microsoft.com/office/drawing/2014/main" id="{A687BEF9-71E0-77EF-D9EA-DA6DAD053861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5" name="Google Shape;8274;p74">
                  <a:extLst>
                    <a:ext uri="{FF2B5EF4-FFF2-40B4-BE49-F238E27FC236}">
                      <a16:creationId xmlns:a16="http://schemas.microsoft.com/office/drawing/2014/main" id="{114D9078-19AF-EB29-4431-A499F7C7FAA5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6" name="Google Shape;8275;p74">
                  <a:extLst>
                    <a:ext uri="{FF2B5EF4-FFF2-40B4-BE49-F238E27FC236}">
                      <a16:creationId xmlns:a16="http://schemas.microsoft.com/office/drawing/2014/main" id="{1E826964-DB52-1B31-68BC-41A83F50B06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7" name="Google Shape;8276;p74">
              <a:extLst>
                <a:ext uri="{FF2B5EF4-FFF2-40B4-BE49-F238E27FC236}">
                  <a16:creationId xmlns:a16="http://schemas.microsoft.com/office/drawing/2014/main" id="{9306E8F0-D633-6438-A1FC-14CE819564C0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8" name="Google Shape;8277;p74">
                <a:extLst>
                  <a:ext uri="{FF2B5EF4-FFF2-40B4-BE49-F238E27FC236}">
                    <a16:creationId xmlns:a16="http://schemas.microsoft.com/office/drawing/2014/main" id="{CE93D032-37A2-8285-E746-0FDF2EEF1867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8278;p74">
                <a:extLst>
                  <a:ext uri="{FF2B5EF4-FFF2-40B4-BE49-F238E27FC236}">
                    <a16:creationId xmlns:a16="http://schemas.microsoft.com/office/drawing/2014/main" id="{CD9ADD6E-D085-A7E4-5F64-AA3E0C87632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8279;p74">
                <a:extLst>
                  <a:ext uri="{FF2B5EF4-FFF2-40B4-BE49-F238E27FC236}">
                    <a16:creationId xmlns:a16="http://schemas.microsoft.com/office/drawing/2014/main" id="{7470A424-0A1C-3EDF-AC79-A7ED7876BFB3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8280;p74">
                <a:extLst>
                  <a:ext uri="{FF2B5EF4-FFF2-40B4-BE49-F238E27FC236}">
                    <a16:creationId xmlns:a16="http://schemas.microsoft.com/office/drawing/2014/main" id="{14464029-D4D2-B303-ECDB-BF6DB41DDF36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51" name="Google Shape;8281;p74">
            <a:extLst>
              <a:ext uri="{FF2B5EF4-FFF2-40B4-BE49-F238E27FC236}">
                <a16:creationId xmlns:a16="http://schemas.microsoft.com/office/drawing/2014/main" id="{FD5F536A-F01C-D430-6F7F-BB53CA3EE8DF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2" name="Google Shape;8282;p74">
              <a:extLst>
                <a:ext uri="{FF2B5EF4-FFF2-40B4-BE49-F238E27FC236}">
                  <a16:creationId xmlns:a16="http://schemas.microsoft.com/office/drawing/2014/main" id="{F75F61A2-7E4B-6FB1-D559-82D9BE64B411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3;p74">
              <a:extLst>
                <a:ext uri="{FF2B5EF4-FFF2-40B4-BE49-F238E27FC236}">
                  <a16:creationId xmlns:a16="http://schemas.microsoft.com/office/drawing/2014/main" id="{0C5103A8-50BE-3635-85A0-D548E1D2ADC7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4;p74">
              <a:extLst>
                <a:ext uri="{FF2B5EF4-FFF2-40B4-BE49-F238E27FC236}">
                  <a16:creationId xmlns:a16="http://schemas.microsoft.com/office/drawing/2014/main" id="{EC827F03-EA58-2BB7-DB65-EB1FA20F49CB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5;p74">
              <a:extLst>
                <a:ext uri="{FF2B5EF4-FFF2-40B4-BE49-F238E27FC236}">
                  <a16:creationId xmlns:a16="http://schemas.microsoft.com/office/drawing/2014/main" id="{4A804998-8723-3D73-EDE8-BE5042F0DF9C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8286;p74">
              <a:extLst>
                <a:ext uri="{FF2B5EF4-FFF2-40B4-BE49-F238E27FC236}">
                  <a16:creationId xmlns:a16="http://schemas.microsoft.com/office/drawing/2014/main" id="{7070A33B-1908-9623-24CC-884A44342B6E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8287;p74">
              <a:extLst>
                <a:ext uri="{FF2B5EF4-FFF2-40B4-BE49-F238E27FC236}">
                  <a16:creationId xmlns:a16="http://schemas.microsoft.com/office/drawing/2014/main" id="{971F08BC-1A90-4179-5B06-9F6032FAA474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8" name="Google Shape;8288;p74">
              <a:extLst>
                <a:ext uri="{FF2B5EF4-FFF2-40B4-BE49-F238E27FC236}">
                  <a16:creationId xmlns:a16="http://schemas.microsoft.com/office/drawing/2014/main" id="{63488007-0915-FE49-65B8-79973A24D529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9" name="Google Shape;8289;p74">
                <a:extLst>
                  <a:ext uri="{FF2B5EF4-FFF2-40B4-BE49-F238E27FC236}">
                    <a16:creationId xmlns:a16="http://schemas.microsoft.com/office/drawing/2014/main" id="{000C247B-27B9-6A94-A2C5-0505F44767D3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0;p74">
                <a:extLst>
                  <a:ext uri="{FF2B5EF4-FFF2-40B4-BE49-F238E27FC236}">
                    <a16:creationId xmlns:a16="http://schemas.microsoft.com/office/drawing/2014/main" id="{386E630B-0209-2342-D4B6-E374312943B9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1;p74">
                <a:extLst>
                  <a:ext uri="{FF2B5EF4-FFF2-40B4-BE49-F238E27FC236}">
                    <a16:creationId xmlns:a16="http://schemas.microsoft.com/office/drawing/2014/main" id="{BBC4CE09-543E-B8E8-B2EF-2D4A42A78CAA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2;p74">
                <a:extLst>
                  <a:ext uri="{FF2B5EF4-FFF2-40B4-BE49-F238E27FC236}">
                    <a16:creationId xmlns:a16="http://schemas.microsoft.com/office/drawing/2014/main" id="{B1388FE3-F70E-71C4-AF03-125FC0D08FB2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293;p74">
                <a:extLst>
                  <a:ext uri="{FF2B5EF4-FFF2-40B4-BE49-F238E27FC236}">
                    <a16:creationId xmlns:a16="http://schemas.microsoft.com/office/drawing/2014/main" id="{C8363CEB-9568-3320-B60D-A4EEF7385017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294;p74">
                <a:extLst>
                  <a:ext uri="{FF2B5EF4-FFF2-40B4-BE49-F238E27FC236}">
                    <a16:creationId xmlns:a16="http://schemas.microsoft.com/office/drawing/2014/main" id="{A9E97CD4-3FA1-A430-7CBB-19DFDE20BF4D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5" name="Google Shape;8295;p74">
                <a:extLst>
                  <a:ext uri="{FF2B5EF4-FFF2-40B4-BE49-F238E27FC236}">
                    <a16:creationId xmlns:a16="http://schemas.microsoft.com/office/drawing/2014/main" id="{9251EF52-2860-6470-D190-7B33076D18C9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6" name="Google Shape;8296;p74">
                  <a:extLst>
                    <a:ext uri="{FF2B5EF4-FFF2-40B4-BE49-F238E27FC236}">
                      <a16:creationId xmlns:a16="http://schemas.microsoft.com/office/drawing/2014/main" id="{E5D821AD-996F-6E12-8073-5EA8DA6007A2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297;p74">
                  <a:extLst>
                    <a:ext uri="{FF2B5EF4-FFF2-40B4-BE49-F238E27FC236}">
                      <a16:creationId xmlns:a16="http://schemas.microsoft.com/office/drawing/2014/main" id="{9AF9718B-C0AB-291F-5C1B-E9A79A6E979C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298;p74">
                  <a:extLst>
                    <a:ext uri="{FF2B5EF4-FFF2-40B4-BE49-F238E27FC236}">
                      <a16:creationId xmlns:a16="http://schemas.microsoft.com/office/drawing/2014/main" id="{39E31B09-CE70-1E3D-1C68-B072D6592FC8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299;p74">
                  <a:extLst>
                    <a:ext uri="{FF2B5EF4-FFF2-40B4-BE49-F238E27FC236}">
                      <a16:creationId xmlns:a16="http://schemas.microsoft.com/office/drawing/2014/main" id="{0E5CC63A-6670-B4E2-0DD6-5CFB59F8BF72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300;p74">
                  <a:extLst>
                    <a:ext uri="{FF2B5EF4-FFF2-40B4-BE49-F238E27FC236}">
                      <a16:creationId xmlns:a16="http://schemas.microsoft.com/office/drawing/2014/main" id="{1BEBC909-CAD1-B9F7-0137-3813396EA914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1" name="Google Shape;8301;p74">
                  <a:extLst>
                    <a:ext uri="{FF2B5EF4-FFF2-40B4-BE49-F238E27FC236}">
                      <a16:creationId xmlns:a16="http://schemas.microsoft.com/office/drawing/2014/main" id="{296BF4B2-D8F9-5BAF-6819-DCFDE16255AD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2" name="Google Shape;8302;p74">
                  <a:extLst>
                    <a:ext uri="{FF2B5EF4-FFF2-40B4-BE49-F238E27FC236}">
                      <a16:creationId xmlns:a16="http://schemas.microsoft.com/office/drawing/2014/main" id="{C1CB3EBC-BE50-5580-7608-603588A58D6E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3" name="Google Shape;8303;p74">
            <a:extLst>
              <a:ext uri="{FF2B5EF4-FFF2-40B4-BE49-F238E27FC236}">
                <a16:creationId xmlns:a16="http://schemas.microsoft.com/office/drawing/2014/main" id="{0CAEBE70-90E4-B5AC-E2C9-4A507DAD1FE1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4" name="Google Shape;8304;p74">
              <a:extLst>
                <a:ext uri="{FF2B5EF4-FFF2-40B4-BE49-F238E27FC236}">
                  <a16:creationId xmlns:a16="http://schemas.microsoft.com/office/drawing/2014/main" id="{98AA7BE4-1865-A5E4-4B94-13A43E145B41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5;p74">
              <a:extLst>
                <a:ext uri="{FF2B5EF4-FFF2-40B4-BE49-F238E27FC236}">
                  <a16:creationId xmlns:a16="http://schemas.microsoft.com/office/drawing/2014/main" id="{56D37366-EDBD-C612-F863-8A2B2EC7C8D5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6;p74">
              <a:extLst>
                <a:ext uri="{FF2B5EF4-FFF2-40B4-BE49-F238E27FC236}">
                  <a16:creationId xmlns:a16="http://schemas.microsoft.com/office/drawing/2014/main" id="{82EF08DC-8FB5-4F9B-9102-6435C88E7A0C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7;p74">
              <a:extLst>
                <a:ext uri="{FF2B5EF4-FFF2-40B4-BE49-F238E27FC236}">
                  <a16:creationId xmlns:a16="http://schemas.microsoft.com/office/drawing/2014/main" id="{F33C0E5F-B6A1-70A8-32B7-86F0D3E1C222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08;p74">
              <a:extLst>
                <a:ext uri="{FF2B5EF4-FFF2-40B4-BE49-F238E27FC236}">
                  <a16:creationId xmlns:a16="http://schemas.microsoft.com/office/drawing/2014/main" id="{1078924F-D307-85C0-4A0E-67D03D6764DB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09;p74">
              <a:extLst>
                <a:ext uri="{FF2B5EF4-FFF2-40B4-BE49-F238E27FC236}">
                  <a16:creationId xmlns:a16="http://schemas.microsoft.com/office/drawing/2014/main" id="{07879C10-D3D9-DCA2-3557-35BEEC3FB85C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0;p74">
              <a:extLst>
                <a:ext uri="{FF2B5EF4-FFF2-40B4-BE49-F238E27FC236}">
                  <a16:creationId xmlns:a16="http://schemas.microsoft.com/office/drawing/2014/main" id="{A14197F9-CC46-0B8E-977A-E65C3B83134C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1;p74">
              <a:extLst>
                <a:ext uri="{FF2B5EF4-FFF2-40B4-BE49-F238E27FC236}">
                  <a16:creationId xmlns:a16="http://schemas.microsoft.com/office/drawing/2014/main" id="{EB2148EA-F4B3-BF4C-AC7C-CB62FAB0F652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2;p74">
              <a:extLst>
                <a:ext uri="{FF2B5EF4-FFF2-40B4-BE49-F238E27FC236}">
                  <a16:creationId xmlns:a16="http://schemas.microsoft.com/office/drawing/2014/main" id="{180B76E6-AA97-59D2-181C-7DC693AB008B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3;p74">
              <a:extLst>
                <a:ext uri="{FF2B5EF4-FFF2-40B4-BE49-F238E27FC236}">
                  <a16:creationId xmlns:a16="http://schemas.microsoft.com/office/drawing/2014/main" id="{D02405FE-70B1-78B3-1974-9E726F731B56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4;p74">
              <a:extLst>
                <a:ext uri="{FF2B5EF4-FFF2-40B4-BE49-F238E27FC236}">
                  <a16:creationId xmlns:a16="http://schemas.microsoft.com/office/drawing/2014/main" id="{A13E80A8-E011-3796-9D43-2F3B04A45AF2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5" name="Google Shape;8315;p74">
              <a:extLst>
                <a:ext uri="{FF2B5EF4-FFF2-40B4-BE49-F238E27FC236}">
                  <a16:creationId xmlns:a16="http://schemas.microsoft.com/office/drawing/2014/main" id="{77C19F39-7394-CAA5-0AF7-46D25775D716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8316;p74">
              <a:extLst>
                <a:ext uri="{FF2B5EF4-FFF2-40B4-BE49-F238E27FC236}">
                  <a16:creationId xmlns:a16="http://schemas.microsoft.com/office/drawing/2014/main" id="{DBD7DC9B-F3E5-AB99-73FE-F4ABEF62D7A5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7" name="Google Shape;8317;p74">
            <a:extLst>
              <a:ext uri="{FF2B5EF4-FFF2-40B4-BE49-F238E27FC236}">
                <a16:creationId xmlns:a16="http://schemas.microsoft.com/office/drawing/2014/main" id="{F2309614-C537-3CAE-DADE-DD38004EB7B3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8" name="Google Shape;8318;p74">
              <a:extLst>
                <a:ext uri="{FF2B5EF4-FFF2-40B4-BE49-F238E27FC236}">
                  <a16:creationId xmlns:a16="http://schemas.microsoft.com/office/drawing/2014/main" id="{B901699E-5714-B358-7540-3A113D7095A8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19;p74">
              <a:extLst>
                <a:ext uri="{FF2B5EF4-FFF2-40B4-BE49-F238E27FC236}">
                  <a16:creationId xmlns:a16="http://schemas.microsoft.com/office/drawing/2014/main" id="{D9C810BD-BA7A-022C-3151-0EC81F5331B3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0;p74">
              <a:extLst>
                <a:ext uri="{FF2B5EF4-FFF2-40B4-BE49-F238E27FC236}">
                  <a16:creationId xmlns:a16="http://schemas.microsoft.com/office/drawing/2014/main" id="{A6C20B6E-F425-298F-FDB3-DAAC5F908BAE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1;p74">
              <a:extLst>
                <a:ext uri="{FF2B5EF4-FFF2-40B4-BE49-F238E27FC236}">
                  <a16:creationId xmlns:a16="http://schemas.microsoft.com/office/drawing/2014/main" id="{A0BC8655-E28B-1093-18B4-7E56DE46DBA9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2;p74">
              <a:extLst>
                <a:ext uri="{FF2B5EF4-FFF2-40B4-BE49-F238E27FC236}">
                  <a16:creationId xmlns:a16="http://schemas.microsoft.com/office/drawing/2014/main" id="{2C3DB39A-AA35-EFCF-87E3-5C5DC5FCE597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3;p74">
              <a:extLst>
                <a:ext uri="{FF2B5EF4-FFF2-40B4-BE49-F238E27FC236}">
                  <a16:creationId xmlns:a16="http://schemas.microsoft.com/office/drawing/2014/main" id="{56A282CC-1B2C-802B-5AF7-1A404BFF775C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4" name="Google Shape;8324;p74">
              <a:extLst>
                <a:ext uri="{FF2B5EF4-FFF2-40B4-BE49-F238E27FC236}">
                  <a16:creationId xmlns:a16="http://schemas.microsoft.com/office/drawing/2014/main" id="{FA0D335F-C69D-73E6-28EF-6D703802B5E6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5" name="Google Shape;8325;p74">
              <a:extLst>
                <a:ext uri="{FF2B5EF4-FFF2-40B4-BE49-F238E27FC236}">
                  <a16:creationId xmlns:a16="http://schemas.microsoft.com/office/drawing/2014/main" id="{AFED7F11-BB65-D45C-1729-F5F2BB10C1FE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6" name="Google Shape;8326;p74">
            <a:extLst>
              <a:ext uri="{FF2B5EF4-FFF2-40B4-BE49-F238E27FC236}">
                <a16:creationId xmlns:a16="http://schemas.microsoft.com/office/drawing/2014/main" id="{50FE03D7-25BE-6138-5827-6D6EAB07A5ED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7" name="Google Shape;8327;p74">
              <a:extLst>
                <a:ext uri="{FF2B5EF4-FFF2-40B4-BE49-F238E27FC236}">
                  <a16:creationId xmlns:a16="http://schemas.microsoft.com/office/drawing/2014/main" id="{9E54820C-0FD8-07B8-8259-4E2F598FE7E6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8" name="Google Shape;8328;p74">
              <a:extLst>
                <a:ext uri="{FF2B5EF4-FFF2-40B4-BE49-F238E27FC236}">
                  <a16:creationId xmlns:a16="http://schemas.microsoft.com/office/drawing/2014/main" id="{DDA7E414-10E9-AE39-513B-7A162EA4B8B6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9" name="Google Shape;8329;p74">
              <a:extLst>
                <a:ext uri="{FF2B5EF4-FFF2-40B4-BE49-F238E27FC236}">
                  <a16:creationId xmlns:a16="http://schemas.microsoft.com/office/drawing/2014/main" id="{D1E037EC-8515-606B-7DBC-F0A2AFB4896C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9" name="Google Shape;8330;p74">
                <a:extLst>
                  <a:ext uri="{FF2B5EF4-FFF2-40B4-BE49-F238E27FC236}">
                    <a16:creationId xmlns:a16="http://schemas.microsoft.com/office/drawing/2014/main" id="{1433139B-97F9-4007-434B-035B3F43FC03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0" name="Google Shape;8331;p74">
                <a:extLst>
                  <a:ext uri="{FF2B5EF4-FFF2-40B4-BE49-F238E27FC236}">
                    <a16:creationId xmlns:a16="http://schemas.microsoft.com/office/drawing/2014/main" id="{50524E2B-F523-8B81-CFAA-1F2B8A81C9B5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0" name="Google Shape;8332;p74">
              <a:extLst>
                <a:ext uri="{FF2B5EF4-FFF2-40B4-BE49-F238E27FC236}">
                  <a16:creationId xmlns:a16="http://schemas.microsoft.com/office/drawing/2014/main" id="{075E41E5-4840-97B5-82E1-F2E8F6031AD7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7" name="Google Shape;8333;p74">
                <a:extLst>
                  <a:ext uri="{FF2B5EF4-FFF2-40B4-BE49-F238E27FC236}">
                    <a16:creationId xmlns:a16="http://schemas.microsoft.com/office/drawing/2014/main" id="{4BBCFBBE-140A-28FA-3E62-30FCA5E931D1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334;p74">
                <a:extLst>
                  <a:ext uri="{FF2B5EF4-FFF2-40B4-BE49-F238E27FC236}">
                    <a16:creationId xmlns:a16="http://schemas.microsoft.com/office/drawing/2014/main" id="{0DCB709F-EFD4-ABD5-BF0F-8C5F975916A4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1" name="Google Shape;8335;p74">
              <a:extLst>
                <a:ext uri="{FF2B5EF4-FFF2-40B4-BE49-F238E27FC236}">
                  <a16:creationId xmlns:a16="http://schemas.microsoft.com/office/drawing/2014/main" id="{66D81D8A-4459-3618-C5C7-327275539574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5" name="Google Shape;8336;p74">
                <a:extLst>
                  <a:ext uri="{FF2B5EF4-FFF2-40B4-BE49-F238E27FC236}">
                    <a16:creationId xmlns:a16="http://schemas.microsoft.com/office/drawing/2014/main" id="{7C654EC7-5882-5BDC-F8AE-66F8B385341F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37;p74">
                <a:extLst>
                  <a:ext uri="{FF2B5EF4-FFF2-40B4-BE49-F238E27FC236}">
                    <a16:creationId xmlns:a16="http://schemas.microsoft.com/office/drawing/2014/main" id="{41E7164F-AA66-1815-E707-E7D92B14B3C8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2" name="Google Shape;8338;p74">
              <a:extLst>
                <a:ext uri="{FF2B5EF4-FFF2-40B4-BE49-F238E27FC236}">
                  <a16:creationId xmlns:a16="http://schemas.microsoft.com/office/drawing/2014/main" id="{BB319452-4D01-CCE1-EC4E-E92CA518AE9D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3" name="Google Shape;8339;p74">
                <a:extLst>
                  <a:ext uri="{FF2B5EF4-FFF2-40B4-BE49-F238E27FC236}">
                    <a16:creationId xmlns:a16="http://schemas.microsoft.com/office/drawing/2014/main" id="{A1D25685-2958-4C21-E619-BA7332B0E03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340;p74">
                <a:extLst>
                  <a:ext uri="{FF2B5EF4-FFF2-40B4-BE49-F238E27FC236}">
                    <a16:creationId xmlns:a16="http://schemas.microsoft.com/office/drawing/2014/main" id="{911AF456-5228-9C3D-2EBF-C101150698D9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11" name="Google Shape;8341;p74">
            <a:extLst>
              <a:ext uri="{FF2B5EF4-FFF2-40B4-BE49-F238E27FC236}">
                <a16:creationId xmlns:a16="http://schemas.microsoft.com/office/drawing/2014/main" id="{25C97EAD-AFB3-1D03-3A9A-55A3CD2FBF6C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2" name="Google Shape;8342;p74">
              <a:extLst>
                <a:ext uri="{FF2B5EF4-FFF2-40B4-BE49-F238E27FC236}">
                  <a16:creationId xmlns:a16="http://schemas.microsoft.com/office/drawing/2014/main" id="{C3C1C352-CA1F-ADFC-9E20-D5562C543ECC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3;p74">
              <a:extLst>
                <a:ext uri="{FF2B5EF4-FFF2-40B4-BE49-F238E27FC236}">
                  <a16:creationId xmlns:a16="http://schemas.microsoft.com/office/drawing/2014/main" id="{A9E802F5-F817-07F7-ADF9-103364BC7C29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4;p74">
              <a:extLst>
                <a:ext uri="{FF2B5EF4-FFF2-40B4-BE49-F238E27FC236}">
                  <a16:creationId xmlns:a16="http://schemas.microsoft.com/office/drawing/2014/main" id="{FB854ADB-A85B-2A32-D0F0-F6D13111A8D7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5;p74">
              <a:extLst>
                <a:ext uri="{FF2B5EF4-FFF2-40B4-BE49-F238E27FC236}">
                  <a16:creationId xmlns:a16="http://schemas.microsoft.com/office/drawing/2014/main" id="{CEC35F62-56A1-8C20-C1CC-FEDC0C2E3AED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6;p74">
              <a:extLst>
                <a:ext uri="{FF2B5EF4-FFF2-40B4-BE49-F238E27FC236}">
                  <a16:creationId xmlns:a16="http://schemas.microsoft.com/office/drawing/2014/main" id="{C2BDD6AF-BCB9-0C52-D706-96B518BBFB71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7;p74">
              <a:extLst>
                <a:ext uri="{FF2B5EF4-FFF2-40B4-BE49-F238E27FC236}">
                  <a16:creationId xmlns:a16="http://schemas.microsoft.com/office/drawing/2014/main" id="{E7CF3BB0-4A61-3C0E-435F-967E5AEF48CE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48;p74">
              <a:extLst>
                <a:ext uri="{FF2B5EF4-FFF2-40B4-BE49-F238E27FC236}">
                  <a16:creationId xmlns:a16="http://schemas.microsoft.com/office/drawing/2014/main" id="{1FB26528-92EC-2F99-240E-D145DE9747FB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49;p74">
              <a:extLst>
                <a:ext uri="{FF2B5EF4-FFF2-40B4-BE49-F238E27FC236}">
                  <a16:creationId xmlns:a16="http://schemas.microsoft.com/office/drawing/2014/main" id="{C9D91E09-F8AE-E2FF-9859-7F170F4320C3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0;p74">
              <a:extLst>
                <a:ext uri="{FF2B5EF4-FFF2-40B4-BE49-F238E27FC236}">
                  <a16:creationId xmlns:a16="http://schemas.microsoft.com/office/drawing/2014/main" id="{3F91B514-1D78-6A74-6A96-6111E5750DD4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51;p74">
              <a:extLst>
                <a:ext uri="{FF2B5EF4-FFF2-40B4-BE49-F238E27FC236}">
                  <a16:creationId xmlns:a16="http://schemas.microsoft.com/office/drawing/2014/main" id="{2DDC17DE-F915-5C6B-B162-FA9FF65A7FB1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352;p74">
              <a:extLst>
                <a:ext uri="{FF2B5EF4-FFF2-40B4-BE49-F238E27FC236}">
                  <a16:creationId xmlns:a16="http://schemas.microsoft.com/office/drawing/2014/main" id="{B9FC893F-FD7C-5F82-A235-E17137ED17A9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353;p74">
              <a:extLst>
                <a:ext uri="{FF2B5EF4-FFF2-40B4-BE49-F238E27FC236}">
                  <a16:creationId xmlns:a16="http://schemas.microsoft.com/office/drawing/2014/main" id="{5D84BB09-A1E7-964C-25E6-60C775F1E71A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4" name="Google Shape;8354;p74">
            <a:extLst>
              <a:ext uri="{FF2B5EF4-FFF2-40B4-BE49-F238E27FC236}">
                <a16:creationId xmlns:a16="http://schemas.microsoft.com/office/drawing/2014/main" id="{16701E44-1534-296C-ECE5-96B3E9B3DF23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5" name="Google Shape;8355;p74">
              <a:extLst>
                <a:ext uri="{FF2B5EF4-FFF2-40B4-BE49-F238E27FC236}">
                  <a16:creationId xmlns:a16="http://schemas.microsoft.com/office/drawing/2014/main" id="{0B2CD405-26FE-7622-386E-037F0B96D179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2" name="Google Shape;8356;p74">
                <a:extLst>
                  <a:ext uri="{FF2B5EF4-FFF2-40B4-BE49-F238E27FC236}">
                    <a16:creationId xmlns:a16="http://schemas.microsoft.com/office/drawing/2014/main" id="{99320749-A6F9-2D76-1D67-4811CE8F893D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57;p74">
                <a:extLst>
                  <a:ext uri="{FF2B5EF4-FFF2-40B4-BE49-F238E27FC236}">
                    <a16:creationId xmlns:a16="http://schemas.microsoft.com/office/drawing/2014/main" id="{CFDD053B-A8C8-8F8C-1D91-2C15303433BE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58;p74">
                <a:extLst>
                  <a:ext uri="{FF2B5EF4-FFF2-40B4-BE49-F238E27FC236}">
                    <a16:creationId xmlns:a16="http://schemas.microsoft.com/office/drawing/2014/main" id="{E2B96229-7E61-4385-BD59-AEEDC6256CD4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59;p74">
                <a:extLst>
                  <a:ext uri="{FF2B5EF4-FFF2-40B4-BE49-F238E27FC236}">
                    <a16:creationId xmlns:a16="http://schemas.microsoft.com/office/drawing/2014/main" id="{EED53307-C8A9-EA87-F62E-F80D78294F86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0;p74">
                <a:extLst>
                  <a:ext uri="{FF2B5EF4-FFF2-40B4-BE49-F238E27FC236}">
                    <a16:creationId xmlns:a16="http://schemas.microsoft.com/office/drawing/2014/main" id="{0251DD71-7E6B-213C-4053-87863BA22D3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1;p74">
                <a:extLst>
                  <a:ext uri="{FF2B5EF4-FFF2-40B4-BE49-F238E27FC236}">
                    <a16:creationId xmlns:a16="http://schemas.microsoft.com/office/drawing/2014/main" id="{BA1165CC-4F4A-20F8-1DF3-09A5260183A7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2;p74">
                <a:extLst>
                  <a:ext uri="{FF2B5EF4-FFF2-40B4-BE49-F238E27FC236}">
                    <a16:creationId xmlns:a16="http://schemas.microsoft.com/office/drawing/2014/main" id="{6B4DF112-7A95-95D4-D1CD-2020C64BF21E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3;p74">
                <a:extLst>
                  <a:ext uri="{FF2B5EF4-FFF2-40B4-BE49-F238E27FC236}">
                    <a16:creationId xmlns:a16="http://schemas.microsoft.com/office/drawing/2014/main" id="{81FDC69E-D232-4E31-AF94-01A290A4FAB7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4;p74">
                <a:extLst>
                  <a:ext uri="{FF2B5EF4-FFF2-40B4-BE49-F238E27FC236}">
                    <a16:creationId xmlns:a16="http://schemas.microsoft.com/office/drawing/2014/main" id="{FA428ED5-14B8-546C-639C-164D6E50823C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5;p74">
                <a:extLst>
                  <a:ext uri="{FF2B5EF4-FFF2-40B4-BE49-F238E27FC236}">
                    <a16:creationId xmlns:a16="http://schemas.microsoft.com/office/drawing/2014/main" id="{E3006511-A063-8144-27F1-1F4982044E47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6;p74">
                <a:extLst>
                  <a:ext uri="{FF2B5EF4-FFF2-40B4-BE49-F238E27FC236}">
                    <a16:creationId xmlns:a16="http://schemas.microsoft.com/office/drawing/2014/main" id="{C4137313-B536-58E9-DA7E-8DAF4353AD83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7;p74">
                <a:extLst>
                  <a:ext uri="{FF2B5EF4-FFF2-40B4-BE49-F238E27FC236}">
                    <a16:creationId xmlns:a16="http://schemas.microsoft.com/office/drawing/2014/main" id="{4C720199-E2E5-D4FF-5592-AD0734F80261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68;p74">
                <a:extLst>
                  <a:ext uri="{FF2B5EF4-FFF2-40B4-BE49-F238E27FC236}">
                    <a16:creationId xmlns:a16="http://schemas.microsoft.com/office/drawing/2014/main" id="{8621DC16-5BA5-3D01-A57F-54F2D8813D47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69;p74">
                <a:extLst>
                  <a:ext uri="{FF2B5EF4-FFF2-40B4-BE49-F238E27FC236}">
                    <a16:creationId xmlns:a16="http://schemas.microsoft.com/office/drawing/2014/main" id="{75D48AAE-2457-C2E4-F1D8-997F56B5D545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0;p74">
                <a:extLst>
                  <a:ext uri="{FF2B5EF4-FFF2-40B4-BE49-F238E27FC236}">
                    <a16:creationId xmlns:a16="http://schemas.microsoft.com/office/drawing/2014/main" id="{2B7C5C18-9EF0-D6C6-71DB-BD53A9582437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1;p74">
                <a:extLst>
                  <a:ext uri="{FF2B5EF4-FFF2-40B4-BE49-F238E27FC236}">
                    <a16:creationId xmlns:a16="http://schemas.microsoft.com/office/drawing/2014/main" id="{F3E2E4C0-8DCA-20E2-1441-D59EEE5C9FEF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2;p74">
                <a:extLst>
                  <a:ext uri="{FF2B5EF4-FFF2-40B4-BE49-F238E27FC236}">
                    <a16:creationId xmlns:a16="http://schemas.microsoft.com/office/drawing/2014/main" id="{6CC27910-E869-6D46-7F88-420F6938257B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3;p74">
                <a:extLst>
                  <a:ext uri="{FF2B5EF4-FFF2-40B4-BE49-F238E27FC236}">
                    <a16:creationId xmlns:a16="http://schemas.microsoft.com/office/drawing/2014/main" id="{2FDE825B-6CA2-5E42-10F4-A8AC3FBE8686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4;p74">
                <a:extLst>
                  <a:ext uri="{FF2B5EF4-FFF2-40B4-BE49-F238E27FC236}">
                    <a16:creationId xmlns:a16="http://schemas.microsoft.com/office/drawing/2014/main" id="{ADEB1434-7789-1E80-8540-11A7F1AF4670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5;p74">
                <a:extLst>
                  <a:ext uri="{FF2B5EF4-FFF2-40B4-BE49-F238E27FC236}">
                    <a16:creationId xmlns:a16="http://schemas.microsoft.com/office/drawing/2014/main" id="{97DEA4AE-9DC8-BC56-7B28-A673F58E002C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6;p74">
                <a:extLst>
                  <a:ext uri="{FF2B5EF4-FFF2-40B4-BE49-F238E27FC236}">
                    <a16:creationId xmlns:a16="http://schemas.microsoft.com/office/drawing/2014/main" id="{7F0DD43C-092E-CB55-0E5B-7F40A89584DC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7;p74">
                <a:extLst>
                  <a:ext uri="{FF2B5EF4-FFF2-40B4-BE49-F238E27FC236}">
                    <a16:creationId xmlns:a16="http://schemas.microsoft.com/office/drawing/2014/main" id="{528098B5-DA95-A149-F3DA-E134ABCAD1CD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78;p74">
                <a:extLst>
                  <a:ext uri="{FF2B5EF4-FFF2-40B4-BE49-F238E27FC236}">
                    <a16:creationId xmlns:a16="http://schemas.microsoft.com/office/drawing/2014/main" id="{C7FF25CE-687D-2D59-C439-7557312E2BB2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79;p74">
                <a:extLst>
                  <a:ext uri="{FF2B5EF4-FFF2-40B4-BE49-F238E27FC236}">
                    <a16:creationId xmlns:a16="http://schemas.microsoft.com/office/drawing/2014/main" id="{E8256839-2F4B-9307-8AC2-2A145DBAEACA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80;p74">
                <a:extLst>
                  <a:ext uri="{FF2B5EF4-FFF2-40B4-BE49-F238E27FC236}">
                    <a16:creationId xmlns:a16="http://schemas.microsoft.com/office/drawing/2014/main" id="{6B8779E3-1A57-6A8A-7A8A-56FE8217A488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8381;p74">
                <a:extLst>
                  <a:ext uri="{FF2B5EF4-FFF2-40B4-BE49-F238E27FC236}">
                    <a16:creationId xmlns:a16="http://schemas.microsoft.com/office/drawing/2014/main" id="{AAB3BE25-E2BC-75E8-5D43-49FF75429761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8382;p74">
                <a:extLst>
                  <a:ext uri="{FF2B5EF4-FFF2-40B4-BE49-F238E27FC236}">
                    <a16:creationId xmlns:a16="http://schemas.microsoft.com/office/drawing/2014/main" id="{E1FF264C-8485-811E-9430-590290C79C2F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6" name="Google Shape;8383;p74">
              <a:extLst>
                <a:ext uri="{FF2B5EF4-FFF2-40B4-BE49-F238E27FC236}">
                  <a16:creationId xmlns:a16="http://schemas.microsoft.com/office/drawing/2014/main" id="{7CBCEB3F-FD47-5147-8CD4-BD8DC1195329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7" name="Google Shape;8384;p74">
                <a:extLst>
                  <a:ext uri="{FF2B5EF4-FFF2-40B4-BE49-F238E27FC236}">
                    <a16:creationId xmlns:a16="http://schemas.microsoft.com/office/drawing/2014/main" id="{5CFD5F4A-AE31-C18F-FFBC-25D8DE998100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5;p74">
                <a:extLst>
                  <a:ext uri="{FF2B5EF4-FFF2-40B4-BE49-F238E27FC236}">
                    <a16:creationId xmlns:a16="http://schemas.microsoft.com/office/drawing/2014/main" id="{43E63CDA-7CAD-2674-F1E3-BA9595C12770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86;p74">
                <a:extLst>
                  <a:ext uri="{FF2B5EF4-FFF2-40B4-BE49-F238E27FC236}">
                    <a16:creationId xmlns:a16="http://schemas.microsoft.com/office/drawing/2014/main" id="{B11749F6-1B6D-130D-568D-EFC71B3D3A3C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0" name="Google Shape;8387;p74">
                <a:extLst>
                  <a:ext uri="{FF2B5EF4-FFF2-40B4-BE49-F238E27FC236}">
                    <a16:creationId xmlns:a16="http://schemas.microsoft.com/office/drawing/2014/main" id="{44365E78-9C94-821F-4726-8616DBCD0D2A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88;p74">
                <a:extLst>
                  <a:ext uri="{FF2B5EF4-FFF2-40B4-BE49-F238E27FC236}">
                    <a16:creationId xmlns:a16="http://schemas.microsoft.com/office/drawing/2014/main" id="{ED511499-3499-B381-7325-22C07B2F6D44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9" name="Google Shape;8389;p74">
            <a:extLst>
              <a:ext uri="{FF2B5EF4-FFF2-40B4-BE49-F238E27FC236}">
                <a16:creationId xmlns:a16="http://schemas.microsoft.com/office/drawing/2014/main" id="{10565B7A-B1C2-628E-677A-75D70E5A1C29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60" name="Google Shape;8390;p74">
              <a:extLst>
                <a:ext uri="{FF2B5EF4-FFF2-40B4-BE49-F238E27FC236}">
                  <a16:creationId xmlns:a16="http://schemas.microsoft.com/office/drawing/2014/main" id="{19F156D2-8CF9-C6BD-897D-6AB4EA057595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1" name="Google Shape;8391;p74">
                <a:extLst>
                  <a:ext uri="{FF2B5EF4-FFF2-40B4-BE49-F238E27FC236}">
                    <a16:creationId xmlns:a16="http://schemas.microsoft.com/office/drawing/2014/main" id="{445C353E-05BB-EBD1-A98F-9281DCD4E0AE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2" name="Google Shape;8392;p74">
                <a:extLst>
                  <a:ext uri="{FF2B5EF4-FFF2-40B4-BE49-F238E27FC236}">
                    <a16:creationId xmlns:a16="http://schemas.microsoft.com/office/drawing/2014/main" id="{C2D55096-F3F5-A9CC-2C3C-F34CE2B2BA05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1" name="Google Shape;8393;p74">
              <a:extLst>
                <a:ext uri="{FF2B5EF4-FFF2-40B4-BE49-F238E27FC236}">
                  <a16:creationId xmlns:a16="http://schemas.microsoft.com/office/drawing/2014/main" id="{8A6B4733-D45B-A509-75E2-8CFCCD7DCE21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9" name="Google Shape;8394;p74">
                <a:extLst>
                  <a:ext uri="{FF2B5EF4-FFF2-40B4-BE49-F238E27FC236}">
                    <a16:creationId xmlns:a16="http://schemas.microsoft.com/office/drawing/2014/main" id="{E4EF6CEB-B809-1851-BC87-14E2D3AA83C0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5;p74">
                <a:extLst>
                  <a:ext uri="{FF2B5EF4-FFF2-40B4-BE49-F238E27FC236}">
                    <a16:creationId xmlns:a16="http://schemas.microsoft.com/office/drawing/2014/main" id="{26F5079D-65AE-2566-B513-EC218F848DA7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2" name="Google Shape;8396;p74">
              <a:extLst>
                <a:ext uri="{FF2B5EF4-FFF2-40B4-BE49-F238E27FC236}">
                  <a16:creationId xmlns:a16="http://schemas.microsoft.com/office/drawing/2014/main" id="{6A210B15-7D1D-97E5-E9B4-6733172FF58D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7" name="Google Shape;8397;p74">
                <a:extLst>
                  <a:ext uri="{FF2B5EF4-FFF2-40B4-BE49-F238E27FC236}">
                    <a16:creationId xmlns:a16="http://schemas.microsoft.com/office/drawing/2014/main" id="{BF3411DF-F344-4869-947D-22CFD6A6233E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8;p74">
                <a:extLst>
                  <a:ext uri="{FF2B5EF4-FFF2-40B4-BE49-F238E27FC236}">
                    <a16:creationId xmlns:a16="http://schemas.microsoft.com/office/drawing/2014/main" id="{746DFC5C-1988-B752-270F-37AD8F36277F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3" name="Google Shape;8399;p74">
              <a:extLst>
                <a:ext uri="{FF2B5EF4-FFF2-40B4-BE49-F238E27FC236}">
                  <a16:creationId xmlns:a16="http://schemas.microsoft.com/office/drawing/2014/main" id="{B278FB7E-A12E-1605-7206-BE1008AB0FF3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5" name="Google Shape;8400;p74">
                <a:extLst>
                  <a:ext uri="{FF2B5EF4-FFF2-40B4-BE49-F238E27FC236}">
                    <a16:creationId xmlns:a16="http://schemas.microsoft.com/office/drawing/2014/main" id="{8FA0250E-0965-49DE-FDA8-1006E9E7C7FA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401;p74">
                <a:extLst>
                  <a:ext uri="{FF2B5EF4-FFF2-40B4-BE49-F238E27FC236}">
                    <a16:creationId xmlns:a16="http://schemas.microsoft.com/office/drawing/2014/main" id="{87FF5AB4-5778-B958-15D4-5C23DB2A5341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4" name="Google Shape;8402;p74">
              <a:extLst>
                <a:ext uri="{FF2B5EF4-FFF2-40B4-BE49-F238E27FC236}">
                  <a16:creationId xmlns:a16="http://schemas.microsoft.com/office/drawing/2014/main" id="{9CBC5FB0-C7F0-137E-AD37-B11A820FB158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3" name="Google Shape;8403;p74">
            <a:extLst>
              <a:ext uri="{FF2B5EF4-FFF2-40B4-BE49-F238E27FC236}">
                <a16:creationId xmlns:a16="http://schemas.microsoft.com/office/drawing/2014/main" id="{2F7D0810-ED9E-0E95-1A2C-C80D0295395C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4" name="Google Shape;8404;p74">
              <a:extLst>
                <a:ext uri="{FF2B5EF4-FFF2-40B4-BE49-F238E27FC236}">
                  <a16:creationId xmlns:a16="http://schemas.microsoft.com/office/drawing/2014/main" id="{498468BF-C7A6-BD2D-24C8-0B42A9A826BC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9" name="Google Shape;8405;p74">
                <a:extLst>
                  <a:ext uri="{FF2B5EF4-FFF2-40B4-BE49-F238E27FC236}">
                    <a16:creationId xmlns:a16="http://schemas.microsoft.com/office/drawing/2014/main" id="{E07A9350-DBCC-B17B-BC7A-7EA2A715DBCD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0" name="Google Shape;8406;p74">
                <a:extLst>
                  <a:ext uri="{FF2B5EF4-FFF2-40B4-BE49-F238E27FC236}">
                    <a16:creationId xmlns:a16="http://schemas.microsoft.com/office/drawing/2014/main" id="{63B317AA-9191-9EDF-FE2C-7DB3B310D6CB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1" name="Google Shape;8407;p74">
                <a:extLst>
                  <a:ext uri="{FF2B5EF4-FFF2-40B4-BE49-F238E27FC236}">
                    <a16:creationId xmlns:a16="http://schemas.microsoft.com/office/drawing/2014/main" id="{9350ECD5-2085-C90C-AC8B-2EE9BAA0BFA0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5" name="Google Shape;8408;p74">
              <a:extLst>
                <a:ext uri="{FF2B5EF4-FFF2-40B4-BE49-F238E27FC236}">
                  <a16:creationId xmlns:a16="http://schemas.microsoft.com/office/drawing/2014/main" id="{9A383903-0DF5-12A0-02FF-621EFC3DF3CE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6" name="Google Shape;8409;p74">
                <a:extLst>
                  <a:ext uri="{FF2B5EF4-FFF2-40B4-BE49-F238E27FC236}">
                    <a16:creationId xmlns:a16="http://schemas.microsoft.com/office/drawing/2014/main" id="{9DE93DC6-2209-4504-799E-C37E90CA3539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7" name="Google Shape;8410;p74">
                <a:extLst>
                  <a:ext uri="{FF2B5EF4-FFF2-40B4-BE49-F238E27FC236}">
                    <a16:creationId xmlns:a16="http://schemas.microsoft.com/office/drawing/2014/main" id="{8928EFD6-2AD5-E3E4-3BFE-DB02441532D0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411;p74">
                <a:extLst>
                  <a:ext uri="{FF2B5EF4-FFF2-40B4-BE49-F238E27FC236}">
                    <a16:creationId xmlns:a16="http://schemas.microsoft.com/office/drawing/2014/main" id="{EC36B0D6-6671-7C7F-5C94-4A16B004F44A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2" name="Google Shape;8412;p74">
            <a:extLst>
              <a:ext uri="{FF2B5EF4-FFF2-40B4-BE49-F238E27FC236}">
                <a16:creationId xmlns:a16="http://schemas.microsoft.com/office/drawing/2014/main" id="{506D2669-6416-B1ED-F999-A95F53F16A3D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3" name="Google Shape;8413;p74">
              <a:extLst>
                <a:ext uri="{FF2B5EF4-FFF2-40B4-BE49-F238E27FC236}">
                  <a16:creationId xmlns:a16="http://schemas.microsoft.com/office/drawing/2014/main" id="{0642763B-75E6-95E2-B07A-021ACD4E34F7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4" name="Google Shape;8414;p74">
              <a:extLst>
                <a:ext uri="{FF2B5EF4-FFF2-40B4-BE49-F238E27FC236}">
                  <a16:creationId xmlns:a16="http://schemas.microsoft.com/office/drawing/2014/main" id="{08DEF351-4F7A-48BB-2BFB-9DB6A30A6339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5" name="Google Shape;8415;p74">
            <a:extLst>
              <a:ext uri="{FF2B5EF4-FFF2-40B4-BE49-F238E27FC236}">
                <a16:creationId xmlns:a16="http://schemas.microsoft.com/office/drawing/2014/main" id="{28BF4255-CCA6-B0B5-D719-2374FCACB72F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6" name="Google Shape;8416;p74">
              <a:extLst>
                <a:ext uri="{FF2B5EF4-FFF2-40B4-BE49-F238E27FC236}">
                  <a16:creationId xmlns:a16="http://schemas.microsoft.com/office/drawing/2014/main" id="{84381B5E-839E-4890-D52F-4A338E9BE3ED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7" name="Google Shape;8417;p74">
                <a:extLst>
                  <a:ext uri="{FF2B5EF4-FFF2-40B4-BE49-F238E27FC236}">
                    <a16:creationId xmlns:a16="http://schemas.microsoft.com/office/drawing/2014/main" id="{8D6AE416-C685-0BFE-7326-13CB27F8D868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8" name="Google Shape;8418;p74">
                <a:extLst>
                  <a:ext uri="{FF2B5EF4-FFF2-40B4-BE49-F238E27FC236}">
                    <a16:creationId xmlns:a16="http://schemas.microsoft.com/office/drawing/2014/main" id="{C4D0AAA7-1BA5-FCF0-7E3A-F4BD72C20F44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419;p74">
              <a:extLst>
                <a:ext uri="{FF2B5EF4-FFF2-40B4-BE49-F238E27FC236}">
                  <a16:creationId xmlns:a16="http://schemas.microsoft.com/office/drawing/2014/main" id="{B9270EDA-64A5-617D-3814-6BCFA42F84B1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5" name="Google Shape;8420;p74">
                <a:extLst>
                  <a:ext uri="{FF2B5EF4-FFF2-40B4-BE49-F238E27FC236}">
                    <a16:creationId xmlns:a16="http://schemas.microsoft.com/office/drawing/2014/main" id="{D983CDBC-CB94-2A5D-9DCD-93914D0AA65A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421;p74">
                <a:extLst>
                  <a:ext uri="{FF2B5EF4-FFF2-40B4-BE49-F238E27FC236}">
                    <a16:creationId xmlns:a16="http://schemas.microsoft.com/office/drawing/2014/main" id="{F048184B-5953-3AA4-8648-12564CFE2C20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8" name="Google Shape;8422;p74">
              <a:extLst>
                <a:ext uri="{FF2B5EF4-FFF2-40B4-BE49-F238E27FC236}">
                  <a16:creationId xmlns:a16="http://schemas.microsoft.com/office/drawing/2014/main" id="{32F59EAB-C3C6-625E-577E-D0EF3A6D2A66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3" name="Google Shape;8423;p74">
                <a:extLst>
                  <a:ext uri="{FF2B5EF4-FFF2-40B4-BE49-F238E27FC236}">
                    <a16:creationId xmlns:a16="http://schemas.microsoft.com/office/drawing/2014/main" id="{AC1E2E90-F168-5978-572F-C65D858796B2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24;p74">
                <a:extLst>
                  <a:ext uri="{FF2B5EF4-FFF2-40B4-BE49-F238E27FC236}">
                    <a16:creationId xmlns:a16="http://schemas.microsoft.com/office/drawing/2014/main" id="{6F224FE6-E72A-685E-74B5-4F776EB82152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9" name="Google Shape;8425;p74">
              <a:extLst>
                <a:ext uri="{FF2B5EF4-FFF2-40B4-BE49-F238E27FC236}">
                  <a16:creationId xmlns:a16="http://schemas.microsoft.com/office/drawing/2014/main" id="{30165496-2F26-1C90-286F-919B951EB26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1" name="Google Shape;8426;p74">
                <a:extLst>
                  <a:ext uri="{FF2B5EF4-FFF2-40B4-BE49-F238E27FC236}">
                    <a16:creationId xmlns:a16="http://schemas.microsoft.com/office/drawing/2014/main" id="{9DC0A66C-A084-C5A8-C4A1-B92702877363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427;p74">
                <a:extLst>
                  <a:ext uri="{FF2B5EF4-FFF2-40B4-BE49-F238E27FC236}">
                    <a16:creationId xmlns:a16="http://schemas.microsoft.com/office/drawing/2014/main" id="{C6347E95-EECA-29E9-02FD-F27CA77B264B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90" name="Google Shape;8428;p74">
              <a:extLst>
                <a:ext uri="{FF2B5EF4-FFF2-40B4-BE49-F238E27FC236}">
                  <a16:creationId xmlns:a16="http://schemas.microsoft.com/office/drawing/2014/main" id="{91E930C1-479A-CD83-CB4A-22B79DA9EE75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9" name="Google Shape;8429;p74">
            <a:extLst>
              <a:ext uri="{FF2B5EF4-FFF2-40B4-BE49-F238E27FC236}">
                <a16:creationId xmlns:a16="http://schemas.microsoft.com/office/drawing/2014/main" id="{F9A05B53-23CE-2368-C789-80A9D47DEA79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400" name="Google Shape;8430;p74">
              <a:extLst>
                <a:ext uri="{FF2B5EF4-FFF2-40B4-BE49-F238E27FC236}">
                  <a16:creationId xmlns:a16="http://schemas.microsoft.com/office/drawing/2014/main" id="{4ED25560-2CB3-94F8-0FBC-5F268948A1C9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1;p74">
              <a:extLst>
                <a:ext uri="{FF2B5EF4-FFF2-40B4-BE49-F238E27FC236}">
                  <a16:creationId xmlns:a16="http://schemas.microsoft.com/office/drawing/2014/main" id="{13229E03-5BC9-851E-3B1E-6C7D72D8F63B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2;p74">
              <a:extLst>
                <a:ext uri="{FF2B5EF4-FFF2-40B4-BE49-F238E27FC236}">
                  <a16:creationId xmlns:a16="http://schemas.microsoft.com/office/drawing/2014/main" id="{1B269E79-041F-7F32-4B57-CFDFA006E640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3;p74">
              <a:extLst>
                <a:ext uri="{FF2B5EF4-FFF2-40B4-BE49-F238E27FC236}">
                  <a16:creationId xmlns:a16="http://schemas.microsoft.com/office/drawing/2014/main" id="{BA6BEB23-624A-0DC8-C375-0813E9B45069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4" name="Google Shape;8434;p74">
              <a:extLst>
                <a:ext uri="{FF2B5EF4-FFF2-40B4-BE49-F238E27FC236}">
                  <a16:creationId xmlns:a16="http://schemas.microsoft.com/office/drawing/2014/main" id="{BD0A66D9-B79C-EB40-5724-838925021398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5" name="Google Shape;8435;p74">
              <a:extLst>
                <a:ext uri="{FF2B5EF4-FFF2-40B4-BE49-F238E27FC236}">
                  <a16:creationId xmlns:a16="http://schemas.microsoft.com/office/drawing/2014/main" id="{B5B953E5-594D-F1E5-F01E-154828EB4CD4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6" name="Google Shape;1529;p70">
            <a:extLst>
              <a:ext uri="{FF2B5EF4-FFF2-40B4-BE49-F238E27FC236}">
                <a16:creationId xmlns:a16="http://schemas.microsoft.com/office/drawing/2014/main" id="{E048AF47-1CBB-5591-3D1C-03094F862A3A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326825155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oogle Shape;8440;p75">
            <a:extLst>
              <a:ext uri="{FF2B5EF4-FFF2-40B4-BE49-F238E27FC236}">
                <a16:creationId xmlns:a16="http://schemas.microsoft.com/office/drawing/2014/main" id="{1D56BEDE-0F95-1248-D2D0-DEBAEE7199AF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9" name="Google Shape;8441;p75">
              <a:extLst>
                <a:ext uri="{FF2B5EF4-FFF2-40B4-BE49-F238E27FC236}">
                  <a16:creationId xmlns:a16="http://schemas.microsoft.com/office/drawing/2014/main" id="{40593C57-79BB-E2F8-C53E-D500F636F182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9" name="Google Shape;8442;p75">
                <a:extLst>
                  <a:ext uri="{FF2B5EF4-FFF2-40B4-BE49-F238E27FC236}">
                    <a16:creationId xmlns:a16="http://schemas.microsoft.com/office/drawing/2014/main" id="{C65E2647-B460-F8CA-61F7-21B9509F56E1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3;p75">
                <a:extLst>
                  <a:ext uri="{FF2B5EF4-FFF2-40B4-BE49-F238E27FC236}">
                    <a16:creationId xmlns:a16="http://schemas.microsoft.com/office/drawing/2014/main" id="{4D46F00E-18A9-C335-98F6-551AF5263BD6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4;p75">
                <a:extLst>
                  <a:ext uri="{FF2B5EF4-FFF2-40B4-BE49-F238E27FC236}">
                    <a16:creationId xmlns:a16="http://schemas.microsoft.com/office/drawing/2014/main" id="{9BBE4AB5-F818-5708-B541-D79AC2B759A1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5;p75">
                <a:extLst>
                  <a:ext uri="{FF2B5EF4-FFF2-40B4-BE49-F238E27FC236}">
                    <a16:creationId xmlns:a16="http://schemas.microsoft.com/office/drawing/2014/main" id="{865E5863-50C4-A544-4AF5-88FB45DB22D0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6;p75">
                <a:extLst>
                  <a:ext uri="{FF2B5EF4-FFF2-40B4-BE49-F238E27FC236}">
                    <a16:creationId xmlns:a16="http://schemas.microsoft.com/office/drawing/2014/main" id="{EF1AE505-9913-4984-FAFB-A6811FB977F2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7;p75">
                <a:extLst>
                  <a:ext uri="{FF2B5EF4-FFF2-40B4-BE49-F238E27FC236}">
                    <a16:creationId xmlns:a16="http://schemas.microsoft.com/office/drawing/2014/main" id="{BC7A3E94-48CA-D2E8-6135-2EB37964DF34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48;p75">
                <a:extLst>
                  <a:ext uri="{FF2B5EF4-FFF2-40B4-BE49-F238E27FC236}">
                    <a16:creationId xmlns:a16="http://schemas.microsoft.com/office/drawing/2014/main" id="{B9A19367-B177-22A4-7EA7-455F23FDE524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49;p75">
                <a:extLst>
                  <a:ext uri="{FF2B5EF4-FFF2-40B4-BE49-F238E27FC236}">
                    <a16:creationId xmlns:a16="http://schemas.microsoft.com/office/drawing/2014/main" id="{72A15DCE-2DDA-6D05-0196-54BB6491A0D1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7" name="Google Shape;8450;p75">
                <a:extLst>
                  <a:ext uri="{FF2B5EF4-FFF2-40B4-BE49-F238E27FC236}">
                    <a16:creationId xmlns:a16="http://schemas.microsoft.com/office/drawing/2014/main" id="{F87950C7-51C7-3514-D3B8-E968F4C9FC68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8" name="Google Shape;8451;p75">
                <a:extLst>
                  <a:ext uri="{FF2B5EF4-FFF2-40B4-BE49-F238E27FC236}">
                    <a16:creationId xmlns:a16="http://schemas.microsoft.com/office/drawing/2014/main" id="{2D56C125-AA1D-8D49-A6CA-BDEA572B4537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52;p75">
              <a:extLst>
                <a:ext uri="{FF2B5EF4-FFF2-40B4-BE49-F238E27FC236}">
                  <a16:creationId xmlns:a16="http://schemas.microsoft.com/office/drawing/2014/main" id="{044BD85D-E64B-011D-96D8-E21AF2AFC198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9" name="Google Shape;8453;p75">
                <a:extLst>
                  <a:ext uri="{FF2B5EF4-FFF2-40B4-BE49-F238E27FC236}">
                    <a16:creationId xmlns:a16="http://schemas.microsoft.com/office/drawing/2014/main" id="{CE2BE533-E108-3157-6661-7ABC0368C7A4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4;p75">
                <a:extLst>
                  <a:ext uri="{FF2B5EF4-FFF2-40B4-BE49-F238E27FC236}">
                    <a16:creationId xmlns:a16="http://schemas.microsoft.com/office/drawing/2014/main" id="{FC23E575-1D57-EBED-4CDC-199FFEEE43D2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5;p75">
                <a:extLst>
                  <a:ext uri="{FF2B5EF4-FFF2-40B4-BE49-F238E27FC236}">
                    <a16:creationId xmlns:a16="http://schemas.microsoft.com/office/drawing/2014/main" id="{B6140D60-DD86-A998-40DF-C1F7DAFC83BD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6;p75">
                <a:extLst>
                  <a:ext uri="{FF2B5EF4-FFF2-40B4-BE49-F238E27FC236}">
                    <a16:creationId xmlns:a16="http://schemas.microsoft.com/office/drawing/2014/main" id="{1D4E5DA9-D75D-866D-4CD1-28534F9FEF31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7;p75">
                <a:extLst>
                  <a:ext uri="{FF2B5EF4-FFF2-40B4-BE49-F238E27FC236}">
                    <a16:creationId xmlns:a16="http://schemas.microsoft.com/office/drawing/2014/main" id="{49B21943-0F6C-7CB9-44BA-389B535190CE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58;p75">
                <a:extLst>
                  <a:ext uri="{FF2B5EF4-FFF2-40B4-BE49-F238E27FC236}">
                    <a16:creationId xmlns:a16="http://schemas.microsoft.com/office/drawing/2014/main" id="{39BB203B-41EE-A354-0F5B-55B936AD506D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59;p75">
                <a:extLst>
                  <a:ext uri="{FF2B5EF4-FFF2-40B4-BE49-F238E27FC236}">
                    <a16:creationId xmlns:a16="http://schemas.microsoft.com/office/drawing/2014/main" id="{75B97A62-4987-F15B-EDFB-6FA17E4DE0C4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60;p75">
                <a:extLst>
                  <a:ext uri="{FF2B5EF4-FFF2-40B4-BE49-F238E27FC236}">
                    <a16:creationId xmlns:a16="http://schemas.microsoft.com/office/drawing/2014/main" id="{52E07A5D-90A5-89E6-D02E-C1D81D7CFC4C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7" name="Google Shape;8461;p75">
                <a:extLst>
                  <a:ext uri="{FF2B5EF4-FFF2-40B4-BE49-F238E27FC236}">
                    <a16:creationId xmlns:a16="http://schemas.microsoft.com/office/drawing/2014/main" id="{CF701266-3D51-618B-02BE-CAF2EEAE3771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62;p75">
                <a:extLst>
                  <a:ext uri="{FF2B5EF4-FFF2-40B4-BE49-F238E27FC236}">
                    <a16:creationId xmlns:a16="http://schemas.microsoft.com/office/drawing/2014/main" id="{4F77DAFB-8698-504A-4592-86DD949BA692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63;p75">
              <a:extLst>
                <a:ext uri="{FF2B5EF4-FFF2-40B4-BE49-F238E27FC236}">
                  <a16:creationId xmlns:a16="http://schemas.microsoft.com/office/drawing/2014/main" id="{87185CB1-188A-8264-B375-7E1D9F697B13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9" name="Google Shape;8464;p75">
                <a:extLst>
                  <a:ext uri="{FF2B5EF4-FFF2-40B4-BE49-F238E27FC236}">
                    <a16:creationId xmlns:a16="http://schemas.microsoft.com/office/drawing/2014/main" id="{2B955D89-7E5A-A5E9-9EFE-5B171CBCB9ED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5;p75">
                <a:extLst>
                  <a:ext uri="{FF2B5EF4-FFF2-40B4-BE49-F238E27FC236}">
                    <a16:creationId xmlns:a16="http://schemas.microsoft.com/office/drawing/2014/main" id="{496F72BA-81F6-ABAE-8C2B-6A39F4DE138C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6;p75">
                <a:extLst>
                  <a:ext uri="{FF2B5EF4-FFF2-40B4-BE49-F238E27FC236}">
                    <a16:creationId xmlns:a16="http://schemas.microsoft.com/office/drawing/2014/main" id="{3EB4A6CA-D59C-33E7-CC00-FA6EA07D2D90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7;p75">
                <a:extLst>
                  <a:ext uri="{FF2B5EF4-FFF2-40B4-BE49-F238E27FC236}">
                    <a16:creationId xmlns:a16="http://schemas.microsoft.com/office/drawing/2014/main" id="{05D0FB6D-B14A-24C2-9D1E-19F400E0972D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68;p75">
                <a:extLst>
                  <a:ext uri="{FF2B5EF4-FFF2-40B4-BE49-F238E27FC236}">
                    <a16:creationId xmlns:a16="http://schemas.microsoft.com/office/drawing/2014/main" id="{2D8F5D18-F2F4-838F-7E67-06C3E1BAAB59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69;p75">
                <a:extLst>
                  <a:ext uri="{FF2B5EF4-FFF2-40B4-BE49-F238E27FC236}">
                    <a16:creationId xmlns:a16="http://schemas.microsoft.com/office/drawing/2014/main" id="{7E880615-3045-4DDA-8407-D71E74FACCDC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0;p75">
                <a:extLst>
                  <a:ext uri="{FF2B5EF4-FFF2-40B4-BE49-F238E27FC236}">
                    <a16:creationId xmlns:a16="http://schemas.microsoft.com/office/drawing/2014/main" id="{48B0BDF9-1A21-78EC-69EA-50E2CF692AD1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71;p75">
                <a:extLst>
                  <a:ext uri="{FF2B5EF4-FFF2-40B4-BE49-F238E27FC236}">
                    <a16:creationId xmlns:a16="http://schemas.microsoft.com/office/drawing/2014/main" id="{B8CF4C57-96D5-ACDB-A25A-B22F4AF2661A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7" name="Google Shape;8472;p75">
                <a:extLst>
                  <a:ext uri="{FF2B5EF4-FFF2-40B4-BE49-F238E27FC236}">
                    <a16:creationId xmlns:a16="http://schemas.microsoft.com/office/drawing/2014/main" id="{002C23F3-C186-F5FA-0E7F-844E24FEE6A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73;p75">
                <a:extLst>
                  <a:ext uri="{FF2B5EF4-FFF2-40B4-BE49-F238E27FC236}">
                    <a16:creationId xmlns:a16="http://schemas.microsoft.com/office/drawing/2014/main" id="{9F4ADB64-F50C-4148-6469-26AD4E2B0C16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474;p75">
              <a:extLst>
                <a:ext uri="{FF2B5EF4-FFF2-40B4-BE49-F238E27FC236}">
                  <a16:creationId xmlns:a16="http://schemas.microsoft.com/office/drawing/2014/main" id="{27CBBC07-9D73-4080-35D1-9EE0C1602ADD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9" name="Google Shape;8475;p75">
                <a:extLst>
                  <a:ext uri="{FF2B5EF4-FFF2-40B4-BE49-F238E27FC236}">
                    <a16:creationId xmlns:a16="http://schemas.microsoft.com/office/drawing/2014/main" id="{B1D503E1-5D97-C533-3ED9-70A2C902D920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6;p75">
                <a:extLst>
                  <a:ext uri="{FF2B5EF4-FFF2-40B4-BE49-F238E27FC236}">
                    <a16:creationId xmlns:a16="http://schemas.microsoft.com/office/drawing/2014/main" id="{4E311606-EEA9-251D-EE89-7E67B57FE670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77;p75">
                <a:extLst>
                  <a:ext uri="{FF2B5EF4-FFF2-40B4-BE49-F238E27FC236}">
                    <a16:creationId xmlns:a16="http://schemas.microsoft.com/office/drawing/2014/main" id="{7462F321-2A50-5C59-5AA9-8124750886A2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78;p75">
                <a:extLst>
                  <a:ext uri="{FF2B5EF4-FFF2-40B4-BE49-F238E27FC236}">
                    <a16:creationId xmlns:a16="http://schemas.microsoft.com/office/drawing/2014/main" id="{F38D1C9E-ACF8-EA6F-A0A6-9FFE229FEE64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79;p75">
                <a:extLst>
                  <a:ext uri="{FF2B5EF4-FFF2-40B4-BE49-F238E27FC236}">
                    <a16:creationId xmlns:a16="http://schemas.microsoft.com/office/drawing/2014/main" id="{5CA52682-C763-602E-945C-CA940C36BEF1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0;p75">
                <a:extLst>
                  <a:ext uri="{FF2B5EF4-FFF2-40B4-BE49-F238E27FC236}">
                    <a16:creationId xmlns:a16="http://schemas.microsoft.com/office/drawing/2014/main" id="{66D48E17-C85F-9086-D3E5-2A3AA42B72C1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1;p75">
                <a:extLst>
                  <a:ext uri="{FF2B5EF4-FFF2-40B4-BE49-F238E27FC236}">
                    <a16:creationId xmlns:a16="http://schemas.microsoft.com/office/drawing/2014/main" id="{E8FE6EA7-8378-419D-6479-B2AFB72B27E5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2;p75">
                <a:extLst>
                  <a:ext uri="{FF2B5EF4-FFF2-40B4-BE49-F238E27FC236}">
                    <a16:creationId xmlns:a16="http://schemas.microsoft.com/office/drawing/2014/main" id="{05ADCA36-17AF-341F-2D96-F61414BAF3F5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7" name="Google Shape;8483;p75">
                <a:extLst>
                  <a:ext uri="{FF2B5EF4-FFF2-40B4-BE49-F238E27FC236}">
                    <a16:creationId xmlns:a16="http://schemas.microsoft.com/office/drawing/2014/main" id="{4F5EA23C-5417-D74E-85D9-1A3F6D895D6B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84;p75">
                <a:extLst>
                  <a:ext uri="{FF2B5EF4-FFF2-40B4-BE49-F238E27FC236}">
                    <a16:creationId xmlns:a16="http://schemas.microsoft.com/office/drawing/2014/main" id="{D5711A11-6D68-C31F-72D8-6F764A51B675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485;p75">
              <a:extLst>
                <a:ext uri="{FF2B5EF4-FFF2-40B4-BE49-F238E27FC236}">
                  <a16:creationId xmlns:a16="http://schemas.microsoft.com/office/drawing/2014/main" id="{C862F026-A053-BF69-8285-CF73C0C34F81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9" name="Google Shape;8486;p75">
                <a:extLst>
                  <a:ext uri="{FF2B5EF4-FFF2-40B4-BE49-F238E27FC236}">
                    <a16:creationId xmlns:a16="http://schemas.microsoft.com/office/drawing/2014/main" id="{5765D478-6BBE-BB35-F6F9-4B1026A88E10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87;p75">
                <a:extLst>
                  <a:ext uri="{FF2B5EF4-FFF2-40B4-BE49-F238E27FC236}">
                    <a16:creationId xmlns:a16="http://schemas.microsoft.com/office/drawing/2014/main" id="{05ED76B8-1570-6FDE-5B2E-D1C0751980E1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88;p75">
                <a:extLst>
                  <a:ext uri="{FF2B5EF4-FFF2-40B4-BE49-F238E27FC236}">
                    <a16:creationId xmlns:a16="http://schemas.microsoft.com/office/drawing/2014/main" id="{02BA057E-7217-04D9-B95C-3A897B2290B7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89;p75">
                <a:extLst>
                  <a:ext uri="{FF2B5EF4-FFF2-40B4-BE49-F238E27FC236}">
                    <a16:creationId xmlns:a16="http://schemas.microsoft.com/office/drawing/2014/main" id="{4569F1F6-4091-889D-15BA-6507E2B5F083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0;p75">
                <a:extLst>
                  <a:ext uri="{FF2B5EF4-FFF2-40B4-BE49-F238E27FC236}">
                    <a16:creationId xmlns:a16="http://schemas.microsoft.com/office/drawing/2014/main" id="{3E52161E-BE31-6EEE-976C-1E6CB8F72D2D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1;p75">
                <a:extLst>
                  <a:ext uri="{FF2B5EF4-FFF2-40B4-BE49-F238E27FC236}">
                    <a16:creationId xmlns:a16="http://schemas.microsoft.com/office/drawing/2014/main" id="{055A6821-D30D-E094-C5FD-482DC766A47C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2;p75">
                <a:extLst>
                  <a:ext uri="{FF2B5EF4-FFF2-40B4-BE49-F238E27FC236}">
                    <a16:creationId xmlns:a16="http://schemas.microsoft.com/office/drawing/2014/main" id="{CDD0289A-59D7-F6A4-80EF-8D783CB0C87F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3;p75">
                <a:extLst>
                  <a:ext uri="{FF2B5EF4-FFF2-40B4-BE49-F238E27FC236}">
                    <a16:creationId xmlns:a16="http://schemas.microsoft.com/office/drawing/2014/main" id="{F5B1A07C-2EA6-9553-2006-3F8EEF2386B7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7" name="Google Shape;8494;p75">
                <a:extLst>
                  <a:ext uri="{FF2B5EF4-FFF2-40B4-BE49-F238E27FC236}">
                    <a16:creationId xmlns:a16="http://schemas.microsoft.com/office/drawing/2014/main" id="{34C28A9C-0923-247C-E5BB-3DDED4E8AFBE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95;p75">
                <a:extLst>
                  <a:ext uri="{FF2B5EF4-FFF2-40B4-BE49-F238E27FC236}">
                    <a16:creationId xmlns:a16="http://schemas.microsoft.com/office/drawing/2014/main" id="{07A5A662-6E8B-9F01-0C1E-82CEA659E7A8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496;p75">
              <a:extLst>
                <a:ext uri="{FF2B5EF4-FFF2-40B4-BE49-F238E27FC236}">
                  <a16:creationId xmlns:a16="http://schemas.microsoft.com/office/drawing/2014/main" id="{5BBD5E89-41FC-758C-F24E-86CAF86F3279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9" name="Google Shape;8497;p75">
                <a:extLst>
                  <a:ext uri="{FF2B5EF4-FFF2-40B4-BE49-F238E27FC236}">
                    <a16:creationId xmlns:a16="http://schemas.microsoft.com/office/drawing/2014/main" id="{CE112325-F4BE-103E-355A-9125F31FA557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498;p75">
                <a:extLst>
                  <a:ext uri="{FF2B5EF4-FFF2-40B4-BE49-F238E27FC236}">
                    <a16:creationId xmlns:a16="http://schemas.microsoft.com/office/drawing/2014/main" id="{EB9A2335-C69B-E089-639A-4043120481DB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499;p75">
                <a:extLst>
                  <a:ext uri="{FF2B5EF4-FFF2-40B4-BE49-F238E27FC236}">
                    <a16:creationId xmlns:a16="http://schemas.microsoft.com/office/drawing/2014/main" id="{9E9781B8-5196-0974-1E79-D61B8F4F68A6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0;p75">
                <a:extLst>
                  <a:ext uri="{FF2B5EF4-FFF2-40B4-BE49-F238E27FC236}">
                    <a16:creationId xmlns:a16="http://schemas.microsoft.com/office/drawing/2014/main" id="{307ECD86-4783-FC84-B70E-4ACFFB01E353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1;p75">
                <a:extLst>
                  <a:ext uri="{FF2B5EF4-FFF2-40B4-BE49-F238E27FC236}">
                    <a16:creationId xmlns:a16="http://schemas.microsoft.com/office/drawing/2014/main" id="{B22E9B32-0C8F-268D-F132-E99D63B4888C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2;p75">
                <a:extLst>
                  <a:ext uri="{FF2B5EF4-FFF2-40B4-BE49-F238E27FC236}">
                    <a16:creationId xmlns:a16="http://schemas.microsoft.com/office/drawing/2014/main" id="{70BA8B82-C991-7A54-92FA-9704FEC3B479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3;p75">
                <a:extLst>
                  <a:ext uri="{FF2B5EF4-FFF2-40B4-BE49-F238E27FC236}">
                    <a16:creationId xmlns:a16="http://schemas.microsoft.com/office/drawing/2014/main" id="{4D2D26C4-E107-47B4-E921-28089745CBA8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4;p75">
                <a:extLst>
                  <a:ext uri="{FF2B5EF4-FFF2-40B4-BE49-F238E27FC236}">
                    <a16:creationId xmlns:a16="http://schemas.microsoft.com/office/drawing/2014/main" id="{BD119249-74F6-1BF9-670C-DC188AE581F0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8505;p75">
                <a:extLst>
                  <a:ext uri="{FF2B5EF4-FFF2-40B4-BE49-F238E27FC236}">
                    <a16:creationId xmlns:a16="http://schemas.microsoft.com/office/drawing/2014/main" id="{608A35FD-3796-0A06-D04B-904B32291F52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506;p75">
                <a:extLst>
                  <a:ext uri="{FF2B5EF4-FFF2-40B4-BE49-F238E27FC236}">
                    <a16:creationId xmlns:a16="http://schemas.microsoft.com/office/drawing/2014/main" id="{42939479-F84C-083A-4D9F-659A88A201EF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07;p75">
              <a:extLst>
                <a:ext uri="{FF2B5EF4-FFF2-40B4-BE49-F238E27FC236}">
                  <a16:creationId xmlns:a16="http://schemas.microsoft.com/office/drawing/2014/main" id="{07359C47-7126-E319-454C-F19F11CE5061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9" name="Google Shape;8508;p75">
                <a:extLst>
                  <a:ext uri="{FF2B5EF4-FFF2-40B4-BE49-F238E27FC236}">
                    <a16:creationId xmlns:a16="http://schemas.microsoft.com/office/drawing/2014/main" id="{25ECAD3B-398B-8D45-0E5E-E4CD08AB45AB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09;p75">
                <a:extLst>
                  <a:ext uri="{FF2B5EF4-FFF2-40B4-BE49-F238E27FC236}">
                    <a16:creationId xmlns:a16="http://schemas.microsoft.com/office/drawing/2014/main" id="{0C3CDD6D-5467-FA74-7A04-05A55BBC7FD0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0;p75">
                <a:extLst>
                  <a:ext uri="{FF2B5EF4-FFF2-40B4-BE49-F238E27FC236}">
                    <a16:creationId xmlns:a16="http://schemas.microsoft.com/office/drawing/2014/main" id="{E9925653-ECCF-BEC2-2A0A-6E81DB784004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1;p75">
                <a:extLst>
                  <a:ext uri="{FF2B5EF4-FFF2-40B4-BE49-F238E27FC236}">
                    <a16:creationId xmlns:a16="http://schemas.microsoft.com/office/drawing/2014/main" id="{6D06D8F6-4D62-B27F-773C-F8BD4A7A1B59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2;p75">
                <a:extLst>
                  <a:ext uri="{FF2B5EF4-FFF2-40B4-BE49-F238E27FC236}">
                    <a16:creationId xmlns:a16="http://schemas.microsoft.com/office/drawing/2014/main" id="{EC6957D2-4CAF-F637-3538-F356A715C4DF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3;p75">
                <a:extLst>
                  <a:ext uri="{FF2B5EF4-FFF2-40B4-BE49-F238E27FC236}">
                    <a16:creationId xmlns:a16="http://schemas.microsoft.com/office/drawing/2014/main" id="{D957EA7A-BA4C-029B-970A-567D054A0CDE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4;p75">
                <a:extLst>
                  <a:ext uri="{FF2B5EF4-FFF2-40B4-BE49-F238E27FC236}">
                    <a16:creationId xmlns:a16="http://schemas.microsoft.com/office/drawing/2014/main" id="{9DA8418C-999E-E103-DE2E-99DDC800BBD8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5;p75">
                <a:extLst>
                  <a:ext uri="{FF2B5EF4-FFF2-40B4-BE49-F238E27FC236}">
                    <a16:creationId xmlns:a16="http://schemas.microsoft.com/office/drawing/2014/main" id="{0A4E8430-9A60-8B4C-6C62-0BDFBD7B09BE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8516;p75">
                <a:extLst>
                  <a:ext uri="{FF2B5EF4-FFF2-40B4-BE49-F238E27FC236}">
                    <a16:creationId xmlns:a16="http://schemas.microsoft.com/office/drawing/2014/main" id="{BE4E65B3-E794-1FEA-46A7-F859B76D0A6C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517;p75">
                <a:extLst>
                  <a:ext uri="{FF2B5EF4-FFF2-40B4-BE49-F238E27FC236}">
                    <a16:creationId xmlns:a16="http://schemas.microsoft.com/office/drawing/2014/main" id="{8A6BF54B-715E-636D-FBE7-61428CB4B3F2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" name="Google Shape;8518;p75">
              <a:extLst>
                <a:ext uri="{FF2B5EF4-FFF2-40B4-BE49-F238E27FC236}">
                  <a16:creationId xmlns:a16="http://schemas.microsoft.com/office/drawing/2014/main" id="{CB323FF0-FED3-B3A0-914E-938B0CCFE68D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9" name="Google Shape;8519;p75">
                <a:extLst>
                  <a:ext uri="{FF2B5EF4-FFF2-40B4-BE49-F238E27FC236}">
                    <a16:creationId xmlns:a16="http://schemas.microsoft.com/office/drawing/2014/main" id="{F61918CF-9D58-DA84-27AC-9A80C496030A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0;p75">
                <a:extLst>
                  <a:ext uri="{FF2B5EF4-FFF2-40B4-BE49-F238E27FC236}">
                    <a16:creationId xmlns:a16="http://schemas.microsoft.com/office/drawing/2014/main" id="{49B869E9-3109-58A7-CCCE-38939C5AB32B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1;p75">
                <a:extLst>
                  <a:ext uri="{FF2B5EF4-FFF2-40B4-BE49-F238E27FC236}">
                    <a16:creationId xmlns:a16="http://schemas.microsoft.com/office/drawing/2014/main" id="{7E04360C-C4B1-B323-0C80-13CF3E081A56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2;p75">
                <a:extLst>
                  <a:ext uri="{FF2B5EF4-FFF2-40B4-BE49-F238E27FC236}">
                    <a16:creationId xmlns:a16="http://schemas.microsoft.com/office/drawing/2014/main" id="{BC5FD758-2AA9-C763-4676-9D494EE143F8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3;p75">
                <a:extLst>
                  <a:ext uri="{FF2B5EF4-FFF2-40B4-BE49-F238E27FC236}">
                    <a16:creationId xmlns:a16="http://schemas.microsoft.com/office/drawing/2014/main" id="{E3699A67-353C-9CA1-7D99-E110D23D8A1A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4;p75">
                <a:extLst>
                  <a:ext uri="{FF2B5EF4-FFF2-40B4-BE49-F238E27FC236}">
                    <a16:creationId xmlns:a16="http://schemas.microsoft.com/office/drawing/2014/main" id="{07DFCDA6-1F3F-4BE4-D43E-D37BE7F3A49D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5;p75">
                <a:extLst>
                  <a:ext uri="{FF2B5EF4-FFF2-40B4-BE49-F238E27FC236}">
                    <a16:creationId xmlns:a16="http://schemas.microsoft.com/office/drawing/2014/main" id="{E4A819D6-1AC7-64C4-3F33-964799EF13EE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6;p75">
                <a:extLst>
                  <a:ext uri="{FF2B5EF4-FFF2-40B4-BE49-F238E27FC236}">
                    <a16:creationId xmlns:a16="http://schemas.microsoft.com/office/drawing/2014/main" id="{A3A2B17D-5C10-FCFD-9561-95D71D0A5B53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8527;p75">
                <a:extLst>
                  <a:ext uri="{FF2B5EF4-FFF2-40B4-BE49-F238E27FC236}">
                    <a16:creationId xmlns:a16="http://schemas.microsoft.com/office/drawing/2014/main" id="{28760A7E-9B02-7049-6D25-D35A812B7FA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28;p75">
                <a:extLst>
                  <a:ext uri="{FF2B5EF4-FFF2-40B4-BE49-F238E27FC236}">
                    <a16:creationId xmlns:a16="http://schemas.microsoft.com/office/drawing/2014/main" id="{C0249CA9-4B98-E9A4-83CE-F3B610E0CAAE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" name="Google Shape;8529;p75">
              <a:extLst>
                <a:ext uri="{FF2B5EF4-FFF2-40B4-BE49-F238E27FC236}">
                  <a16:creationId xmlns:a16="http://schemas.microsoft.com/office/drawing/2014/main" id="{9FDF707A-BAE3-C6AF-1ABC-589C13217239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9" name="Google Shape;8530;p75">
                <a:extLst>
                  <a:ext uri="{FF2B5EF4-FFF2-40B4-BE49-F238E27FC236}">
                    <a16:creationId xmlns:a16="http://schemas.microsoft.com/office/drawing/2014/main" id="{0DF7EC78-72E3-7B45-E79E-8A0C0EB4DC1D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1;p75">
                <a:extLst>
                  <a:ext uri="{FF2B5EF4-FFF2-40B4-BE49-F238E27FC236}">
                    <a16:creationId xmlns:a16="http://schemas.microsoft.com/office/drawing/2014/main" id="{8D7A78AC-83D3-1A6B-00EE-FB8920848827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2;p75">
                <a:extLst>
                  <a:ext uri="{FF2B5EF4-FFF2-40B4-BE49-F238E27FC236}">
                    <a16:creationId xmlns:a16="http://schemas.microsoft.com/office/drawing/2014/main" id="{58F994BA-516C-8735-4965-14BD75EBFD10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3;p75">
                <a:extLst>
                  <a:ext uri="{FF2B5EF4-FFF2-40B4-BE49-F238E27FC236}">
                    <a16:creationId xmlns:a16="http://schemas.microsoft.com/office/drawing/2014/main" id="{E428777A-A10D-1C90-1EEE-487E22A0D68A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4;p75">
                <a:extLst>
                  <a:ext uri="{FF2B5EF4-FFF2-40B4-BE49-F238E27FC236}">
                    <a16:creationId xmlns:a16="http://schemas.microsoft.com/office/drawing/2014/main" id="{0589BE69-85AC-BB6F-2AB5-6C8EE538808F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5;p75">
                <a:extLst>
                  <a:ext uri="{FF2B5EF4-FFF2-40B4-BE49-F238E27FC236}">
                    <a16:creationId xmlns:a16="http://schemas.microsoft.com/office/drawing/2014/main" id="{445A753B-1ADA-3B01-F267-A4F0AEDDFFBD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6;p75">
                <a:extLst>
                  <a:ext uri="{FF2B5EF4-FFF2-40B4-BE49-F238E27FC236}">
                    <a16:creationId xmlns:a16="http://schemas.microsoft.com/office/drawing/2014/main" id="{1ABDF0A9-26F6-074F-75F5-82722341BEA9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7;p75">
                <a:extLst>
                  <a:ext uri="{FF2B5EF4-FFF2-40B4-BE49-F238E27FC236}">
                    <a16:creationId xmlns:a16="http://schemas.microsoft.com/office/drawing/2014/main" id="{BD502D31-549C-99D9-BD00-A376890CB870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" name="Google Shape;8538;p75">
                <a:extLst>
                  <a:ext uri="{FF2B5EF4-FFF2-40B4-BE49-F238E27FC236}">
                    <a16:creationId xmlns:a16="http://schemas.microsoft.com/office/drawing/2014/main" id="{FCE68DD5-90D7-C137-9886-2A3880727AB7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39;p75">
                <a:extLst>
                  <a:ext uri="{FF2B5EF4-FFF2-40B4-BE49-F238E27FC236}">
                    <a16:creationId xmlns:a16="http://schemas.microsoft.com/office/drawing/2014/main" id="{D4D64E41-CB96-480A-85AC-AFE59ECE3715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8" name="Google Shape;8540;p75">
              <a:extLst>
                <a:ext uri="{FF2B5EF4-FFF2-40B4-BE49-F238E27FC236}">
                  <a16:creationId xmlns:a16="http://schemas.microsoft.com/office/drawing/2014/main" id="{B8B541E2-1EF2-8300-F017-79347142FFF0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9" name="Google Shape;8541;p75">
                <a:extLst>
                  <a:ext uri="{FF2B5EF4-FFF2-40B4-BE49-F238E27FC236}">
                    <a16:creationId xmlns:a16="http://schemas.microsoft.com/office/drawing/2014/main" id="{52AFD75B-5734-6B06-79CD-E6B124A9EBD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2;p75">
                <a:extLst>
                  <a:ext uri="{FF2B5EF4-FFF2-40B4-BE49-F238E27FC236}">
                    <a16:creationId xmlns:a16="http://schemas.microsoft.com/office/drawing/2014/main" id="{D64743DE-E2E8-467D-D5A6-03B51940428D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3;p75">
                <a:extLst>
                  <a:ext uri="{FF2B5EF4-FFF2-40B4-BE49-F238E27FC236}">
                    <a16:creationId xmlns:a16="http://schemas.microsoft.com/office/drawing/2014/main" id="{EE7475FF-2C8B-9380-EF39-B824F655CE38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4;p75">
                <a:extLst>
                  <a:ext uri="{FF2B5EF4-FFF2-40B4-BE49-F238E27FC236}">
                    <a16:creationId xmlns:a16="http://schemas.microsoft.com/office/drawing/2014/main" id="{0CE71ADD-BBE6-C1AE-D024-C3B37332AD9F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5;p75">
                <a:extLst>
                  <a:ext uri="{FF2B5EF4-FFF2-40B4-BE49-F238E27FC236}">
                    <a16:creationId xmlns:a16="http://schemas.microsoft.com/office/drawing/2014/main" id="{26D0CBD4-3B73-DDA1-D1D0-5BC706FF4697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6;p75">
                <a:extLst>
                  <a:ext uri="{FF2B5EF4-FFF2-40B4-BE49-F238E27FC236}">
                    <a16:creationId xmlns:a16="http://schemas.microsoft.com/office/drawing/2014/main" id="{3A606E51-3A92-213F-50FB-B59CFBC56A0E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7;p75">
                <a:extLst>
                  <a:ext uri="{FF2B5EF4-FFF2-40B4-BE49-F238E27FC236}">
                    <a16:creationId xmlns:a16="http://schemas.microsoft.com/office/drawing/2014/main" id="{CF6E99B0-F215-7CD0-0E5A-CF88A047BC68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48;p75">
                <a:extLst>
                  <a:ext uri="{FF2B5EF4-FFF2-40B4-BE49-F238E27FC236}">
                    <a16:creationId xmlns:a16="http://schemas.microsoft.com/office/drawing/2014/main" id="{0B47A7C7-E295-945A-4CBD-A1B971F884A6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8549;p75">
                <a:extLst>
                  <a:ext uri="{FF2B5EF4-FFF2-40B4-BE49-F238E27FC236}">
                    <a16:creationId xmlns:a16="http://schemas.microsoft.com/office/drawing/2014/main" id="{ADE5C744-2E84-17B8-EC15-5E26C8A785B9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50;p75">
                <a:extLst>
                  <a:ext uri="{FF2B5EF4-FFF2-40B4-BE49-F238E27FC236}">
                    <a16:creationId xmlns:a16="http://schemas.microsoft.com/office/drawing/2014/main" id="{A7D7F98A-1EBE-93B0-705B-88565F23AAAC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9" name="Google Shape;8551;p75">
            <a:extLst>
              <a:ext uri="{FF2B5EF4-FFF2-40B4-BE49-F238E27FC236}">
                <a16:creationId xmlns:a16="http://schemas.microsoft.com/office/drawing/2014/main" id="{A1E456B7-B607-4370-A572-BC554E5E0E1F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20" name="Google Shape;8552;p75">
              <a:extLst>
                <a:ext uri="{FF2B5EF4-FFF2-40B4-BE49-F238E27FC236}">
                  <a16:creationId xmlns:a16="http://schemas.microsoft.com/office/drawing/2014/main" id="{9D8E5DEB-A704-1616-A9F2-4C462744E67F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9" name="Google Shape;8553;p75">
                <a:extLst>
                  <a:ext uri="{FF2B5EF4-FFF2-40B4-BE49-F238E27FC236}">
                    <a16:creationId xmlns:a16="http://schemas.microsoft.com/office/drawing/2014/main" id="{1B47E050-B623-1012-F76E-EEBB723481FD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4;p75">
                <a:extLst>
                  <a:ext uri="{FF2B5EF4-FFF2-40B4-BE49-F238E27FC236}">
                    <a16:creationId xmlns:a16="http://schemas.microsoft.com/office/drawing/2014/main" id="{F314C4CF-D4F7-FB56-1AA1-1D44B1E0346A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555;p75">
                <a:extLst>
                  <a:ext uri="{FF2B5EF4-FFF2-40B4-BE49-F238E27FC236}">
                    <a16:creationId xmlns:a16="http://schemas.microsoft.com/office/drawing/2014/main" id="{9C560CFD-0AF4-8D74-AB49-914B108C040E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556;p75">
                <a:extLst>
                  <a:ext uri="{FF2B5EF4-FFF2-40B4-BE49-F238E27FC236}">
                    <a16:creationId xmlns:a16="http://schemas.microsoft.com/office/drawing/2014/main" id="{BE8F3030-CCC4-5509-61D7-3178DE0B4AF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557;p75">
                <a:extLst>
                  <a:ext uri="{FF2B5EF4-FFF2-40B4-BE49-F238E27FC236}">
                    <a16:creationId xmlns:a16="http://schemas.microsoft.com/office/drawing/2014/main" id="{C00A79C3-E210-1BD0-B69D-4E566A362BED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1" name="Google Shape;8558;p75">
              <a:extLst>
                <a:ext uri="{FF2B5EF4-FFF2-40B4-BE49-F238E27FC236}">
                  <a16:creationId xmlns:a16="http://schemas.microsoft.com/office/drawing/2014/main" id="{E2605BDC-89A8-045F-DC8A-2F2A26263F64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4" name="Google Shape;8559;p75">
                <a:extLst>
                  <a:ext uri="{FF2B5EF4-FFF2-40B4-BE49-F238E27FC236}">
                    <a16:creationId xmlns:a16="http://schemas.microsoft.com/office/drawing/2014/main" id="{D2F7191C-DD59-3EC2-AFFA-C939F6B04152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0;p75">
                <a:extLst>
                  <a:ext uri="{FF2B5EF4-FFF2-40B4-BE49-F238E27FC236}">
                    <a16:creationId xmlns:a16="http://schemas.microsoft.com/office/drawing/2014/main" id="{3A711DCF-49CB-692D-1A96-F30356E4501B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61;p75">
                <a:extLst>
                  <a:ext uri="{FF2B5EF4-FFF2-40B4-BE49-F238E27FC236}">
                    <a16:creationId xmlns:a16="http://schemas.microsoft.com/office/drawing/2014/main" id="{772667BB-FE21-FB39-8978-584A245F5211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7" name="Google Shape;8562;p75">
                <a:extLst>
                  <a:ext uri="{FF2B5EF4-FFF2-40B4-BE49-F238E27FC236}">
                    <a16:creationId xmlns:a16="http://schemas.microsoft.com/office/drawing/2014/main" id="{7315D1B5-BE61-2B05-D39A-8D0312777D50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63;p75">
                <a:extLst>
                  <a:ext uri="{FF2B5EF4-FFF2-40B4-BE49-F238E27FC236}">
                    <a16:creationId xmlns:a16="http://schemas.microsoft.com/office/drawing/2014/main" id="{F51D0CD4-3739-A845-DC97-BFBD91B07BB0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2" name="Google Shape;8564;p75">
              <a:extLst>
                <a:ext uri="{FF2B5EF4-FFF2-40B4-BE49-F238E27FC236}">
                  <a16:creationId xmlns:a16="http://schemas.microsoft.com/office/drawing/2014/main" id="{DD005B9F-71C8-62EB-4093-1DADEACEFC15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9" name="Google Shape;8565;p75">
                <a:extLst>
                  <a:ext uri="{FF2B5EF4-FFF2-40B4-BE49-F238E27FC236}">
                    <a16:creationId xmlns:a16="http://schemas.microsoft.com/office/drawing/2014/main" id="{8041489D-B772-CEF6-2876-D0522347BD1E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6;p75">
                <a:extLst>
                  <a:ext uri="{FF2B5EF4-FFF2-40B4-BE49-F238E27FC236}">
                    <a16:creationId xmlns:a16="http://schemas.microsoft.com/office/drawing/2014/main" id="{E834D953-8F76-6DC8-FCD3-CCC7B86FCA15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7;p75">
                <a:extLst>
                  <a:ext uri="{FF2B5EF4-FFF2-40B4-BE49-F238E27FC236}">
                    <a16:creationId xmlns:a16="http://schemas.microsoft.com/office/drawing/2014/main" id="{0D345035-7462-1624-029E-DCACE59BFD89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2" name="Google Shape;8568;p75">
                <a:extLst>
                  <a:ext uri="{FF2B5EF4-FFF2-40B4-BE49-F238E27FC236}">
                    <a16:creationId xmlns:a16="http://schemas.microsoft.com/office/drawing/2014/main" id="{9C37CF03-F9BC-654F-51BB-88D7EC5C9EAC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9;p75">
                <a:extLst>
                  <a:ext uri="{FF2B5EF4-FFF2-40B4-BE49-F238E27FC236}">
                    <a16:creationId xmlns:a16="http://schemas.microsoft.com/office/drawing/2014/main" id="{96A93D5D-FBDE-5F24-623E-99C5AA60D735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3" name="Google Shape;8570;p75">
              <a:extLst>
                <a:ext uri="{FF2B5EF4-FFF2-40B4-BE49-F238E27FC236}">
                  <a16:creationId xmlns:a16="http://schemas.microsoft.com/office/drawing/2014/main" id="{02AD40B4-127A-2699-8963-92B3A3CCBCC7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4" name="Google Shape;8571;p75">
                <a:extLst>
                  <a:ext uri="{FF2B5EF4-FFF2-40B4-BE49-F238E27FC236}">
                    <a16:creationId xmlns:a16="http://schemas.microsoft.com/office/drawing/2014/main" id="{5E186998-4E9A-8A07-BF02-BE5EBD219C01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2;p75">
                <a:extLst>
                  <a:ext uri="{FF2B5EF4-FFF2-40B4-BE49-F238E27FC236}">
                    <a16:creationId xmlns:a16="http://schemas.microsoft.com/office/drawing/2014/main" id="{111D5375-9AB2-76E8-E3C9-101787D87F76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73;p75">
                <a:extLst>
                  <a:ext uri="{FF2B5EF4-FFF2-40B4-BE49-F238E27FC236}">
                    <a16:creationId xmlns:a16="http://schemas.microsoft.com/office/drawing/2014/main" id="{06D6CAB9-427D-66A5-339B-40ACC2A38247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7" name="Google Shape;8574;p75">
                <a:extLst>
                  <a:ext uri="{FF2B5EF4-FFF2-40B4-BE49-F238E27FC236}">
                    <a16:creationId xmlns:a16="http://schemas.microsoft.com/office/drawing/2014/main" id="{F0065571-5017-87FE-BFDD-FB41C1AFCB8F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75;p75">
                <a:extLst>
                  <a:ext uri="{FF2B5EF4-FFF2-40B4-BE49-F238E27FC236}">
                    <a16:creationId xmlns:a16="http://schemas.microsoft.com/office/drawing/2014/main" id="{DB722F9C-A859-5636-C363-01F3B1801F74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4" name="Google Shape;8576;p75">
            <a:extLst>
              <a:ext uri="{FF2B5EF4-FFF2-40B4-BE49-F238E27FC236}">
                <a16:creationId xmlns:a16="http://schemas.microsoft.com/office/drawing/2014/main" id="{EA8B2AD3-CCA8-7A6E-7690-75D750ED7886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5" name="Google Shape;8577;p75">
              <a:extLst>
                <a:ext uri="{FF2B5EF4-FFF2-40B4-BE49-F238E27FC236}">
                  <a16:creationId xmlns:a16="http://schemas.microsoft.com/office/drawing/2014/main" id="{942CDED6-1ED0-4E30-2C84-339CB07E7238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78;p75">
              <a:extLst>
                <a:ext uri="{FF2B5EF4-FFF2-40B4-BE49-F238E27FC236}">
                  <a16:creationId xmlns:a16="http://schemas.microsoft.com/office/drawing/2014/main" id="{699C0ECE-9701-2DA0-15D5-813AB4521C95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79;p75">
              <a:extLst>
                <a:ext uri="{FF2B5EF4-FFF2-40B4-BE49-F238E27FC236}">
                  <a16:creationId xmlns:a16="http://schemas.microsoft.com/office/drawing/2014/main" id="{8610310E-EF36-B307-B7F3-ACCD99A79541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0;p75">
              <a:extLst>
                <a:ext uri="{FF2B5EF4-FFF2-40B4-BE49-F238E27FC236}">
                  <a16:creationId xmlns:a16="http://schemas.microsoft.com/office/drawing/2014/main" id="{140485C7-CDD7-9EBE-FDAA-0129D265AE56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1;p75">
              <a:extLst>
                <a:ext uri="{FF2B5EF4-FFF2-40B4-BE49-F238E27FC236}">
                  <a16:creationId xmlns:a16="http://schemas.microsoft.com/office/drawing/2014/main" id="{9320E976-6137-E4DB-2299-5B0B28E36684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2;p75">
              <a:extLst>
                <a:ext uri="{FF2B5EF4-FFF2-40B4-BE49-F238E27FC236}">
                  <a16:creationId xmlns:a16="http://schemas.microsoft.com/office/drawing/2014/main" id="{D0E71204-54F9-441B-E503-CC47A09451A6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3;p75">
              <a:extLst>
                <a:ext uri="{FF2B5EF4-FFF2-40B4-BE49-F238E27FC236}">
                  <a16:creationId xmlns:a16="http://schemas.microsoft.com/office/drawing/2014/main" id="{76F7526B-14E5-C2D7-2BC1-EFE28D346709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4;p75">
              <a:extLst>
                <a:ext uri="{FF2B5EF4-FFF2-40B4-BE49-F238E27FC236}">
                  <a16:creationId xmlns:a16="http://schemas.microsoft.com/office/drawing/2014/main" id="{FDD842FF-DB3D-2902-6F4B-C7E293B33295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5;p75">
              <a:extLst>
                <a:ext uri="{FF2B5EF4-FFF2-40B4-BE49-F238E27FC236}">
                  <a16:creationId xmlns:a16="http://schemas.microsoft.com/office/drawing/2014/main" id="{A5116522-FDFE-A569-2301-26F51B84088D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6;p75">
              <a:extLst>
                <a:ext uri="{FF2B5EF4-FFF2-40B4-BE49-F238E27FC236}">
                  <a16:creationId xmlns:a16="http://schemas.microsoft.com/office/drawing/2014/main" id="{DE1754C4-7903-7A00-9DD0-3F8E3C142D97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7;p75">
              <a:extLst>
                <a:ext uri="{FF2B5EF4-FFF2-40B4-BE49-F238E27FC236}">
                  <a16:creationId xmlns:a16="http://schemas.microsoft.com/office/drawing/2014/main" id="{44668B90-8C5B-F41D-BF25-11AFED9F5553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88;p75">
              <a:extLst>
                <a:ext uri="{FF2B5EF4-FFF2-40B4-BE49-F238E27FC236}">
                  <a16:creationId xmlns:a16="http://schemas.microsoft.com/office/drawing/2014/main" id="{9C41852B-1FF0-504D-BF35-F09F2B8712C4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89;p75">
              <a:extLst>
                <a:ext uri="{FF2B5EF4-FFF2-40B4-BE49-F238E27FC236}">
                  <a16:creationId xmlns:a16="http://schemas.microsoft.com/office/drawing/2014/main" id="{45A34854-FD71-416D-8BF5-44546516F0DB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0;p75">
              <a:extLst>
                <a:ext uri="{FF2B5EF4-FFF2-40B4-BE49-F238E27FC236}">
                  <a16:creationId xmlns:a16="http://schemas.microsoft.com/office/drawing/2014/main" id="{827E0F11-ED47-A7F3-3EDC-8A1AA22EDCBA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1;p75">
              <a:extLst>
                <a:ext uri="{FF2B5EF4-FFF2-40B4-BE49-F238E27FC236}">
                  <a16:creationId xmlns:a16="http://schemas.microsoft.com/office/drawing/2014/main" id="{A2BC43EC-7B95-352B-9BB2-2AA21FA15E91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2;p75">
              <a:extLst>
                <a:ext uri="{FF2B5EF4-FFF2-40B4-BE49-F238E27FC236}">
                  <a16:creationId xmlns:a16="http://schemas.microsoft.com/office/drawing/2014/main" id="{5F4BB881-0772-753F-786F-13E9B04D46CD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1" name="Google Shape;8593;p75">
              <a:extLst>
                <a:ext uri="{FF2B5EF4-FFF2-40B4-BE49-F238E27FC236}">
                  <a16:creationId xmlns:a16="http://schemas.microsoft.com/office/drawing/2014/main" id="{89E0353E-005B-2F46-9583-B4D4B75333D7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2" name="Google Shape;8594;p75">
              <a:extLst>
                <a:ext uri="{FF2B5EF4-FFF2-40B4-BE49-F238E27FC236}">
                  <a16:creationId xmlns:a16="http://schemas.microsoft.com/office/drawing/2014/main" id="{F5861E37-C08C-9954-76FA-B9B262D5A093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3" name="Google Shape;8595;p75">
            <a:extLst>
              <a:ext uri="{FF2B5EF4-FFF2-40B4-BE49-F238E27FC236}">
                <a16:creationId xmlns:a16="http://schemas.microsoft.com/office/drawing/2014/main" id="{15B19AC2-C22D-C0C0-7C62-9F8C7B304082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4" name="Google Shape;8596;p75">
              <a:extLst>
                <a:ext uri="{FF2B5EF4-FFF2-40B4-BE49-F238E27FC236}">
                  <a16:creationId xmlns:a16="http://schemas.microsoft.com/office/drawing/2014/main" id="{22A80B4A-84A1-C631-0393-64904AFE9277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5" name="Google Shape;8597;p75">
              <a:extLst>
                <a:ext uri="{FF2B5EF4-FFF2-40B4-BE49-F238E27FC236}">
                  <a16:creationId xmlns:a16="http://schemas.microsoft.com/office/drawing/2014/main" id="{22DC026A-7EE5-AE1A-12AA-F075537F9279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6" name="Google Shape;8598;p75">
            <a:extLst>
              <a:ext uri="{FF2B5EF4-FFF2-40B4-BE49-F238E27FC236}">
                <a16:creationId xmlns:a16="http://schemas.microsoft.com/office/drawing/2014/main" id="{D2860084-87C6-212D-1F51-93D3EBC3A5C2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7" name="Google Shape;8599;p75">
              <a:extLst>
                <a:ext uri="{FF2B5EF4-FFF2-40B4-BE49-F238E27FC236}">
                  <a16:creationId xmlns:a16="http://schemas.microsoft.com/office/drawing/2014/main" id="{EC1AC7F6-27E0-C581-462E-380E60C3676E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600;p75">
              <a:extLst>
                <a:ext uri="{FF2B5EF4-FFF2-40B4-BE49-F238E27FC236}">
                  <a16:creationId xmlns:a16="http://schemas.microsoft.com/office/drawing/2014/main" id="{8668D2DA-0B38-77F3-4677-9F68DB386A01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9" name="Google Shape;8601;p75">
            <a:extLst>
              <a:ext uri="{FF2B5EF4-FFF2-40B4-BE49-F238E27FC236}">
                <a16:creationId xmlns:a16="http://schemas.microsoft.com/office/drawing/2014/main" id="{9DB55841-5DC5-4036-01DE-47A7CA7EB3B4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70" name="Google Shape;8602;p75">
              <a:extLst>
                <a:ext uri="{FF2B5EF4-FFF2-40B4-BE49-F238E27FC236}">
                  <a16:creationId xmlns:a16="http://schemas.microsoft.com/office/drawing/2014/main" id="{0FDDFBC9-6380-BC58-D768-5539A51C4369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3;p75">
              <a:extLst>
                <a:ext uri="{FF2B5EF4-FFF2-40B4-BE49-F238E27FC236}">
                  <a16:creationId xmlns:a16="http://schemas.microsoft.com/office/drawing/2014/main" id="{F16061AA-2A0E-506A-FE49-1006D561B1C8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4;p75">
              <a:extLst>
                <a:ext uri="{FF2B5EF4-FFF2-40B4-BE49-F238E27FC236}">
                  <a16:creationId xmlns:a16="http://schemas.microsoft.com/office/drawing/2014/main" id="{153233A4-5A19-FDE6-90B5-C4C0EE7CD31A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5;p75">
              <a:extLst>
                <a:ext uri="{FF2B5EF4-FFF2-40B4-BE49-F238E27FC236}">
                  <a16:creationId xmlns:a16="http://schemas.microsoft.com/office/drawing/2014/main" id="{07D93834-F7B0-80DC-8C05-820E3763E87B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6;p75">
              <a:extLst>
                <a:ext uri="{FF2B5EF4-FFF2-40B4-BE49-F238E27FC236}">
                  <a16:creationId xmlns:a16="http://schemas.microsoft.com/office/drawing/2014/main" id="{D3C13015-180D-0103-D1C9-04F2F1635A71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7;p75">
              <a:extLst>
                <a:ext uri="{FF2B5EF4-FFF2-40B4-BE49-F238E27FC236}">
                  <a16:creationId xmlns:a16="http://schemas.microsoft.com/office/drawing/2014/main" id="{87EEF0C2-FAFB-ED16-BE78-6CC431795802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6" name="Google Shape;8608;p75">
              <a:extLst>
                <a:ext uri="{FF2B5EF4-FFF2-40B4-BE49-F238E27FC236}">
                  <a16:creationId xmlns:a16="http://schemas.microsoft.com/office/drawing/2014/main" id="{1E41BA48-8665-71C8-B91A-F2E90BE31722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7" name="Google Shape;8609;p75">
              <a:extLst>
                <a:ext uri="{FF2B5EF4-FFF2-40B4-BE49-F238E27FC236}">
                  <a16:creationId xmlns:a16="http://schemas.microsoft.com/office/drawing/2014/main" id="{DA49C444-D2CB-0C10-5143-B4A51444205F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8" name="Google Shape;8610;p75">
            <a:extLst>
              <a:ext uri="{FF2B5EF4-FFF2-40B4-BE49-F238E27FC236}">
                <a16:creationId xmlns:a16="http://schemas.microsoft.com/office/drawing/2014/main" id="{21362658-4BD0-F51C-CE75-2176E0D174A7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9" name="Google Shape;8611;p75">
              <a:extLst>
                <a:ext uri="{FF2B5EF4-FFF2-40B4-BE49-F238E27FC236}">
                  <a16:creationId xmlns:a16="http://schemas.microsoft.com/office/drawing/2014/main" id="{1BEDCD6F-35F6-ACDD-74D2-CEDB12186500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2;p75">
              <a:extLst>
                <a:ext uri="{FF2B5EF4-FFF2-40B4-BE49-F238E27FC236}">
                  <a16:creationId xmlns:a16="http://schemas.microsoft.com/office/drawing/2014/main" id="{977405C7-7FE7-09CE-1972-CE6CA5B4A030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13;p75">
              <a:extLst>
                <a:ext uri="{FF2B5EF4-FFF2-40B4-BE49-F238E27FC236}">
                  <a16:creationId xmlns:a16="http://schemas.microsoft.com/office/drawing/2014/main" id="{92C274FE-38FD-B4BB-23C6-9A4A936B5A63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8614;p75">
              <a:extLst>
                <a:ext uri="{FF2B5EF4-FFF2-40B4-BE49-F238E27FC236}">
                  <a16:creationId xmlns:a16="http://schemas.microsoft.com/office/drawing/2014/main" id="{4407B825-94F6-5ACA-248C-F8414434C1B8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8615;p75">
              <a:extLst>
                <a:ext uri="{FF2B5EF4-FFF2-40B4-BE49-F238E27FC236}">
                  <a16:creationId xmlns:a16="http://schemas.microsoft.com/office/drawing/2014/main" id="{9226ED97-98DF-2CE5-166E-7F048C3969FF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4" name="Google Shape;8616;p75">
            <a:extLst>
              <a:ext uri="{FF2B5EF4-FFF2-40B4-BE49-F238E27FC236}">
                <a16:creationId xmlns:a16="http://schemas.microsoft.com/office/drawing/2014/main" id="{B918E28A-F96A-6D0B-6EFF-EEC460810F48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5" name="Google Shape;8617;p75">
              <a:extLst>
                <a:ext uri="{FF2B5EF4-FFF2-40B4-BE49-F238E27FC236}">
                  <a16:creationId xmlns:a16="http://schemas.microsoft.com/office/drawing/2014/main" id="{D43FC310-B737-EFFF-7E41-60B1258E61AD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18;p75">
              <a:extLst>
                <a:ext uri="{FF2B5EF4-FFF2-40B4-BE49-F238E27FC236}">
                  <a16:creationId xmlns:a16="http://schemas.microsoft.com/office/drawing/2014/main" id="{3667C040-4037-5A07-4E2D-674C77FA59CB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19;p75">
              <a:extLst>
                <a:ext uri="{FF2B5EF4-FFF2-40B4-BE49-F238E27FC236}">
                  <a16:creationId xmlns:a16="http://schemas.microsoft.com/office/drawing/2014/main" id="{EF4358A4-1CCB-9F1A-71D7-92F28935DD2E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8620;p75">
              <a:extLst>
                <a:ext uri="{FF2B5EF4-FFF2-40B4-BE49-F238E27FC236}">
                  <a16:creationId xmlns:a16="http://schemas.microsoft.com/office/drawing/2014/main" id="{3C547D7B-121C-2224-E43C-D21A7888F11D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9" name="Google Shape;8621;p75">
              <a:extLst>
                <a:ext uri="{FF2B5EF4-FFF2-40B4-BE49-F238E27FC236}">
                  <a16:creationId xmlns:a16="http://schemas.microsoft.com/office/drawing/2014/main" id="{BB2F1268-39E6-09F2-5275-60CC45CB5B58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90" name="Google Shape;8622;p75">
            <a:extLst>
              <a:ext uri="{FF2B5EF4-FFF2-40B4-BE49-F238E27FC236}">
                <a16:creationId xmlns:a16="http://schemas.microsoft.com/office/drawing/2014/main" id="{406DF349-C70B-3A79-D55C-3C148A10776E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91" name="Google Shape;8623;p75">
              <a:extLst>
                <a:ext uri="{FF2B5EF4-FFF2-40B4-BE49-F238E27FC236}">
                  <a16:creationId xmlns:a16="http://schemas.microsoft.com/office/drawing/2014/main" id="{CE221925-9CD5-B2FA-EC58-B61F9CA87F04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4" name="Google Shape;8624;p75">
                <a:extLst>
                  <a:ext uri="{FF2B5EF4-FFF2-40B4-BE49-F238E27FC236}">
                    <a16:creationId xmlns:a16="http://schemas.microsoft.com/office/drawing/2014/main" id="{23DBE286-7A2F-5F90-E15E-D29DCFE2EAED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5" name="Google Shape;8625;p75">
                <a:extLst>
                  <a:ext uri="{FF2B5EF4-FFF2-40B4-BE49-F238E27FC236}">
                    <a16:creationId xmlns:a16="http://schemas.microsoft.com/office/drawing/2014/main" id="{C4EC1645-4D44-C989-1109-FAA6578ED38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26;p75">
              <a:extLst>
                <a:ext uri="{FF2B5EF4-FFF2-40B4-BE49-F238E27FC236}">
                  <a16:creationId xmlns:a16="http://schemas.microsoft.com/office/drawing/2014/main" id="{4084FF69-86B6-2AA2-31A0-655F1993A243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2" name="Google Shape;8627;p75">
                <a:extLst>
                  <a:ext uri="{FF2B5EF4-FFF2-40B4-BE49-F238E27FC236}">
                    <a16:creationId xmlns:a16="http://schemas.microsoft.com/office/drawing/2014/main" id="{FE80B02A-D4A1-647F-9B0C-419A4F52083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628;p75">
                <a:extLst>
                  <a:ext uri="{FF2B5EF4-FFF2-40B4-BE49-F238E27FC236}">
                    <a16:creationId xmlns:a16="http://schemas.microsoft.com/office/drawing/2014/main" id="{F3DEED11-6777-58DC-A71E-C7CDB789E47C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629;p75">
              <a:extLst>
                <a:ext uri="{FF2B5EF4-FFF2-40B4-BE49-F238E27FC236}">
                  <a16:creationId xmlns:a16="http://schemas.microsoft.com/office/drawing/2014/main" id="{5E8DE642-4253-D476-17CE-DEC90562FA5C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30;p75">
                <a:extLst>
                  <a:ext uri="{FF2B5EF4-FFF2-40B4-BE49-F238E27FC236}">
                    <a16:creationId xmlns:a16="http://schemas.microsoft.com/office/drawing/2014/main" id="{7D20463B-300C-CB01-8BC1-10FBA4500C5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31;p75">
                <a:extLst>
                  <a:ext uri="{FF2B5EF4-FFF2-40B4-BE49-F238E27FC236}">
                    <a16:creationId xmlns:a16="http://schemas.microsoft.com/office/drawing/2014/main" id="{1089B8DF-9783-0A2D-D1AE-B5F69EECAE1C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4" name="Google Shape;8632;p75">
              <a:extLst>
                <a:ext uri="{FF2B5EF4-FFF2-40B4-BE49-F238E27FC236}">
                  <a16:creationId xmlns:a16="http://schemas.microsoft.com/office/drawing/2014/main" id="{C592A103-07D2-8A1C-3F91-40F0E0C2AA4A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3;p75">
                <a:extLst>
                  <a:ext uri="{FF2B5EF4-FFF2-40B4-BE49-F238E27FC236}">
                    <a16:creationId xmlns:a16="http://schemas.microsoft.com/office/drawing/2014/main" id="{86A100E1-2415-9686-BB42-D78C221F483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34;p75">
                <a:extLst>
                  <a:ext uri="{FF2B5EF4-FFF2-40B4-BE49-F238E27FC236}">
                    <a16:creationId xmlns:a16="http://schemas.microsoft.com/office/drawing/2014/main" id="{F36D3B91-9AE6-0516-D672-75C4326799BC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5" name="Google Shape;8635;p75">
              <a:extLst>
                <a:ext uri="{FF2B5EF4-FFF2-40B4-BE49-F238E27FC236}">
                  <a16:creationId xmlns:a16="http://schemas.microsoft.com/office/drawing/2014/main" id="{3C84FDA9-2F06-9E2B-69B9-D430720C00D2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6" name="Google Shape;8636;p75">
                <a:extLst>
                  <a:ext uri="{FF2B5EF4-FFF2-40B4-BE49-F238E27FC236}">
                    <a16:creationId xmlns:a16="http://schemas.microsoft.com/office/drawing/2014/main" id="{5EC41709-544C-64F3-762B-1CE87DFF7D48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7;p75">
                <a:extLst>
                  <a:ext uri="{FF2B5EF4-FFF2-40B4-BE49-F238E27FC236}">
                    <a16:creationId xmlns:a16="http://schemas.microsoft.com/office/drawing/2014/main" id="{36EC5ABA-F583-7F8C-EBA2-71B503FF969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6" name="Google Shape;8638;p75">
            <a:extLst>
              <a:ext uri="{FF2B5EF4-FFF2-40B4-BE49-F238E27FC236}">
                <a16:creationId xmlns:a16="http://schemas.microsoft.com/office/drawing/2014/main" id="{276E7304-42C3-58B9-4D13-B071925A8261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7" name="Google Shape;8639;p75">
              <a:extLst>
                <a:ext uri="{FF2B5EF4-FFF2-40B4-BE49-F238E27FC236}">
                  <a16:creationId xmlns:a16="http://schemas.microsoft.com/office/drawing/2014/main" id="{AFDF8BC8-729F-DD62-8EA3-C7B4DF473152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11" name="Google Shape;8640;p75">
                <a:extLst>
                  <a:ext uri="{FF2B5EF4-FFF2-40B4-BE49-F238E27FC236}">
                    <a16:creationId xmlns:a16="http://schemas.microsoft.com/office/drawing/2014/main" id="{172E5890-2417-B4C9-0756-36426799062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2" name="Google Shape;8641;p75">
                <a:extLst>
                  <a:ext uri="{FF2B5EF4-FFF2-40B4-BE49-F238E27FC236}">
                    <a16:creationId xmlns:a16="http://schemas.microsoft.com/office/drawing/2014/main" id="{C56B526C-C2DA-52B2-0948-2A3893E18FE2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8" name="Google Shape;8642;p75">
              <a:extLst>
                <a:ext uri="{FF2B5EF4-FFF2-40B4-BE49-F238E27FC236}">
                  <a16:creationId xmlns:a16="http://schemas.microsoft.com/office/drawing/2014/main" id="{2232B02C-7910-2CC2-0A53-E214E6CD7381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3;p75">
                <a:extLst>
                  <a:ext uri="{FF2B5EF4-FFF2-40B4-BE49-F238E27FC236}">
                    <a16:creationId xmlns:a16="http://schemas.microsoft.com/office/drawing/2014/main" id="{7BEE7F57-1164-3AE0-B2BC-32CF74FA2C1D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4;p75">
                <a:extLst>
                  <a:ext uri="{FF2B5EF4-FFF2-40B4-BE49-F238E27FC236}">
                    <a16:creationId xmlns:a16="http://schemas.microsoft.com/office/drawing/2014/main" id="{F13B993A-1AC8-C612-5465-B54151F2C23D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3" name="Google Shape;8645;p75">
            <a:extLst>
              <a:ext uri="{FF2B5EF4-FFF2-40B4-BE49-F238E27FC236}">
                <a16:creationId xmlns:a16="http://schemas.microsoft.com/office/drawing/2014/main" id="{B2ADC34E-07EC-B3B6-17FC-783A5EF0DE1A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4" name="Google Shape;8646;p75">
              <a:extLst>
                <a:ext uri="{FF2B5EF4-FFF2-40B4-BE49-F238E27FC236}">
                  <a16:creationId xmlns:a16="http://schemas.microsoft.com/office/drawing/2014/main" id="{9BBBFD43-9330-5948-ABE9-FD0C15654AB6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5" name="Google Shape;8647;p75">
              <a:extLst>
                <a:ext uri="{FF2B5EF4-FFF2-40B4-BE49-F238E27FC236}">
                  <a16:creationId xmlns:a16="http://schemas.microsoft.com/office/drawing/2014/main" id="{B8276B92-926D-7B27-CD8C-629FD7C6C485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6" name="Google Shape;8648;p75">
                <a:extLst>
                  <a:ext uri="{FF2B5EF4-FFF2-40B4-BE49-F238E27FC236}">
                    <a16:creationId xmlns:a16="http://schemas.microsoft.com/office/drawing/2014/main" id="{59643415-5C1F-D1F3-6EC1-5EAA04CB4D60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7" name="Google Shape;8649;p75">
                <a:extLst>
                  <a:ext uri="{FF2B5EF4-FFF2-40B4-BE49-F238E27FC236}">
                    <a16:creationId xmlns:a16="http://schemas.microsoft.com/office/drawing/2014/main" id="{A2C044E8-898D-54A1-4DB5-3AA3A1D26705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8" name="Google Shape;8650;p75">
            <a:extLst>
              <a:ext uri="{FF2B5EF4-FFF2-40B4-BE49-F238E27FC236}">
                <a16:creationId xmlns:a16="http://schemas.microsoft.com/office/drawing/2014/main" id="{4EE6A6B9-813C-A6F2-70DE-D7A8D7F14848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9" name="Google Shape;8651;p75">
              <a:extLst>
                <a:ext uri="{FF2B5EF4-FFF2-40B4-BE49-F238E27FC236}">
                  <a16:creationId xmlns:a16="http://schemas.microsoft.com/office/drawing/2014/main" id="{CD3222E5-A951-0209-C71C-A40C9B6D07BC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2;p75">
              <a:extLst>
                <a:ext uri="{FF2B5EF4-FFF2-40B4-BE49-F238E27FC236}">
                  <a16:creationId xmlns:a16="http://schemas.microsoft.com/office/drawing/2014/main" id="{BF8972C6-AAFF-77EE-4D4A-1FE7717C9C34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3;p75">
              <a:extLst>
                <a:ext uri="{FF2B5EF4-FFF2-40B4-BE49-F238E27FC236}">
                  <a16:creationId xmlns:a16="http://schemas.microsoft.com/office/drawing/2014/main" id="{388D0B4F-CF08-C46B-D27D-777DD7BEA9A2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4;p75">
              <a:extLst>
                <a:ext uri="{FF2B5EF4-FFF2-40B4-BE49-F238E27FC236}">
                  <a16:creationId xmlns:a16="http://schemas.microsoft.com/office/drawing/2014/main" id="{5CBD494B-1BB3-B0E2-AE3C-C616B3A37099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5;p75">
              <a:extLst>
                <a:ext uri="{FF2B5EF4-FFF2-40B4-BE49-F238E27FC236}">
                  <a16:creationId xmlns:a16="http://schemas.microsoft.com/office/drawing/2014/main" id="{351357F7-C5FE-88B9-5E1B-DA2FCF2BD1EA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6;p75">
              <a:extLst>
                <a:ext uri="{FF2B5EF4-FFF2-40B4-BE49-F238E27FC236}">
                  <a16:creationId xmlns:a16="http://schemas.microsoft.com/office/drawing/2014/main" id="{930E021C-25D4-B2F5-5ACC-46C43B771E85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7;p75">
              <a:extLst>
                <a:ext uri="{FF2B5EF4-FFF2-40B4-BE49-F238E27FC236}">
                  <a16:creationId xmlns:a16="http://schemas.microsoft.com/office/drawing/2014/main" id="{12A0778F-CA05-03A1-0C6C-2B1EDBBC1F33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58;p75">
              <a:extLst>
                <a:ext uri="{FF2B5EF4-FFF2-40B4-BE49-F238E27FC236}">
                  <a16:creationId xmlns:a16="http://schemas.microsoft.com/office/drawing/2014/main" id="{2F42419A-10CE-2AEF-71AC-32D3F6139056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59;p75">
              <a:extLst>
                <a:ext uri="{FF2B5EF4-FFF2-40B4-BE49-F238E27FC236}">
                  <a16:creationId xmlns:a16="http://schemas.microsoft.com/office/drawing/2014/main" id="{248C2CA3-2D14-906A-AE4B-FE41F30880A8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0;p75">
              <a:extLst>
                <a:ext uri="{FF2B5EF4-FFF2-40B4-BE49-F238E27FC236}">
                  <a16:creationId xmlns:a16="http://schemas.microsoft.com/office/drawing/2014/main" id="{51D0B837-3443-8B64-8F5D-A922689A9F63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61;p75">
              <a:extLst>
                <a:ext uri="{FF2B5EF4-FFF2-40B4-BE49-F238E27FC236}">
                  <a16:creationId xmlns:a16="http://schemas.microsoft.com/office/drawing/2014/main" id="{45F64494-1A97-723C-740C-D2B1B4D2B478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662;p75">
              <a:extLst>
                <a:ext uri="{FF2B5EF4-FFF2-40B4-BE49-F238E27FC236}">
                  <a16:creationId xmlns:a16="http://schemas.microsoft.com/office/drawing/2014/main" id="{92571468-4D85-7BAE-32D8-36B30800A4C9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663;p75">
              <a:extLst>
                <a:ext uri="{FF2B5EF4-FFF2-40B4-BE49-F238E27FC236}">
                  <a16:creationId xmlns:a16="http://schemas.microsoft.com/office/drawing/2014/main" id="{3F6BFDBA-8D36-3B98-2B8F-647EABDDB892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2" name="Google Shape;8664;p75">
            <a:extLst>
              <a:ext uri="{FF2B5EF4-FFF2-40B4-BE49-F238E27FC236}">
                <a16:creationId xmlns:a16="http://schemas.microsoft.com/office/drawing/2014/main" id="{237528FB-7DF3-F0BF-8A11-6E89EB09D95F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3" name="Google Shape;8665;p75">
              <a:extLst>
                <a:ext uri="{FF2B5EF4-FFF2-40B4-BE49-F238E27FC236}">
                  <a16:creationId xmlns:a16="http://schemas.microsoft.com/office/drawing/2014/main" id="{97C4765C-BA5B-8912-7EA0-B90F0FAEED71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66;p75">
              <a:extLst>
                <a:ext uri="{FF2B5EF4-FFF2-40B4-BE49-F238E27FC236}">
                  <a16:creationId xmlns:a16="http://schemas.microsoft.com/office/drawing/2014/main" id="{3C7A387C-0E47-A84F-4548-87C61372E465}"/>
                </a:ext>
              </a:extLst>
            </p:cNvPr>
            <p:cNvCxnSpPr>
              <a:stCxn id="233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7;p75">
              <a:extLst>
                <a:ext uri="{FF2B5EF4-FFF2-40B4-BE49-F238E27FC236}">
                  <a16:creationId xmlns:a16="http://schemas.microsoft.com/office/drawing/2014/main" id="{B405045D-92F2-8120-CF53-795C5F95EF57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68;p75">
              <a:extLst>
                <a:ext uri="{FF2B5EF4-FFF2-40B4-BE49-F238E27FC236}">
                  <a16:creationId xmlns:a16="http://schemas.microsoft.com/office/drawing/2014/main" id="{2215BD72-D8AC-1C5E-1231-E9A36934959F}"/>
                </a:ext>
              </a:extLst>
            </p:cNvPr>
            <p:cNvCxnSpPr>
              <a:endCxn id="235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69;p75">
              <a:extLst>
                <a:ext uri="{FF2B5EF4-FFF2-40B4-BE49-F238E27FC236}">
                  <a16:creationId xmlns:a16="http://schemas.microsoft.com/office/drawing/2014/main" id="{3B688BDC-E240-F413-F8C1-47E32602472C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8" name="Google Shape;8670;p75">
              <a:extLst>
                <a:ext uri="{FF2B5EF4-FFF2-40B4-BE49-F238E27FC236}">
                  <a16:creationId xmlns:a16="http://schemas.microsoft.com/office/drawing/2014/main" id="{96A2689F-4487-E542-E8BA-011BFF0F02E9}"/>
                </a:ext>
              </a:extLst>
            </p:cNvPr>
            <p:cNvCxnSpPr>
              <a:stCxn id="237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9" name="Google Shape;8671;p75">
              <a:extLst>
                <a:ext uri="{FF2B5EF4-FFF2-40B4-BE49-F238E27FC236}">
                  <a16:creationId xmlns:a16="http://schemas.microsoft.com/office/drawing/2014/main" id="{2D3BF2AF-E39A-4840-8475-487AF9EE0E85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40" name="Google Shape;8672;p75">
              <a:extLst>
                <a:ext uri="{FF2B5EF4-FFF2-40B4-BE49-F238E27FC236}">
                  <a16:creationId xmlns:a16="http://schemas.microsoft.com/office/drawing/2014/main" id="{7573653B-5027-BA76-3EB3-7F3E3E7BB2A8}"/>
                </a:ext>
              </a:extLst>
            </p:cNvPr>
            <p:cNvCxnSpPr>
              <a:endCxn id="239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1" name="Google Shape;8673;p75">
            <a:extLst>
              <a:ext uri="{FF2B5EF4-FFF2-40B4-BE49-F238E27FC236}">
                <a16:creationId xmlns:a16="http://schemas.microsoft.com/office/drawing/2014/main" id="{9C0A1997-1637-75DD-F0AD-171AFC162317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2" name="Google Shape;8674;p75">
              <a:extLst>
                <a:ext uri="{FF2B5EF4-FFF2-40B4-BE49-F238E27FC236}">
                  <a16:creationId xmlns:a16="http://schemas.microsoft.com/office/drawing/2014/main" id="{313BFC8E-AAB3-FB58-1C0B-AB339DA847F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675;p75">
              <a:extLst>
                <a:ext uri="{FF2B5EF4-FFF2-40B4-BE49-F238E27FC236}">
                  <a16:creationId xmlns:a16="http://schemas.microsoft.com/office/drawing/2014/main" id="{09CF5636-21E4-9B9E-6614-492D56BCD334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4" name="Google Shape;8676;p75">
              <a:extLst>
                <a:ext uri="{FF2B5EF4-FFF2-40B4-BE49-F238E27FC236}">
                  <a16:creationId xmlns:a16="http://schemas.microsoft.com/office/drawing/2014/main" id="{FE4E8343-BC25-9F0D-9B5C-F2DF3402C06A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5" name="Google Shape;8677;p75">
              <a:extLst>
                <a:ext uri="{FF2B5EF4-FFF2-40B4-BE49-F238E27FC236}">
                  <a16:creationId xmlns:a16="http://schemas.microsoft.com/office/drawing/2014/main" id="{EE8F1B35-6541-BC1A-0B15-5DA8235ED5D4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6" name="Google Shape;8678;p75">
            <a:extLst>
              <a:ext uri="{FF2B5EF4-FFF2-40B4-BE49-F238E27FC236}">
                <a16:creationId xmlns:a16="http://schemas.microsoft.com/office/drawing/2014/main" id="{0AFCFD27-305C-506D-0710-B5189E501AC2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7" name="Google Shape;8679;p75">
              <a:extLst>
                <a:ext uri="{FF2B5EF4-FFF2-40B4-BE49-F238E27FC236}">
                  <a16:creationId xmlns:a16="http://schemas.microsoft.com/office/drawing/2014/main" id="{60C4B776-94C1-CA9B-79D5-C91E71CEA82A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9" name="Google Shape;8680;p75">
                <a:extLst>
                  <a:ext uri="{FF2B5EF4-FFF2-40B4-BE49-F238E27FC236}">
                    <a16:creationId xmlns:a16="http://schemas.microsoft.com/office/drawing/2014/main" id="{405B5AF8-1421-1FBC-715C-CB236A5FD621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1;p75">
                <a:extLst>
                  <a:ext uri="{FF2B5EF4-FFF2-40B4-BE49-F238E27FC236}">
                    <a16:creationId xmlns:a16="http://schemas.microsoft.com/office/drawing/2014/main" id="{B143B413-9173-B7FD-CCF9-472D29670BB5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2;p75">
                <a:extLst>
                  <a:ext uri="{FF2B5EF4-FFF2-40B4-BE49-F238E27FC236}">
                    <a16:creationId xmlns:a16="http://schemas.microsoft.com/office/drawing/2014/main" id="{BABC1A23-A367-BF0C-8C91-5A352DF172A4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3;p75">
                <a:extLst>
                  <a:ext uri="{FF2B5EF4-FFF2-40B4-BE49-F238E27FC236}">
                    <a16:creationId xmlns:a16="http://schemas.microsoft.com/office/drawing/2014/main" id="{37B65418-8A56-0FC3-3513-98E955119296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4;p75">
                <a:extLst>
                  <a:ext uri="{FF2B5EF4-FFF2-40B4-BE49-F238E27FC236}">
                    <a16:creationId xmlns:a16="http://schemas.microsoft.com/office/drawing/2014/main" id="{7FF6AEAD-EFF0-B11F-DFB6-5E2D1DF83AB4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685;p75">
                <a:extLst>
                  <a:ext uri="{FF2B5EF4-FFF2-40B4-BE49-F238E27FC236}">
                    <a16:creationId xmlns:a16="http://schemas.microsoft.com/office/drawing/2014/main" id="{5D82B05D-ABE9-17BA-6705-0AB51B126817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5" name="Google Shape;8686;p75">
                <a:extLst>
                  <a:ext uri="{FF2B5EF4-FFF2-40B4-BE49-F238E27FC236}">
                    <a16:creationId xmlns:a16="http://schemas.microsoft.com/office/drawing/2014/main" id="{60811970-740F-68D7-AA75-EF5285515A06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687;p75">
              <a:extLst>
                <a:ext uri="{FF2B5EF4-FFF2-40B4-BE49-F238E27FC236}">
                  <a16:creationId xmlns:a16="http://schemas.microsoft.com/office/drawing/2014/main" id="{43EAC2BA-2D12-983B-7A1F-5909D6443BFE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2" name="Google Shape;8688;p75">
                <a:extLst>
                  <a:ext uri="{FF2B5EF4-FFF2-40B4-BE49-F238E27FC236}">
                    <a16:creationId xmlns:a16="http://schemas.microsoft.com/office/drawing/2014/main" id="{F274B56B-B295-53ED-2B90-E604BE3F7FE5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89;p75">
                <a:extLst>
                  <a:ext uri="{FF2B5EF4-FFF2-40B4-BE49-F238E27FC236}">
                    <a16:creationId xmlns:a16="http://schemas.microsoft.com/office/drawing/2014/main" id="{0DDBE0F7-C527-1A46-AC93-2DB73134A338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0;p75">
                <a:extLst>
                  <a:ext uri="{FF2B5EF4-FFF2-40B4-BE49-F238E27FC236}">
                    <a16:creationId xmlns:a16="http://schemas.microsoft.com/office/drawing/2014/main" id="{1FC59AD0-48DD-2EA9-D144-8DEF1E4BD7B4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1;p75">
                <a:extLst>
                  <a:ext uri="{FF2B5EF4-FFF2-40B4-BE49-F238E27FC236}">
                    <a16:creationId xmlns:a16="http://schemas.microsoft.com/office/drawing/2014/main" id="{2ACE47DE-C331-8B4C-E525-A98D5FCD5ED6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2;p75">
                <a:extLst>
                  <a:ext uri="{FF2B5EF4-FFF2-40B4-BE49-F238E27FC236}">
                    <a16:creationId xmlns:a16="http://schemas.microsoft.com/office/drawing/2014/main" id="{95EFE2B0-C45F-F0BB-3B00-3D5A2B15C429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7" name="Google Shape;8693;p75">
                <a:extLst>
                  <a:ext uri="{FF2B5EF4-FFF2-40B4-BE49-F238E27FC236}">
                    <a16:creationId xmlns:a16="http://schemas.microsoft.com/office/drawing/2014/main" id="{8AC9C230-D0DB-B572-E98B-B956DFBB8743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94;p75">
                <a:extLst>
                  <a:ext uri="{FF2B5EF4-FFF2-40B4-BE49-F238E27FC236}">
                    <a16:creationId xmlns:a16="http://schemas.microsoft.com/office/drawing/2014/main" id="{24801B73-46AF-96F3-BFF1-B6CD65752ADE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695;p75">
              <a:extLst>
                <a:ext uri="{FF2B5EF4-FFF2-40B4-BE49-F238E27FC236}">
                  <a16:creationId xmlns:a16="http://schemas.microsoft.com/office/drawing/2014/main" id="{C618649E-0DFF-1BCB-9472-86D2EF7140B7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5" name="Google Shape;8696;p75">
                <a:extLst>
                  <a:ext uri="{FF2B5EF4-FFF2-40B4-BE49-F238E27FC236}">
                    <a16:creationId xmlns:a16="http://schemas.microsoft.com/office/drawing/2014/main" id="{DD97F0AF-A68E-AED7-7EF1-AEB0FFF7DE69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697;p75">
                <a:extLst>
                  <a:ext uri="{FF2B5EF4-FFF2-40B4-BE49-F238E27FC236}">
                    <a16:creationId xmlns:a16="http://schemas.microsoft.com/office/drawing/2014/main" id="{BD95EA3B-DC3E-5C1C-A901-6009FB42CB4D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698;p75">
                <a:extLst>
                  <a:ext uri="{FF2B5EF4-FFF2-40B4-BE49-F238E27FC236}">
                    <a16:creationId xmlns:a16="http://schemas.microsoft.com/office/drawing/2014/main" id="{14334BE2-1875-2598-E50A-0C64AE6E2ED6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699;p75">
                <a:extLst>
                  <a:ext uri="{FF2B5EF4-FFF2-40B4-BE49-F238E27FC236}">
                    <a16:creationId xmlns:a16="http://schemas.microsoft.com/office/drawing/2014/main" id="{88ADF9A2-631F-D247-CE7C-AA795FD2DDD6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0;p75">
                <a:extLst>
                  <a:ext uri="{FF2B5EF4-FFF2-40B4-BE49-F238E27FC236}">
                    <a16:creationId xmlns:a16="http://schemas.microsoft.com/office/drawing/2014/main" id="{C60884AD-D06B-D21F-359B-C5B24DD75F9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0" name="Google Shape;8701;p75">
                <a:extLst>
                  <a:ext uri="{FF2B5EF4-FFF2-40B4-BE49-F238E27FC236}">
                    <a16:creationId xmlns:a16="http://schemas.microsoft.com/office/drawing/2014/main" id="{06A7E471-D7B6-E414-DBA2-6C11C80A27E9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702;p75">
                <a:extLst>
                  <a:ext uri="{FF2B5EF4-FFF2-40B4-BE49-F238E27FC236}">
                    <a16:creationId xmlns:a16="http://schemas.microsoft.com/office/drawing/2014/main" id="{0667D2EA-206A-A951-51EC-D01A0F17BDCE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03;p75">
              <a:extLst>
                <a:ext uri="{FF2B5EF4-FFF2-40B4-BE49-F238E27FC236}">
                  <a16:creationId xmlns:a16="http://schemas.microsoft.com/office/drawing/2014/main" id="{7E82B165-2235-94A1-0CBC-5B101E5FEC65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8" name="Google Shape;8704;p75">
                <a:extLst>
                  <a:ext uri="{FF2B5EF4-FFF2-40B4-BE49-F238E27FC236}">
                    <a16:creationId xmlns:a16="http://schemas.microsoft.com/office/drawing/2014/main" id="{418CD280-9CA1-9051-A888-BB9A867625B1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5;p75">
                <a:extLst>
                  <a:ext uri="{FF2B5EF4-FFF2-40B4-BE49-F238E27FC236}">
                    <a16:creationId xmlns:a16="http://schemas.microsoft.com/office/drawing/2014/main" id="{53A85B0B-2002-4F79-C946-D7A7238519FB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6;p75">
                <a:extLst>
                  <a:ext uri="{FF2B5EF4-FFF2-40B4-BE49-F238E27FC236}">
                    <a16:creationId xmlns:a16="http://schemas.microsoft.com/office/drawing/2014/main" id="{3623BDB1-3E13-A1D9-C9EA-FFB57B5B659A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7;p75">
                <a:extLst>
                  <a:ext uri="{FF2B5EF4-FFF2-40B4-BE49-F238E27FC236}">
                    <a16:creationId xmlns:a16="http://schemas.microsoft.com/office/drawing/2014/main" id="{73E5AEBA-BA27-39A8-5D09-7B13498941C0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08;p75">
                <a:extLst>
                  <a:ext uri="{FF2B5EF4-FFF2-40B4-BE49-F238E27FC236}">
                    <a16:creationId xmlns:a16="http://schemas.microsoft.com/office/drawing/2014/main" id="{C2C571AE-EDBC-7CCE-0A2D-E54357A82416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3" name="Google Shape;8709;p75">
                <a:extLst>
                  <a:ext uri="{FF2B5EF4-FFF2-40B4-BE49-F238E27FC236}">
                    <a16:creationId xmlns:a16="http://schemas.microsoft.com/office/drawing/2014/main" id="{35923910-03F0-269B-AED2-D3A4A81CB18B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710;p75">
                <a:extLst>
                  <a:ext uri="{FF2B5EF4-FFF2-40B4-BE49-F238E27FC236}">
                    <a16:creationId xmlns:a16="http://schemas.microsoft.com/office/drawing/2014/main" id="{F47AC320-1350-77F2-F686-B6A5C2C6BFB0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1" name="Google Shape;8711;p75">
              <a:extLst>
                <a:ext uri="{FF2B5EF4-FFF2-40B4-BE49-F238E27FC236}">
                  <a16:creationId xmlns:a16="http://schemas.microsoft.com/office/drawing/2014/main" id="{425D1304-7D98-C3C8-7572-B03C7349C4C6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71" name="Google Shape;8712;p75">
                <a:extLst>
                  <a:ext uri="{FF2B5EF4-FFF2-40B4-BE49-F238E27FC236}">
                    <a16:creationId xmlns:a16="http://schemas.microsoft.com/office/drawing/2014/main" id="{D235A20C-32FB-23AE-F9BB-F1D6B61D263A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3;p75">
                <a:extLst>
                  <a:ext uri="{FF2B5EF4-FFF2-40B4-BE49-F238E27FC236}">
                    <a16:creationId xmlns:a16="http://schemas.microsoft.com/office/drawing/2014/main" id="{FD118C16-1DFC-80B9-8BBE-413511BA6144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4;p75">
                <a:extLst>
                  <a:ext uri="{FF2B5EF4-FFF2-40B4-BE49-F238E27FC236}">
                    <a16:creationId xmlns:a16="http://schemas.microsoft.com/office/drawing/2014/main" id="{9B376975-186C-B799-8D80-0BD25C31E17C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5;p75">
                <a:extLst>
                  <a:ext uri="{FF2B5EF4-FFF2-40B4-BE49-F238E27FC236}">
                    <a16:creationId xmlns:a16="http://schemas.microsoft.com/office/drawing/2014/main" id="{2C7858AD-6327-D28D-9BDC-AC864999A0D1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6;p75">
                <a:extLst>
                  <a:ext uri="{FF2B5EF4-FFF2-40B4-BE49-F238E27FC236}">
                    <a16:creationId xmlns:a16="http://schemas.microsoft.com/office/drawing/2014/main" id="{5FEB0E57-5429-A966-246E-9368E2FBA3F4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6" name="Google Shape;8717;p75">
                <a:extLst>
                  <a:ext uri="{FF2B5EF4-FFF2-40B4-BE49-F238E27FC236}">
                    <a16:creationId xmlns:a16="http://schemas.microsoft.com/office/drawing/2014/main" id="{45970BE5-5CFE-4AA0-8B2D-98336708D303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18;p75">
                <a:extLst>
                  <a:ext uri="{FF2B5EF4-FFF2-40B4-BE49-F238E27FC236}">
                    <a16:creationId xmlns:a16="http://schemas.microsoft.com/office/drawing/2014/main" id="{D3B99633-A271-D67D-FEC0-401D85619CAD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2" name="Google Shape;8719;p75">
              <a:extLst>
                <a:ext uri="{FF2B5EF4-FFF2-40B4-BE49-F238E27FC236}">
                  <a16:creationId xmlns:a16="http://schemas.microsoft.com/office/drawing/2014/main" id="{2E9C5822-D46D-7670-FDDD-B06B288E84D5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9" name="Google Shape;8720;p75">
                <a:extLst>
                  <a:ext uri="{FF2B5EF4-FFF2-40B4-BE49-F238E27FC236}">
                    <a16:creationId xmlns:a16="http://schemas.microsoft.com/office/drawing/2014/main" id="{EED6EF15-34D1-9872-6015-20F24FFE8A8A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70" name="Google Shape;8721;p75">
                <a:extLst>
                  <a:ext uri="{FF2B5EF4-FFF2-40B4-BE49-F238E27FC236}">
                    <a16:creationId xmlns:a16="http://schemas.microsoft.com/office/drawing/2014/main" id="{EBC48877-017A-55FB-E721-3FB8A7E70658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3" name="Google Shape;8722;p75">
              <a:extLst>
                <a:ext uri="{FF2B5EF4-FFF2-40B4-BE49-F238E27FC236}">
                  <a16:creationId xmlns:a16="http://schemas.microsoft.com/office/drawing/2014/main" id="{571B7947-A4A1-6454-3087-74EC1C5D8AED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2" name="Google Shape;8723;p75">
                <a:extLst>
                  <a:ext uri="{FF2B5EF4-FFF2-40B4-BE49-F238E27FC236}">
                    <a16:creationId xmlns:a16="http://schemas.microsoft.com/office/drawing/2014/main" id="{04B35F8B-43C5-3D91-4E0C-F8AE6A089A6B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4;p75">
                <a:extLst>
                  <a:ext uri="{FF2B5EF4-FFF2-40B4-BE49-F238E27FC236}">
                    <a16:creationId xmlns:a16="http://schemas.microsoft.com/office/drawing/2014/main" id="{329F0744-2FB2-441C-1BF3-CBC3EA76B5D8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5;p75">
                <a:extLst>
                  <a:ext uri="{FF2B5EF4-FFF2-40B4-BE49-F238E27FC236}">
                    <a16:creationId xmlns:a16="http://schemas.microsoft.com/office/drawing/2014/main" id="{3465FDEC-22E1-D8B5-E8BD-8C2BC0F71704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6;p75">
                <a:extLst>
                  <a:ext uri="{FF2B5EF4-FFF2-40B4-BE49-F238E27FC236}">
                    <a16:creationId xmlns:a16="http://schemas.microsoft.com/office/drawing/2014/main" id="{316D55F3-D3AB-AA0E-BF3F-7112DF12E910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7;p75">
                <a:extLst>
                  <a:ext uri="{FF2B5EF4-FFF2-40B4-BE49-F238E27FC236}">
                    <a16:creationId xmlns:a16="http://schemas.microsoft.com/office/drawing/2014/main" id="{850F713E-E0E0-5110-ABE9-70F114056F20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7" name="Google Shape;8728;p75">
                <a:extLst>
                  <a:ext uri="{FF2B5EF4-FFF2-40B4-BE49-F238E27FC236}">
                    <a16:creationId xmlns:a16="http://schemas.microsoft.com/office/drawing/2014/main" id="{9A17A47C-EF18-B36F-765A-7B088D2FCDB4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8" name="Google Shape;8729;p75">
                <a:extLst>
                  <a:ext uri="{FF2B5EF4-FFF2-40B4-BE49-F238E27FC236}">
                    <a16:creationId xmlns:a16="http://schemas.microsoft.com/office/drawing/2014/main" id="{14F82A51-9014-A167-4E68-7E9F352DA905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4" name="Google Shape;8730;p75">
              <a:extLst>
                <a:ext uri="{FF2B5EF4-FFF2-40B4-BE49-F238E27FC236}">
                  <a16:creationId xmlns:a16="http://schemas.microsoft.com/office/drawing/2014/main" id="{EB890430-6173-A180-10BB-DA0BACE3A001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5" name="Google Shape;8731;p75">
                <a:extLst>
                  <a:ext uri="{FF2B5EF4-FFF2-40B4-BE49-F238E27FC236}">
                    <a16:creationId xmlns:a16="http://schemas.microsoft.com/office/drawing/2014/main" id="{4EB905B2-B9BE-C86D-0045-C70CBFC3DB5D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2;p75">
                <a:extLst>
                  <a:ext uri="{FF2B5EF4-FFF2-40B4-BE49-F238E27FC236}">
                    <a16:creationId xmlns:a16="http://schemas.microsoft.com/office/drawing/2014/main" id="{357C18CA-2742-2627-9BC0-772114A3AD1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3;p75">
                <a:extLst>
                  <a:ext uri="{FF2B5EF4-FFF2-40B4-BE49-F238E27FC236}">
                    <a16:creationId xmlns:a16="http://schemas.microsoft.com/office/drawing/2014/main" id="{FB601156-A4DB-72DB-BB8D-7F4F37AF548E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4;p75">
                <a:extLst>
                  <a:ext uri="{FF2B5EF4-FFF2-40B4-BE49-F238E27FC236}">
                    <a16:creationId xmlns:a16="http://schemas.microsoft.com/office/drawing/2014/main" id="{778927B6-095F-57CD-63DA-69D18B042BD6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5;p75">
                <a:extLst>
                  <a:ext uri="{FF2B5EF4-FFF2-40B4-BE49-F238E27FC236}">
                    <a16:creationId xmlns:a16="http://schemas.microsoft.com/office/drawing/2014/main" id="{2DFCE852-A5C9-6B6F-B244-9E0D7A72D9B8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736;p75">
                <a:extLst>
                  <a:ext uri="{FF2B5EF4-FFF2-40B4-BE49-F238E27FC236}">
                    <a16:creationId xmlns:a16="http://schemas.microsoft.com/office/drawing/2014/main" id="{60387E79-69C2-B372-6EF8-9DF4CB09DD26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37;p75">
                <a:extLst>
                  <a:ext uri="{FF2B5EF4-FFF2-40B4-BE49-F238E27FC236}">
                    <a16:creationId xmlns:a16="http://schemas.microsoft.com/office/drawing/2014/main" id="{64FBACED-60CB-0408-41EB-5F37C27854E7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6" name="Google Shape;8738;p75">
            <a:extLst>
              <a:ext uri="{FF2B5EF4-FFF2-40B4-BE49-F238E27FC236}">
                <a16:creationId xmlns:a16="http://schemas.microsoft.com/office/drawing/2014/main" id="{9E0D3C96-3AAD-AEE7-CC8A-FEB1F85B21E9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7" name="Google Shape;8739;p75">
              <a:extLst>
                <a:ext uri="{FF2B5EF4-FFF2-40B4-BE49-F238E27FC236}">
                  <a16:creationId xmlns:a16="http://schemas.microsoft.com/office/drawing/2014/main" id="{F2EE5380-CB98-BAFB-8BFD-E1C0F292ACB2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740;p75">
              <a:extLst>
                <a:ext uri="{FF2B5EF4-FFF2-40B4-BE49-F238E27FC236}">
                  <a16:creationId xmlns:a16="http://schemas.microsoft.com/office/drawing/2014/main" id="{8FE12C75-C5F1-E528-50EE-E37FCEE570CD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9" name="Google Shape;8741;p75">
              <a:extLst>
                <a:ext uri="{FF2B5EF4-FFF2-40B4-BE49-F238E27FC236}">
                  <a16:creationId xmlns:a16="http://schemas.microsoft.com/office/drawing/2014/main" id="{EC539584-502A-336C-B153-12C4C073B29C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0" name="Google Shape;8742;p75">
              <a:extLst>
                <a:ext uri="{FF2B5EF4-FFF2-40B4-BE49-F238E27FC236}">
                  <a16:creationId xmlns:a16="http://schemas.microsoft.com/office/drawing/2014/main" id="{0D1BEFDF-C68D-CF4F-5A59-59A2C88487D5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11" name="Google Shape;8743;p75">
              <a:extLst>
                <a:ext uri="{FF2B5EF4-FFF2-40B4-BE49-F238E27FC236}">
                  <a16:creationId xmlns:a16="http://schemas.microsoft.com/office/drawing/2014/main" id="{A56BCB2E-8F33-4008-8638-EF005AC3DF0F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4;p75">
              <a:extLst>
                <a:ext uri="{FF2B5EF4-FFF2-40B4-BE49-F238E27FC236}">
                  <a16:creationId xmlns:a16="http://schemas.microsoft.com/office/drawing/2014/main" id="{D36C9F4D-1567-1943-DAC2-CB6936A01BF6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3" name="Google Shape;8745;p75">
              <a:extLst>
                <a:ext uri="{FF2B5EF4-FFF2-40B4-BE49-F238E27FC236}">
                  <a16:creationId xmlns:a16="http://schemas.microsoft.com/office/drawing/2014/main" id="{D07E346F-D42E-7A81-85C5-7AD063574566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4" name="Google Shape;8746;p75">
              <a:extLst>
                <a:ext uri="{FF2B5EF4-FFF2-40B4-BE49-F238E27FC236}">
                  <a16:creationId xmlns:a16="http://schemas.microsoft.com/office/drawing/2014/main" id="{166AEF88-E742-93F3-0AA9-41B17BFAC5CA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5" name="Google Shape;8747;p75">
              <a:extLst>
                <a:ext uri="{FF2B5EF4-FFF2-40B4-BE49-F238E27FC236}">
                  <a16:creationId xmlns:a16="http://schemas.microsoft.com/office/drawing/2014/main" id="{1B3FDAC7-21E5-C948-F015-8CFA7DF7B8D7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6" name="Google Shape;8748;p75">
            <a:extLst>
              <a:ext uri="{FF2B5EF4-FFF2-40B4-BE49-F238E27FC236}">
                <a16:creationId xmlns:a16="http://schemas.microsoft.com/office/drawing/2014/main" id="{B0ABDB5E-6544-0219-6FAA-C776C1F2831F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7" name="Google Shape;8749;p75">
              <a:extLst>
                <a:ext uri="{FF2B5EF4-FFF2-40B4-BE49-F238E27FC236}">
                  <a16:creationId xmlns:a16="http://schemas.microsoft.com/office/drawing/2014/main" id="{A3723E61-3F77-5146-C17F-1EEC63208267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0;p75">
              <a:extLst>
                <a:ext uri="{FF2B5EF4-FFF2-40B4-BE49-F238E27FC236}">
                  <a16:creationId xmlns:a16="http://schemas.microsoft.com/office/drawing/2014/main" id="{3E4739B4-58BA-DEF3-5303-AC7C8A101927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1;p75">
              <a:extLst>
                <a:ext uri="{FF2B5EF4-FFF2-40B4-BE49-F238E27FC236}">
                  <a16:creationId xmlns:a16="http://schemas.microsoft.com/office/drawing/2014/main" id="{D0E6EE17-26B1-AB71-221E-9EF9DA8391EA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2;p75">
              <a:extLst>
                <a:ext uri="{FF2B5EF4-FFF2-40B4-BE49-F238E27FC236}">
                  <a16:creationId xmlns:a16="http://schemas.microsoft.com/office/drawing/2014/main" id="{C3D778E5-6563-0E9F-4A00-D2B2B64626E6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3;p75">
              <a:extLst>
                <a:ext uri="{FF2B5EF4-FFF2-40B4-BE49-F238E27FC236}">
                  <a16:creationId xmlns:a16="http://schemas.microsoft.com/office/drawing/2014/main" id="{A7EDA15B-C215-7F0E-33AA-4F0167498AB4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4;p75">
              <a:extLst>
                <a:ext uri="{FF2B5EF4-FFF2-40B4-BE49-F238E27FC236}">
                  <a16:creationId xmlns:a16="http://schemas.microsoft.com/office/drawing/2014/main" id="{70ECEA5F-E4E3-4F9B-C79A-E06D7CD8B855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3" name="Google Shape;8755;p75">
              <a:extLst>
                <a:ext uri="{FF2B5EF4-FFF2-40B4-BE49-F238E27FC236}">
                  <a16:creationId xmlns:a16="http://schemas.microsoft.com/office/drawing/2014/main" id="{21C9B60D-9ECC-D74A-52DA-2BA2314A28B3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4" name="Google Shape;8756;p75">
              <a:extLst>
                <a:ext uri="{FF2B5EF4-FFF2-40B4-BE49-F238E27FC236}">
                  <a16:creationId xmlns:a16="http://schemas.microsoft.com/office/drawing/2014/main" id="{BBD28777-A1AD-9550-0AAE-0487F7429C27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5" name="Google Shape;8757;p75">
            <a:extLst>
              <a:ext uri="{FF2B5EF4-FFF2-40B4-BE49-F238E27FC236}">
                <a16:creationId xmlns:a16="http://schemas.microsoft.com/office/drawing/2014/main" id="{AC2E73C1-AEAC-EC75-007D-099B6E55738C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6" name="Google Shape;8758;p75">
              <a:extLst>
                <a:ext uri="{FF2B5EF4-FFF2-40B4-BE49-F238E27FC236}">
                  <a16:creationId xmlns:a16="http://schemas.microsoft.com/office/drawing/2014/main" id="{10142D21-C28B-39E8-F204-E9246477CB5E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8" name="Google Shape;8759;p75">
                <a:extLst>
                  <a:ext uri="{FF2B5EF4-FFF2-40B4-BE49-F238E27FC236}">
                    <a16:creationId xmlns:a16="http://schemas.microsoft.com/office/drawing/2014/main" id="{DAAF7601-AC87-B2A0-8720-19B92DD6DA7C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2" name="Google Shape;8760;p75">
                  <a:extLst>
                    <a:ext uri="{FF2B5EF4-FFF2-40B4-BE49-F238E27FC236}">
                      <a16:creationId xmlns:a16="http://schemas.microsoft.com/office/drawing/2014/main" id="{32DECB16-F098-6D6D-92C6-F9E288E26D3C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3" name="Google Shape;8761;p75">
                  <a:extLst>
                    <a:ext uri="{FF2B5EF4-FFF2-40B4-BE49-F238E27FC236}">
                      <a16:creationId xmlns:a16="http://schemas.microsoft.com/office/drawing/2014/main" id="{9727491E-F8C8-4D0A-4634-8B3532A6C964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9" name="Google Shape;8762;p75">
                <a:extLst>
                  <a:ext uri="{FF2B5EF4-FFF2-40B4-BE49-F238E27FC236}">
                    <a16:creationId xmlns:a16="http://schemas.microsoft.com/office/drawing/2014/main" id="{B06F04E6-0A7D-C9A3-DF78-8D0B2BB45AA2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50" name="Google Shape;8763;p75">
                  <a:extLst>
                    <a:ext uri="{FF2B5EF4-FFF2-40B4-BE49-F238E27FC236}">
                      <a16:creationId xmlns:a16="http://schemas.microsoft.com/office/drawing/2014/main" id="{AB182BCE-64B9-2B0C-41CB-263CCED60B04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51" name="Google Shape;8764;p75">
                  <a:extLst>
                    <a:ext uri="{FF2B5EF4-FFF2-40B4-BE49-F238E27FC236}">
                      <a16:creationId xmlns:a16="http://schemas.microsoft.com/office/drawing/2014/main" id="{8CA723F7-0D9D-C36A-6708-F906C564BD8C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65;p75">
              <a:extLst>
                <a:ext uri="{FF2B5EF4-FFF2-40B4-BE49-F238E27FC236}">
                  <a16:creationId xmlns:a16="http://schemas.microsoft.com/office/drawing/2014/main" id="{9C02EA54-3080-26D8-3DDC-6A4E52012ACA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2" name="Google Shape;8766;p75">
                <a:extLst>
                  <a:ext uri="{FF2B5EF4-FFF2-40B4-BE49-F238E27FC236}">
                    <a16:creationId xmlns:a16="http://schemas.microsoft.com/office/drawing/2014/main" id="{0E1F5D2F-7C62-2648-D12D-E29027698AFC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6" name="Google Shape;8767;p75">
                  <a:extLst>
                    <a:ext uri="{FF2B5EF4-FFF2-40B4-BE49-F238E27FC236}">
                      <a16:creationId xmlns:a16="http://schemas.microsoft.com/office/drawing/2014/main" id="{2AAC3C5D-C414-361C-991B-03A0E2BA6763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7" name="Google Shape;8768;p75">
                  <a:extLst>
                    <a:ext uri="{FF2B5EF4-FFF2-40B4-BE49-F238E27FC236}">
                      <a16:creationId xmlns:a16="http://schemas.microsoft.com/office/drawing/2014/main" id="{D52EFEF1-AA23-25B5-DA44-A2ACA930A77C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3" name="Google Shape;8769;p75">
                <a:extLst>
                  <a:ext uri="{FF2B5EF4-FFF2-40B4-BE49-F238E27FC236}">
                    <a16:creationId xmlns:a16="http://schemas.microsoft.com/office/drawing/2014/main" id="{090DFB4F-0637-DB9D-A170-287A3074AD8A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4" name="Google Shape;8770;p75">
                  <a:extLst>
                    <a:ext uri="{FF2B5EF4-FFF2-40B4-BE49-F238E27FC236}">
                      <a16:creationId xmlns:a16="http://schemas.microsoft.com/office/drawing/2014/main" id="{3FE7C2C3-3E73-C745-2E8D-7A2448877F22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5" name="Google Shape;8771;p75">
                  <a:extLst>
                    <a:ext uri="{FF2B5EF4-FFF2-40B4-BE49-F238E27FC236}">
                      <a16:creationId xmlns:a16="http://schemas.microsoft.com/office/drawing/2014/main" id="{28AF2AA9-5CD6-2E52-15CE-C32E0F9671A0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8" name="Google Shape;8772;p75">
              <a:extLst>
                <a:ext uri="{FF2B5EF4-FFF2-40B4-BE49-F238E27FC236}">
                  <a16:creationId xmlns:a16="http://schemas.microsoft.com/office/drawing/2014/main" id="{648AC798-25D0-601E-0385-0689EAF825D2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6" name="Google Shape;8773;p75">
                <a:extLst>
                  <a:ext uri="{FF2B5EF4-FFF2-40B4-BE49-F238E27FC236}">
                    <a16:creationId xmlns:a16="http://schemas.microsoft.com/office/drawing/2014/main" id="{040002CB-1410-6EBA-7EFB-D2EC0102F44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40" name="Google Shape;8774;p75">
                  <a:extLst>
                    <a:ext uri="{FF2B5EF4-FFF2-40B4-BE49-F238E27FC236}">
                      <a16:creationId xmlns:a16="http://schemas.microsoft.com/office/drawing/2014/main" id="{3CAEC7E7-1A9E-5B6C-E77B-175C2E398886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1" name="Google Shape;8775;p75">
                  <a:extLst>
                    <a:ext uri="{FF2B5EF4-FFF2-40B4-BE49-F238E27FC236}">
                      <a16:creationId xmlns:a16="http://schemas.microsoft.com/office/drawing/2014/main" id="{AB6F864E-58EC-6FD0-0443-CBC47FB921C1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7" name="Google Shape;8776;p75">
                <a:extLst>
                  <a:ext uri="{FF2B5EF4-FFF2-40B4-BE49-F238E27FC236}">
                    <a16:creationId xmlns:a16="http://schemas.microsoft.com/office/drawing/2014/main" id="{9685AFBE-4E94-CABC-8FC5-098CD526B2F3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8" name="Google Shape;8777;p75">
                  <a:extLst>
                    <a:ext uri="{FF2B5EF4-FFF2-40B4-BE49-F238E27FC236}">
                      <a16:creationId xmlns:a16="http://schemas.microsoft.com/office/drawing/2014/main" id="{3550DFB0-2732-9172-7C43-0CF5B031222F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9" name="Google Shape;8778;p75">
                  <a:extLst>
                    <a:ext uri="{FF2B5EF4-FFF2-40B4-BE49-F238E27FC236}">
                      <a16:creationId xmlns:a16="http://schemas.microsoft.com/office/drawing/2014/main" id="{800CCE24-361D-27F9-EEB7-BE860E8FA910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9" name="Google Shape;8779;p75">
              <a:extLst>
                <a:ext uri="{FF2B5EF4-FFF2-40B4-BE49-F238E27FC236}">
                  <a16:creationId xmlns:a16="http://schemas.microsoft.com/office/drawing/2014/main" id="{DD1E3680-CAA0-CCC9-BCFF-B9A16D39E9F3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30" name="Google Shape;8780;p75">
                <a:extLst>
                  <a:ext uri="{FF2B5EF4-FFF2-40B4-BE49-F238E27FC236}">
                    <a16:creationId xmlns:a16="http://schemas.microsoft.com/office/drawing/2014/main" id="{ECD557E8-1755-7D11-2EA2-494D5CFBE43E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4" name="Google Shape;8781;p75">
                  <a:extLst>
                    <a:ext uri="{FF2B5EF4-FFF2-40B4-BE49-F238E27FC236}">
                      <a16:creationId xmlns:a16="http://schemas.microsoft.com/office/drawing/2014/main" id="{49B6065A-F2FC-439C-3CA4-2BBE85D2C85E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5" name="Google Shape;8782;p75">
                  <a:extLst>
                    <a:ext uri="{FF2B5EF4-FFF2-40B4-BE49-F238E27FC236}">
                      <a16:creationId xmlns:a16="http://schemas.microsoft.com/office/drawing/2014/main" id="{455AEA16-D243-CA51-B5ED-E9C83CC55B44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1" name="Google Shape;8783;p75">
                <a:extLst>
                  <a:ext uri="{FF2B5EF4-FFF2-40B4-BE49-F238E27FC236}">
                    <a16:creationId xmlns:a16="http://schemas.microsoft.com/office/drawing/2014/main" id="{BDCD9117-EF9A-8680-C997-CE0EC210CFF7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2" name="Google Shape;8784;p75">
                  <a:extLst>
                    <a:ext uri="{FF2B5EF4-FFF2-40B4-BE49-F238E27FC236}">
                      <a16:creationId xmlns:a16="http://schemas.microsoft.com/office/drawing/2014/main" id="{13BA7850-5C0C-59DF-BFA7-1F028513C050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3" name="Google Shape;8785;p75">
                  <a:extLst>
                    <a:ext uri="{FF2B5EF4-FFF2-40B4-BE49-F238E27FC236}">
                      <a16:creationId xmlns:a16="http://schemas.microsoft.com/office/drawing/2014/main" id="{472FB72E-B5DE-E442-A8B5-0BF5EBE3C399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4" name="Google Shape;8786;p75">
            <a:extLst>
              <a:ext uri="{FF2B5EF4-FFF2-40B4-BE49-F238E27FC236}">
                <a16:creationId xmlns:a16="http://schemas.microsoft.com/office/drawing/2014/main" id="{A127F00D-B4A1-EA18-17B2-EE3CB1E3D7B7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5" name="Google Shape;8787;p75">
              <a:extLst>
                <a:ext uri="{FF2B5EF4-FFF2-40B4-BE49-F238E27FC236}">
                  <a16:creationId xmlns:a16="http://schemas.microsoft.com/office/drawing/2014/main" id="{9F97B5C8-B311-4BD6-8786-18DE10CEA710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71" name="Google Shape;8788;p75">
                <a:extLst>
                  <a:ext uri="{FF2B5EF4-FFF2-40B4-BE49-F238E27FC236}">
                    <a16:creationId xmlns:a16="http://schemas.microsoft.com/office/drawing/2014/main" id="{887A8011-6574-BD01-EDBB-63E9663EA67B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2" name="Google Shape;8789;p75">
                <a:extLst>
                  <a:ext uri="{FF2B5EF4-FFF2-40B4-BE49-F238E27FC236}">
                    <a16:creationId xmlns:a16="http://schemas.microsoft.com/office/drawing/2014/main" id="{5BD13479-E9EF-18B6-C152-58A77AFECCC8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3" name="Google Shape;8790;p75">
                  <a:extLst>
                    <a:ext uri="{FF2B5EF4-FFF2-40B4-BE49-F238E27FC236}">
                      <a16:creationId xmlns:a16="http://schemas.microsoft.com/office/drawing/2014/main" id="{75EA44AF-A25C-46B3-B22F-E017E6A7D963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4" name="Google Shape;8791;p75">
                  <a:extLst>
                    <a:ext uri="{FF2B5EF4-FFF2-40B4-BE49-F238E27FC236}">
                      <a16:creationId xmlns:a16="http://schemas.microsoft.com/office/drawing/2014/main" id="{43767A23-807C-9B32-4955-DA4F5909B6FF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792;p75">
              <a:extLst>
                <a:ext uri="{FF2B5EF4-FFF2-40B4-BE49-F238E27FC236}">
                  <a16:creationId xmlns:a16="http://schemas.microsoft.com/office/drawing/2014/main" id="{3EBFD978-FAFE-D1DA-F280-37023149094C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7" name="Google Shape;8793;p75">
                <a:extLst>
                  <a:ext uri="{FF2B5EF4-FFF2-40B4-BE49-F238E27FC236}">
                    <a16:creationId xmlns:a16="http://schemas.microsoft.com/office/drawing/2014/main" id="{850FBEAC-0D3D-5F2E-9AA7-BED908EB827F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8" name="Google Shape;8794;p75">
                <a:extLst>
                  <a:ext uri="{FF2B5EF4-FFF2-40B4-BE49-F238E27FC236}">
                    <a16:creationId xmlns:a16="http://schemas.microsoft.com/office/drawing/2014/main" id="{8ED34474-794D-740E-B7F0-B6335311B76F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9" name="Google Shape;8795;p75">
                  <a:extLst>
                    <a:ext uri="{FF2B5EF4-FFF2-40B4-BE49-F238E27FC236}">
                      <a16:creationId xmlns:a16="http://schemas.microsoft.com/office/drawing/2014/main" id="{F379B24F-3A85-BAF1-3350-CB8D15EB40A4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0" name="Google Shape;8796;p75">
                  <a:extLst>
                    <a:ext uri="{FF2B5EF4-FFF2-40B4-BE49-F238E27FC236}">
                      <a16:creationId xmlns:a16="http://schemas.microsoft.com/office/drawing/2014/main" id="{DC29EEB7-5DA5-A135-C2BF-6BF47117DC0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7" name="Google Shape;8797;p75">
              <a:extLst>
                <a:ext uri="{FF2B5EF4-FFF2-40B4-BE49-F238E27FC236}">
                  <a16:creationId xmlns:a16="http://schemas.microsoft.com/office/drawing/2014/main" id="{A0680CD8-901E-DAF4-BFC0-12885658F72C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3" name="Google Shape;8798;p75">
                <a:extLst>
                  <a:ext uri="{FF2B5EF4-FFF2-40B4-BE49-F238E27FC236}">
                    <a16:creationId xmlns:a16="http://schemas.microsoft.com/office/drawing/2014/main" id="{836746E8-5530-7584-0DA1-7DEC84D34BBE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4" name="Google Shape;8799;p75">
                <a:extLst>
                  <a:ext uri="{FF2B5EF4-FFF2-40B4-BE49-F238E27FC236}">
                    <a16:creationId xmlns:a16="http://schemas.microsoft.com/office/drawing/2014/main" id="{30955651-8ECA-4F39-0183-69F89C864234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5" name="Google Shape;8800;p75">
                  <a:extLst>
                    <a:ext uri="{FF2B5EF4-FFF2-40B4-BE49-F238E27FC236}">
                      <a16:creationId xmlns:a16="http://schemas.microsoft.com/office/drawing/2014/main" id="{E686A8F1-50D8-967C-E1E8-6EA758CFCE01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6" name="Google Shape;8801;p75">
                  <a:extLst>
                    <a:ext uri="{FF2B5EF4-FFF2-40B4-BE49-F238E27FC236}">
                      <a16:creationId xmlns:a16="http://schemas.microsoft.com/office/drawing/2014/main" id="{2A2B6DF3-D441-F43C-2F07-E876B325130C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8" name="Google Shape;8802;p75">
              <a:extLst>
                <a:ext uri="{FF2B5EF4-FFF2-40B4-BE49-F238E27FC236}">
                  <a16:creationId xmlns:a16="http://schemas.microsoft.com/office/drawing/2014/main" id="{D88C0EA1-D2D7-8D2B-382C-F72FD91237FA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9" name="Google Shape;8803;p75">
                <a:extLst>
                  <a:ext uri="{FF2B5EF4-FFF2-40B4-BE49-F238E27FC236}">
                    <a16:creationId xmlns:a16="http://schemas.microsoft.com/office/drawing/2014/main" id="{9BCE41D0-6DFC-EFD4-B295-B656638F5393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0" name="Google Shape;8804;p75">
                <a:extLst>
                  <a:ext uri="{FF2B5EF4-FFF2-40B4-BE49-F238E27FC236}">
                    <a16:creationId xmlns:a16="http://schemas.microsoft.com/office/drawing/2014/main" id="{BA3A4DE6-A8B5-57C1-834B-075ABB5B249A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61" name="Google Shape;8805;p75">
                  <a:extLst>
                    <a:ext uri="{FF2B5EF4-FFF2-40B4-BE49-F238E27FC236}">
                      <a16:creationId xmlns:a16="http://schemas.microsoft.com/office/drawing/2014/main" id="{6B5441E2-BCEE-2F0F-D6CC-9959F0696B26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2" name="Google Shape;8806;p75">
                  <a:extLst>
                    <a:ext uri="{FF2B5EF4-FFF2-40B4-BE49-F238E27FC236}">
                      <a16:creationId xmlns:a16="http://schemas.microsoft.com/office/drawing/2014/main" id="{972BE3A5-F376-5E43-2247-14C2B552477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5" name="Google Shape;1529;p70">
            <a:extLst>
              <a:ext uri="{FF2B5EF4-FFF2-40B4-BE49-F238E27FC236}">
                <a16:creationId xmlns:a16="http://schemas.microsoft.com/office/drawing/2014/main" id="{29D14CC0-CCA2-6C02-D815-43504842ABA0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36639911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กลุ่ม 5">
            <a:extLst>
              <a:ext uri="{FF2B5EF4-FFF2-40B4-BE49-F238E27FC236}">
                <a16:creationId xmlns:a16="http://schemas.microsoft.com/office/drawing/2014/main" id="{69083139-543C-9F29-36C8-1FFBCA024CF3}"/>
              </a:ext>
            </a:extLst>
          </p:cNvPr>
          <p:cNvGrpSpPr/>
          <p:nvPr/>
        </p:nvGrpSpPr>
        <p:grpSpPr>
          <a:xfrm>
            <a:off x="800101" y="1366151"/>
            <a:ext cx="4629150" cy="5476982"/>
            <a:chOff x="884237" y="1516734"/>
            <a:chExt cx="6172200" cy="7302643"/>
          </a:xfrm>
        </p:grpSpPr>
        <p:grpSp>
          <p:nvGrpSpPr>
            <p:cNvPr id="9" name="กลุ่ม 4">
              <a:extLst>
                <a:ext uri="{FF2B5EF4-FFF2-40B4-BE49-F238E27FC236}">
                  <a16:creationId xmlns:a16="http://schemas.microsoft.com/office/drawing/2014/main" id="{0F96FDE6-30CD-79DE-6DBA-4B40F82AF694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B40912D-C5C7-579A-FA18-74EE3E32F818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4" name="กลุ่ม 17">
                <a:extLst>
                  <a:ext uri="{FF2B5EF4-FFF2-40B4-BE49-F238E27FC236}">
                    <a16:creationId xmlns:a16="http://schemas.microsoft.com/office/drawing/2014/main" id="{0068307C-09BE-BA7A-DE35-9962D1CE26C9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5" name="Rectangle 35">
                  <a:extLst>
                    <a:ext uri="{FF2B5EF4-FFF2-40B4-BE49-F238E27FC236}">
                      <a16:creationId xmlns:a16="http://schemas.microsoft.com/office/drawing/2014/main" id="{E46F7DA2-51BC-F9AF-3B83-40671EE273F9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16" name="Rectangle 35">
                  <a:extLst>
                    <a:ext uri="{FF2B5EF4-FFF2-40B4-BE49-F238E27FC236}">
                      <a16:creationId xmlns:a16="http://schemas.microsoft.com/office/drawing/2014/main" id="{438771B2-EB82-476A-9CC8-76F4B8D4E663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10" name="กลุ่ม 3">
              <a:extLst>
                <a:ext uri="{FF2B5EF4-FFF2-40B4-BE49-F238E27FC236}">
                  <a16:creationId xmlns:a16="http://schemas.microsoft.com/office/drawing/2014/main" id="{C88F7999-85B1-EE30-64D7-626F6571DFA9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11" name="Title 20">
                <a:extLst>
                  <a:ext uri="{FF2B5EF4-FFF2-40B4-BE49-F238E27FC236}">
                    <a16:creationId xmlns:a16="http://schemas.microsoft.com/office/drawing/2014/main" id="{AA7B0D3D-928D-B282-B03C-C88993A0C4F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77E5EA-1379-199C-7E74-A6F722F64EF0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7" name="กลุ่ม 660">
            <a:extLst>
              <a:ext uri="{FF2B5EF4-FFF2-40B4-BE49-F238E27FC236}">
                <a16:creationId xmlns:a16="http://schemas.microsoft.com/office/drawing/2014/main" id="{14543980-D17A-BF7E-1D36-4622BC8FE01B}"/>
              </a:ext>
            </a:extLst>
          </p:cNvPr>
          <p:cNvGrpSpPr/>
          <p:nvPr/>
        </p:nvGrpSpPr>
        <p:grpSpPr>
          <a:xfrm>
            <a:off x="7372352" y="1578770"/>
            <a:ext cx="987028" cy="976312"/>
            <a:chOff x="9799638" y="2105025"/>
            <a:chExt cx="1316037" cy="1301750"/>
          </a:xfrm>
        </p:grpSpPr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6BC80FB6-98AA-BED0-5D88-949177AB6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E664D90-3D9E-A1B1-0D67-6BDE5BB95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0" name="กลุ่ม 661">
            <a:extLst>
              <a:ext uri="{FF2B5EF4-FFF2-40B4-BE49-F238E27FC236}">
                <a16:creationId xmlns:a16="http://schemas.microsoft.com/office/drawing/2014/main" id="{EA43BCF1-64CE-00B6-BF0F-AD280BB992C1}"/>
              </a:ext>
            </a:extLst>
          </p:cNvPr>
          <p:cNvGrpSpPr/>
          <p:nvPr/>
        </p:nvGrpSpPr>
        <p:grpSpPr>
          <a:xfrm>
            <a:off x="8945167" y="1578770"/>
            <a:ext cx="988218" cy="976312"/>
            <a:chOff x="11896725" y="2105025"/>
            <a:chExt cx="1317625" cy="1301750"/>
          </a:xfrm>
        </p:grpSpPr>
        <p:sp>
          <p:nvSpPr>
            <p:cNvPr id="21" name="Oval 8">
              <a:extLst>
                <a:ext uri="{FF2B5EF4-FFF2-40B4-BE49-F238E27FC236}">
                  <a16:creationId xmlns:a16="http://schemas.microsoft.com/office/drawing/2014/main" id="{0FACFB1F-4156-497F-E616-CE79F5BEE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EA8D0403-BCCB-6DB0-618C-8A734DD50E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3" name="กลุ่ม 2085">
            <a:extLst>
              <a:ext uri="{FF2B5EF4-FFF2-40B4-BE49-F238E27FC236}">
                <a16:creationId xmlns:a16="http://schemas.microsoft.com/office/drawing/2014/main" id="{6679AEB7-11C9-D52C-F0A4-ADB592918D11}"/>
              </a:ext>
            </a:extLst>
          </p:cNvPr>
          <p:cNvGrpSpPr/>
          <p:nvPr/>
        </p:nvGrpSpPr>
        <p:grpSpPr>
          <a:xfrm>
            <a:off x="10519172" y="5954317"/>
            <a:ext cx="987028" cy="988218"/>
            <a:chOff x="13995400" y="7939088"/>
            <a:chExt cx="1316037" cy="1317625"/>
          </a:xfrm>
        </p:grpSpPr>
        <p:sp>
          <p:nvSpPr>
            <p:cNvPr id="24" name="Oval 10">
              <a:extLst>
                <a:ext uri="{FF2B5EF4-FFF2-40B4-BE49-F238E27FC236}">
                  <a16:creationId xmlns:a16="http://schemas.microsoft.com/office/drawing/2014/main" id="{1F7B78CD-CD9C-D827-E11F-BFFEC4C75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FBD22F8F-8927-E459-A4A3-1D125631DA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4675A273-2229-4671-A04C-69FB10FB0E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5B6D2545-4FAB-CDCF-756C-FB41CEB2DA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63E3E8C7-9EAC-58C6-2B2B-6117F8FD0A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9" name="กลุ่ม 662">
            <a:extLst>
              <a:ext uri="{FF2B5EF4-FFF2-40B4-BE49-F238E27FC236}">
                <a16:creationId xmlns:a16="http://schemas.microsoft.com/office/drawing/2014/main" id="{DAF5C9A4-9FEB-DBB6-7199-BA27337AE36A}"/>
              </a:ext>
            </a:extLst>
          </p:cNvPr>
          <p:cNvGrpSpPr/>
          <p:nvPr/>
        </p:nvGrpSpPr>
        <p:grpSpPr>
          <a:xfrm>
            <a:off x="10519172" y="1578770"/>
            <a:ext cx="987028" cy="976312"/>
            <a:chOff x="13995400" y="2105025"/>
            <a:chExt cx="1316037" cy="1301750"/>
          </a:xfrm>
        </p:grpSpPr>
        <p:sp>
          <p:nvSpPr>
            <p:cNvPr id="30" name="Oval 15">
              <a:extLst>
                <a:ext uri="{FF2B5EF4-FFF2-40B4-BE49-F238E27FC236}">
                  <a16:creationId xmlns:a16="http://schemas.microsoft.com/office/drawing/2014/main" id="{1B32D22A-0D72-0C25-28EE-AE423B034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1" name="Freeform 16">
              <a:extLst>
                <a:ext uri="{FF2B5EF4-FFF2-40B4-BE49-F238E27FC236}">
                  <a16:creationId xmlns:a16="http://schemas.microsoft.com/office/drawing/2014/main" id="{87EAF381-04D7-BD54-BD46-A29260E8D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2" name="Freeform 17">
              <a:extLst>
                <a:ext uri="{FF2B5EF4-FFF2-40B4-BE49-F238E27FC236}">
                  <a16:creationId xmlns:a16="http://schemas.microsoft.com/office/drawing/2014/main" id="{4AF3903F-E79F-112F-FCCA-5F9245D17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3" name="กลุ่ม 663">
            <a:extLst>
              <a:ext uri="{FF2B5EF4-FFF2-40B4-BE49-F238E27FC236}">
                <a16:creationId xmlns:a16="http://schemas.microsoft.com/office/drawing/2014/main" id="{03B76A78-C9BF-87C2-BC38-5FFDD0341BF4}"/>
              </a:ext>
            </a:extLst>
          </p:cNvPr>
          <p:cNvGrpSpPr/>
          <p:nvPr/>
        </p:nvGrpSpPr>
        <p:grpSpPr>
          <a:xfrm>
            <a:off x="12091991" y="1578770"/>
            <a:ext cx="988218" cy="976312"/>
            <a:chOff x="16092488" y="2105025"/>
            <a:chExt cx="1317625" cy="1301750"/>
          </a:xfrm>
        </p:grpSpPr>
        <p:sp>
          <p:nvSpPr>
            <p:cNvPr id="34" name="Oval 18">
              <a:extLst>
                <a:ext uri="{FF2B5EF4-FFF2-40B4-BE49-F238E27FC236}">
                  <a16:creationId xmlns:a16="http://schemas.microsoft.com/office/drawing/2014/main" id="{966FDF85-B5D6-8B4E-A23C-1438A9B02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8726C4FC-FE75-796F-C78A-FE195DF074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49C9396C-BA1B-57A7-700E-E951435D52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7" name="กลุ่ม 2084">
            <a:extLst>
              <a:ext uri="{FF2B5EF4-FFF2-40B4-BE49-F238E27FC236}">
                <a16:creationId xmlns:a16="http://schemas.microsoft.com/office/drawing/2014/main" id="{A272FC29-2391-E5A0-2B3C-B6F22C6D9A5A}"/>
              </a:ext>
            </a:extLst>
          </p:cNvPr>
          <p:cNvGrpSpPr/>
          <p:nvPr/>
        </p:nvGrpSpPr>
        <p:grpSpPr>
          <a:xfrm>
            <a:off x="12091991" y="5954317"/>
            <a:ext cx="988218" cy="988218"/>
            <a:chOff x="16092488" y="7939088"/>
            <a:chExt cx="1317625" cy="1317625"/>
          </a:xfrm>
        </p:grpSpPr>
        <p:sp>
          <p:nvSpPr>
            <p:cNvPr id="38" name="Oval 21">
              <a:extLst>
                <a:ext uri="{FF2B5EF4-FFF2-40B4-BE49-F238E27FC236}">
                  <a16:creationId xmlns:a16="http://schemas.microsoft.com/office/drawing/2014/main" id="{5CE0FC5F-B4A2-157B-6884-15324806B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2">
              <a:extLst>
                <a:ext uri="{FF2B5EF4-FFF2-40B4-BE49-F238E27FC236}">
                  <a16:creationId xmlns:a16="http://schemas.microsoft.com/office/drawing/2014/main" id="{6C76D651-B632-592B-AEC9-F67D09EAD9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id="{AC138E69-DE3C-CA82-696B-779BC600BA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1" name="Freeform 24">
              <a:extLst>
                <a:ext uri="{FF2B5EF4-FFF2-40B4-BE49-F238E27FC236}">
                  <a16:creationId xmlns:a16="http://schemas.microsoft.com/office/drawing/2014/main" id="{5937DF4C-BEFE-0284-19BE-24860CCAA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2" name="กลุ่ม 668">
            <a:extLst>
              <a:ext uri="{FF2B5EF4-FFF2-40B4-BE49-F238E27FC236}">
                <a16:creationId xmlns:a16="http://schemas.microsoft.com/office/drawing/2014/main" id="{FEAA4885-2A77-A923-CA84-B46A0B4BF434}"/>
              </a:ext>
            </a:extLst>
          </p:cNvPr>
          <p:cNvGrpSpPr/>
          <p:nvPr/>
        </p:nvGrpSpPr>
        <p:grpSpPr>
          <a:xfrm>
            <a:off x="12091991" y="3037287"/>
            <a:ext cx="988218" cy="988218"/>
            <a:chOff x="16092488" y="4049713"/>
            <a:chExt cx="1317625" cy="1317625"/>
          </a:xfrm>
        </p:grpSpPr>
        <p:sp>
          <p:nvSpPr>
            <p:cNvPr id="43" name="Oval 25">
              <a:extLst>
                <a:ext uri="{FF2B5EF4-FFF2-40B4-BE49-F238E27FC236}">
                  <a16:creationId xmlns:a16="http://schemas.microsoft.com/office/drawing/2014/main" id="{276C811B-D5BD-115A-5D1C-C40F8514F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id="{CC75BDA1-8737-036B-4005-C987F5284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5" name="กลุ่ม 664">
            <a:extLst>
              <a:ext uri="{FF2B5EF4-FFF2-40B4-BE49-F238E27FC236}">
                <a16:creationId xmlns:a16="http://schemas.microsoft.com/office/drawing/2014/main" id="{1BF9A5CB-8517-8B51-2A8F-0EA2DA4E4F94}"/>
              </a:ext>
            </a:extLst>
          </p:cNvPr>
          <p:cNvGrpSpPr/>
          <p:nvPr/>
        </p:nvGrpSpPr>
        <p:grpSpPr>
          <a:xfrm>
            <a:off x="13665994" y="1578770"/>
            <a:ext cx="987028" cy="976312"/>
            <a:chOff x="18191163" y="2105025"/>
            <a:chExt cx="1316037" cy="1301750"/>
          </a:xfrm>
        </p:grpSpPr>
        <p:sp>
          <p:nvSpPr>
            <p:cNvPr id="46" name="Oval 27">
              <a:extLst>
                <a:ext uri="{FF2B5EF4-FFF2-40B4-BE49-F238E27FC236}">
                  <a16:creationId xmlns:a16="http://schemas.microsoft.com/office/drawing/2014/main" id="{D8AC36A7-0583-BE78-FC8D-ADBD197E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7" name="Freeform 28">
              <a:extLst>
                <a:ext uri="{FF2B5EF4-FFF2-40B4-BE49-F238E27FC236}">
                  <a16:creationId xmlns:a16="http://schemas.microsoft.com/office/drawing/2014/main" id="{83F216C2-C505-6FF9-DFD2-8E96CA621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8" name="กลุ่ม 2083">
            <a:extLst>
              <a:ext uri="{FF2B5EF4-FFF2-40B4-BE49-F238E27FC236}">
                <a16:creationId xmlns:a16="http://schemas.microsoft.com/office/drawing/2014/main" id="{D6601741-9C5F-7E76-1FEE-0970638C3625}"/>
              </a:ext>
            </a:extLst>
          </p:cNvPr>
          <p:cNvGrpSpPr/>
          <p:nvPr/>
        </p:nvGrpSpPr>
        <p:grpSpPr>
          <a:xfrm>
            <a:off x="13665994" y="5954317"/>
            <a:ext cx="987028" cy="988218"/>
            <a:chOff x="18191163" y="7939088"/>
            <a:chExt cx="1316037" cy="1317625"/>
          </a:xfrm>
        </p:grpSpPr>
        <p:sp>
          <p:nvSpPr>
            <p:cNvPr id="49" name="Oval 29">
              <a:extLst>
                <a:ext uri="{FF2B5EF4-FFF2-40B4-BE49-F238E27FC236}">
                  <a16:creationId xmlns:a16="http://schemas.microsoft.com/office/drawing/2014/main" id="{23BF8319-C4AD-590F-72F5-914C62860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D649FC62-7E4B-ABF6-EDD0-D0B4F28D5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93EC77B9-8F5E-2DE7-A174-E11F4E407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321E5EC2-765F-8AA0-5996-7066D3985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CBAF2488-16A3-0B3C-0DD6-AD817389F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C5A82C91-BA78-EB6E-454A-5DEC8C16D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5" name="กลุ่ม 2079">
            <a:extLst>
              <a:ext uri="{FF2B5EF4-FFF2-40B4-BE49-F238E27FC236}">
                <a16:creationId xmlns:a16="http://schemas.microsoft.com/office/drawing/2014/main" id="{B257CBB9-258F-C076-19A8-9E0D0ECCB3A2}"/>
              </a:ext>
            </a:extLst>
          </p:cNvPr>
          <p:cNvGrpSpPr/>
          <p:nvPr/>
        </p:nvGrpSpPr>
        <p:grpSpPr>
          <a:xfrm>
            <a:off x="8945167" y="4495801"/>
            <a:ext cx="988218" cy="988218"/>
            <a:chOff x="11896725" y="5994400"/>
            <a:chExt cx="1317625" cy="1317625"/>
          </a:xfrm>
        </p:grpSpPr>
        <p:sp>
          <p:nvSpPr>
            <p:cNvPr id="56" name="Oval 35">
              <a:extLst>
                <a:ext uri="{FF2B5EF4-FFF2-40B4-BE49-F238E27FC236}">
                  <a16:creationId xmlns:a16="http://schemas.microsoft.com/office/drawing/2014/main" id="{59E6FB6F-3632-6F76-1480-F833927BB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7" name="Freeform 36">
              <a:extLst>
                <a:ext uri="{FF2B5EF4-FFF2-40B4-BE49-F238E27FC236}">
                  <a16:creationId xmlns:a16="http://schemas.microsoft.com/office/drawing/2014/main" id="{157E62D9-8A9F-EF4D-DCF2-7E14B0EAC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8" name="กลุ่ม 666">
            <a:extLst>
              <a:ext uri="{FF2B5EF4-FFF2-40B4-BE49-F238E27FC236}">
                <a16:creationId xmlns:a16="http://schemas.microsoft.com/office/drawing/2014/main" id="{A4E7FA56-683A-3B23-0032-215D0CB50A8C}"/>
              </a:ext>
            </a:extLst>
          </p:cNvPr>
          <p:cNvGrpSpPr/>
          <p:nvPr/>
        </p:nvGrpSpPr>
        <p:grpSpPr>
          <a:xfrm>
            <a:off x="8945167" y="3037287"/>
            <a:ext cx="988218" cy="988218"/>
            <a:chOff x="11896725" y="4049713"/>
            <a:chExt cx="1317625" cy="1317625"/>
          </a:xfrm>
        </p:grpSpPr>
        <p:sp>
          <p:nvSpPr>
            <p:cNvPr id="59" name="Oval 37">
              <a:extLst>
                <a:ext uri="{FF2B5EF4-FFF2-40B4-BE49-F238E27FC236}">
                  <a16:creationId xmlns:a16="http://schemas.microsoft.com/office/drawing/2014/main" id="{D92261A6-A760-C2A9-929C-5D593159E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0" name="Freeform 38">
              <a:extLst>
                <a:ext uri="{FF2B5EF4-FFF2-40B4-BE49-F238E27FC236}">
                  <a16:creationId xmlns:a16="http://schemas.microsoft.com/office/drawing/2014/main" id="{5255128E-F2B9-240B-6470-853A28B45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1" name="กลุ่ม 2080">
            <a:extLst>
              <a:ext uri="{FF2B5EF4-FFF2-40B4-BE49-F238E27FC236}">
                <a16:creationId xmlns:a16="http://schemas.microsoft.com/office/drawing/2014/main" id="{201CC9B8-D0D7-7B28-A86D-434E714F8D73}"/>
              </a:ext>
            </a:extLst>
          </p:cNvPr>
          <p:cNvGrpSpPr/>
          <p:nvPr/>
        </p:nvGrpSpPr>
        <p:grpSpPr>
          <a:xfrm>
            <a:off x="10519172" y="4495801"/>
            <a:ext cx="987028" cy="988218"/>
            <a:chOff x="13995400" y="5994400"/>
            <a:chExt cx="1316037" cy="1317625"/>
          </a:xfrm>
        </p:grpSpPr>
        <p:sp>
          <p:nvSpPr>
            <p:cNvPr id="62" name="Oval 39">
              <a:extLst>
                <a:ext uri="{FF2B5EF4-FFF2-40B4-BE49-F238E27FC236}">
                  <a16:creationId xmlns:a16="http://schemas.microsoft.com/office/drawing/2014/main" id="{B0BEBBF0-9082-5585-0FCB-5B1893830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3" name="Freeform 40">
              <a:extLst>
                <a:ext uri="{FF2B5EF4-FFF2-40B4-BE49-F238E27FC236}">
                  <a16:creationId xmlns:a16="http://schemas.microsoft.com/office/drawing/2014/main" id="{B556D516-AD8D-E5AF-0EE0-D1321F6332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4" name="กลุ่ม 2087">
            <a:extLst>
              <a:ext uri="{FF2B5EF4-FFF2-40B4-BE49-F238E27FC236}">
                <a16:creationId xmlns:a16="http://schemas.microsoft.com/office/drawing/2014/main" id="{8F3211F9-AC16-D3BA-022A-E43CC6BE8AAC}"/>
              </a:ext>
            </a:extLst>
          </p:cNvPr>
          <p:cNvGrpSpPr/>
          <p:nvPr/>
        </p:nvGrpSpPr>
        <p:grpSpPr>
          <a:xfrm>
            <a:off x="7372352" y="5954317"/>
            <a:ext cx="987028" cy="988218"/>
            <a:chOff x="9799638" y="7939088"/>
            <a:chExt cx="1316037" cy="1317625"/>
          </a:xfrm>
        </p:grpSpPr>
        <p:sp>
          <p:nvSpPr>
            <p:cNvPr id="65" name="Oval 41">
              <a:extLst>
                <a:ext uri="{FF2B5EF4-FFF2-40B4-BE49-F238E27FC236}">
                  <a16:creationId xmlns:a16="http://schemas.microsoft.com/office/drawing/2014/main" id="{1131AE1A-E5A6-CB8B-9FA4-040220ECD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6" name="Freeform 42">
              <a:extLst>
                <a:ext uri="{FF2B5EF4-FFF2-40B4-BE49-F238E27FC236}">
                  <a16:creationId xmlns:a16="http://schemas.microsoft.com/office/drawing/2014/main" id="{FA3346D7-157F-B724-7884-E18F24228B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7" name="กลุ่ม 667">
            <a:extLst>
              <a:ext uri="{FF2B5EF4-FFF2-40B4-BE49-F238E27FC236}">
                <a16:creationId xmlns:a16="http://schemas.microsoft.com/office/drawing/2014/main" id="{94AA3C5D-0387-5C2C-58B2-2AADDAD78A07}"/>
              </a:ext>
            </a:extLst>
          </p:cNvPr>
          <p:cNvGrpSpPr/>
          <p:nvPr/>
        </p:nvGrpSpPr>
        <p:grpSpPr>
          <a:xfrm>
            <a:off x="10519172" y="3037287"/>
            <a:ext cx="987028" cy="988218"/>
            <a:chOff x="13995400" y="4049713"/>
            <a:chExt cx="1316037" cy="1317625"/>
          </a:xfrm>
        </p:grpSpPr>
        <p:sp>
          <p:nvSpPr>
            <p:cNvPr id="68" name="Oval 43">
              <a:extLst>
                <a:ext uri="{FF2B5EF4-FFF2-40B4-BE49-F238E27FC236}">
                  <a16:creationId xmlns:a16="http://schemas.microsoft.com/office/drawing/2014/main" id="{84182F88-F29B-9289-D4E9-08109EB1A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9" name="Freeform 44">
              <a:extLst>
                <a:ext uri="{FF2B5EF4-FFF2-40B4-BE49-F238E27FC236}">
                  <a16:creationId xmlns:a16="http://schemas.microsoft.com/office/drawing/2014/main" id="{0D0DF166-8106-AE51-6DDB-2128268CE5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0" name="Freeform 45">
              <a:extLst>
                <a:ext uri="{FF2B5EF4-FFF2-40B4-BE49-F238E27FC236}">
                  <a16:creationId xmlns:a16="http://schemas.microsoft.com/office/drawing/2014/main" id="{E0317683-4517-407E-4963-380B5C184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1" name="กลุ่ม 2082">
            <a:extLst>
              <a:ext uri="{FF2B5EF4-FFF2-40B4-BE49-F238E27FC236}">
                <a16:creationId xmlns:a16="http://schemas.microsoft.com/office/drawing/2014/main" id="{E410614F-0EA8-565A-3858-E95798FADA9A}"/>
              </a:ext>
            </a:extLst>
          </p:cNvPr>
          <p:cNvGrpSpPr/>
          <p:nvPr/>
        </p:nvGrpSpPr>
        <p:grpSpPr>
          <a:xfrm>
            <a:off x="13665994" y="4495801"/>
            <a:ext cx="987028" cy="988218"/>
            <a:chOff x="18191163" y="5994400"/>
            <a:chExt cx="1316037" cy="1317625"/>
          </a:xfrm>
        </p:grpSpPr>
        <p:sp>
          <p:nvSpPr>
            <p:cNvPr id="72" name="Oval 46">
              <a:extLst>
                <a:ext uri="{FF2B5EF4-FFF2-40B4-BE49-F238E27FC236}">
                  <a16:creationId xmlns:a16="http://schemas.microsoft.com/office/drawing/2014/main" id="{4C7A9A04-2626-324B-F87B-EB4D33297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3" name="Freeform 47">
              <a:extLst>
                <a:ext uri="{FF2B5EF4-FFF2-40B4-BE49-F238E27FC236}">
                  <a16:creationId xmlns:a16="http://schemas.microsoft.com/office/drawing/2014/main" id="{6445C866-46F2-BFFB-8183-0CF169A4E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4" name="กลุ่ม 2081">
            <a:extLst>
              <a:ext uri="{FF2B5EF4-FFF2-40B4-BE49-F238E27FC236}">
                <a16:creationId xmlns:a16="http://schemas.microsoft.com/office/drawing/2014/main" id="{8116660B-241B-B2B9-4A50-38B8135960C5}"/>
              </a:ext>
            </a:extLst>
          </p:cNvPr>
          <p:cNvGrpSpPr/>
          <p:nvPr/>
        </p:nvGrpSpPr>
        <p:grpSpPr>
          <a:xfrm>
            <a:off x="12091991" y="4495801"/>
            <a:ext cx="988218" cy="988218"/>
            <a:chOff x="16092488" y="5994400"/>
            <a:chExt cx="1317625" cy="1317625"/>
          </a:xfrm>
        </p:grpSpPr>
        <p:sp>
          <p:nvSpPr>
            <p:cNvPr id="75" name="Oval 48">
              <a:extLst>
                <a:ext uri="{FF2B5EF4-FFF2-40B4-BE49-F238E27FC236}">
                  <a16:creationId xmlns:a16="http://schemas.microsoft.com/office/drawing/2014/main" id="{DA7DE3EB-FD3B-D969-405F-D0E01788E7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6" name="Freeform 49">
              <a:extLst>
                <a:ext uri="{FF2B5EF4-FFF2-40B4-BE49-F238E27FC236}">
                  <a16:creationId xmlns:a16="http://schemas.microsoft.com/office/drawing/2014/main" id="{A46BEBE7-CE0D-C310-8A8D-ACC3146469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7" name="กลุ่ม 2086">
            <a:extLst>
              <a:ext uri="{FF2B5EF4-FFF2-40B4-BE49-F238E27FC236}">
                <a16:creationId xmlns:a16="http://schemas.microsoft.com/office/drawing/2014/main" id="{957B6158-3571-E7EA-5406-4A8074D7A662}"/>
              </a:ext>
            </a:extLst>
          </p:cNvPr>
          <p:cNvGrpSpPr/>
          <p:nvPr/>
        </p:nvGrpSpPr>
        <p:grpSpPr>
          <a:xfrm>
            <a:off x="8945167" y="5954317"/>
            <a:ext cx="988218" cy="988218"/>
            <a:chOff x="11896725" y="7939088"/>
            <a:chExt cx="1317625" cy="1317625"/>
          </a:xfrm>
        </p:grpSpPr>
        <p:sp>
          <p:nvSpPr>
            <p:cNvPr id="78" name="Oval 50">
              <a:extLst>
                <a:ext uri="{FF2B5EF4-FFF2-40B4-BE49-F238E27FC236}">
                  <a16:creationId xmlns:a16="http://schemas.microsoft.com/office/drawing/2014/main" id="{546FB262-72E3-6727-0943-6CED4EB1E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9" name="Oval 51">
              <a:extLst>
                <a:ext uri="{FF2B5EF4-FFF2-40B4-BE49-F238E27FC236}">
                  <a16:creationId xmlns:a16="http://schemas.microsoft.com/office/drawing/2014/main" id="{C8A245AC-2FBC-45DD-2DE6-A6A28A146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0" name="Oval 52">
              <a:extLst>
                <a:ext uri="{FF2B5EF4-FFF2-40B4-BE49-F238E27FC236}">
                  <a16:creationId xmlns:a16="http://schemas.microsoft.com/office/drawing/2014/main" id="{B078C951-1F12-8FD2-DBDC-0B3B02BD9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1" name="กลุ่ม 665">
            <a:extLst>
              <a:ext uri="{FF2B5EF4-FFF2-40B4-BE49-F238E27FC236}">
                <a16:creationId xmlns:a16="http://schemas.microsoft.com/office/drawing/2014/main" id="{48B90C39-D000-6773-4E0E-801B77A67294}"/>
              </a:ext>
            </a:extLst>
          </p:cNvPr>
          <p:cNvGrpSpPr/>
          <p:nvPr/>
        </p:nvGrpSpPr>
        <p:grpSpPr>
          <a:xfrm>
            <a:off x="7372352" y="3037287"/>
            <a:ext cx="987028" cy="988218"/>
            <a:chOff x="9799638" y="4049713"/>
            <a:chExt cx="1316037" cy="1317625"/>
          </a:xfrm>
        </p:grpSpPr>
        <p:sp>
          <p:nvSpPr>
            <p:cNvPr id="82" name="Oval 53">
              <a:extLst>
                <a:ext uri="{FF2B5EF4-FFF2-40B4-BE49-F238E27FC236}">
                  <a16:creationId xmlns:a16="http://schemas.microsoft.com/office/drawing/2014/main" id="{420EADA5-5285-681B-C95C-02892381E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3" name="Freeform 54">
              <a:extLst>
                <a:ext uri="{FF2B5EF4-FFF2-40B4-BE49-F238E27FC236}">
                  <a16:creationId xmlns:a16="http://schemas.microsoft.com/office/drawing/2014/main" id="{0B895C8A-92D0-ADE0-1CA5-A0A3E5BC9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4" name="กลุ่ม 669">
            <a:extLst>
              <a:ext uri="{FF2B5EF4-FFF2-40B4-BE49-F238E27FC236}">
                <a16:creationId xmlns:a16="http://schemas.microsoft.com/office/drawing/2014/main" id="{8DF586B3-1BC1-E6A4-B453-7F67CC3CD74D}"/>
              </a:ext>
            </a:extLst>
          </p:cNvPr>
          <p:cNvGrpSpPr/>
          <p:nvPr/>
        </p:nvGrpSpPr>
        <p:grpSpPr>
          <a:xfrm>
            <a:off x="13665994" y="3037287"/>
            <a:ext cx="987028" cy="988218"/>
            <a:chOff x="18191163" y="4049713"/>
            <a:chExt cx="1316037" cy="1317625"/>
          </a:xfrm>
        </p:grpSpPr>
        <p:sp>
          <p:nvSpPr>
            <p:cNvPr id="85" name="Oval 55">
              <a:extLst>
                <a:ext uri="{FF2B5EF4-FFF2-40B4-BE49-F238E27FC236}">
                  <a16:creationId xmlns:a16="http://schemas.microsoft.com/office/drawing/2014/main" id="{3FE03481-91E7-5090-B1B0-91C595BA2F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Oval 56">
              <a:extLst>
                <a:ext uri="{FF2B5EF4-FFF2-40B4-BE49-F238E27FC236}">
                  <a16:creationId xmlns:a16="http://schemas.microsoft.com/office/drawing/2014/main" id="{17015774-D651-0527-95CE-2A760F8C06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7" name="Freeform 57">
              <a:extLst>
                <a:ext uri="{FF2B5EF4-FFF2-40B4-BE49-F238E27FC236}">
                  <a16:creationId xmlns:a16="http://schemas.microsoft.com/office/drawing/2014/main" id="{98B7A7A9-193E-FE47-02F8-6008631C5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8" name="Freeform 58">
              <a:extLst>
                <a:ext uri="{FF2B5EF4-FFF2-40B4-BE49-F238E27FC236}">
                  <a16:creationId xmlns:a16="http://schemas.microsoft.com/office/drawing/2014/main" id="{F717F649-DD0A-5DC6-040D-550ECD5A6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9" name="กลุ่ม 670">
            <a:extLst>
              <a:ext uri="{FF2B5EF4-FFF2-40B4-BE49-F238E27FC236}">
                <a16:creationId xmlns:a16="http://schemas.microsoft.com/office/drawing/2014/main" id="{24673ED2-64C1-1128-00DF-3E9479D18635}"/>
              </a:ext>
            </a:extLst>
          </p:cNvPr>
          <p:cNvGrpSpPr/>
          <p:nvPr/>
        </p:nvGrpSpPr>
        <p:grpSpPr>
          <a:xfrm>
            <a:off x="7372352" y="4495801"/>
            <a:ext cx="987028" cy="988218"/>
            <a:chOff x="9799638" y="5994400"/>
            <a:chExt cx="1316037" cy="1317625"/>
          </a:xfrm>
        </p:grpSpPr>
        <p:sp>
          <p:nvSpPr>
            <p:cNvPr id="90" name="Oval 59">
              <a:extLst>
                <a:ext uri="{FF2B5EF4-FFF2-40B4-BE49-F238E27FC236}">
                  <a16:creationId xmlns:a16="http://schemas.microsoft.com/office/drawing/2014/main" id="{B98D688C-4E74-4EB9-02ED-E8E5828ED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1" name="Freeform 60">
              <a:extLst>
                <a:ext uri="{FF2B5EF4-FFF2-40B4-BE49-F238E27FC236}">
                  <a16:creationId xmlns:a16="http://schemas.microsoft.com/office/drawing/2014/main" id="{A353D9D2-CA66-505D-D770-6646AADF8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2" name="กลุ่ม 2090">
            <a:extLst>
              <a:ext uri="{FF2B5EF4-FFF2-40B4-BE49-F238E27FC236}">
                <a16:creationId xmlns:a16="http://schemas.microsoft.com/office/drawing/2014/main" id="{381DC40C-82E8-50EA-F444-97BADAC44F6C}"/>
              </a:ext>
            </a:extLst>
          </p:cNvPr>
          <p:cNvGrpSpPr/>
          <p:nvPr/>
        </p:nvGrpSpPr>
        <p:grpSpPr>
          <a:xfrm>
            <a:off x="10519172" y="7412833"/>
            <a:ext cx="987028" cy="988218"/>
            <a:chOff x="13995400" y="9883775"/>
            <a:chExt cx="1316037" cy="1317625"/>
          </a:xfrm>
        </p:grpSpPr>
        <p:sp>
          <p:nvSpPr>
            <p:cNvPr id="93" name="Oval 61">
              <a:extLst>
                <a:ext uri="{FF2B5EF4-FFF2-40B4-BE49-F238E27FC236}">
                  <a16:creationId xmlns:a16="http://schemas.microsoft.com/office/drawing/2014/main" id="{B1DCF03F-CCF9-E5A5-A780-35B6103D02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4" name="Freeform 62">
              <a:extLst>
                <a:ext uri="{FF2B5EF4-FFF2-40B4-BE49-F238E27FC236}">
                  <a16:creationId xmlns:a16="http://schemas.microsoft.com/office/drawing/2014/main" id="{4877252D-DBDD-58C7-BFB9-0D3DB9DA20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5" name="กลุ่ม 2089">
            <a:extLst>
              <a:ext uri="{FF2B5EF4-FFF2-40B4-BE49-F238E27FC236}">
                <a16:creationId xmlns:a16="http://schemas.microsoft.com/office/drawing/2014/main" id="{35B89CC3-7D55-62A6-85EF-BA9DA2FA1B03}"/>
              </a:ext>
            </a:extLst>
          </p:cNvPr>
          <p:cNvGrpSpPr/>
          <p:nvPr/>
        </p:nvGrpSpPr>
        <p:grpSpPr>
          <a:xfrm>
            <a:off x="8945167" y="7412833"/>
            <a:ext cx="988218" cy="988218"/>
            <a:chOff x="11896725" y="9883775"/>
            <a:chExt cx="1317625" cy="1317625"/>
          </a:xfrm>
        </p:grpSpPr>
        <p:sp>
          <p:nvSpPr>
            <p:cNvPr id="96" name="Oval 63">
              <a:extLst>
                <a:ext uri="{FF2B5EF4-FFF2-40B4-BE49-F238E27FC236}">
                  <a16:creationId xmlns:a16="http://schemas.microsoft.com/office/drawing/2014/main" id="{A4303366-3EF9-4662-2F1E-2C8FCAC01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4">
              <a:extLst>
                <a:ext uri="{FF2B5EF4-FFF2-40B4-BE49-F238E27FC236}">
                  <a16:creationId xmlns:a16="http://schemas.microsoft.com/office/drawing/2014/main" id="{3CAD9E61-1675-6B87-1D75-ADE46B021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5">
              <a:extLst>
                <a:ext uri="{FF2B5EF4-FFF2-40B4-BE49-F238E27FC236}">
                  <a16:creationId xmlns:a16="http://schemas.microsoft.com/office/drawing/2014/main" id="{290E923A-F8FA-6D89-F70F-568D59E75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9" name="Freeform 66">
              <a:extLst>
                <a:ext uri="{FF2B5EF4-FFF2-40B4-BE49-F238E27FC236}">
                  <a16:creationId xmlns:a16="http://schemas.microsoft.com/office/drawing/2014/main" id="{7B91312C-09AE-79E8-AAD2-D630A7A6E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0" name="Freeform 67">
              <a:extLst>
                <a:ext uri="{FF2B5EF4-FFF2-40B4-BE49-F238E27FC236}">
                  <a16:creationId xmlns:a16="http://schemas.microsoft.com/office/drawing/2014/main" id="{A24F9526-5DC2-71E7-AF4B-B6A5E52E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1" name="กลุ่ม 2088">
            <a:extLst>
              <a:ext uri="{FF2B5EF4-FFF2-40B4-BE49-F238E27FC236}">
                <a16:creationId xmlns:a16="http://schemas.microsoft.com/office/drawing/2014/main" id="{B6C71269-0F35-1808-23AA-1C6C64C83E54}"/>
              </a:ext>
            </a:extLst>
          </p:cNvPr>
          <p:cNvGrpSpPr/>
          <p:nvPr/>
        </p:nvGrpSpPr>
        <p:grpSpPr>
          <a:xfrm>
            <a:off x="7372352" y="7412833"/>
            <a:ext cx="987028" cy="988218"/>
            <a:chOff x="9799638" y="9883775"/>
            <a:chExt cx="1316037" cy="1317625"/>
          </a:xfrm>
        </p:grpSpPr>
        <p:sp>
          <p:nvSpPr>
            <p:cNvPr id="102" name="Oval 68">
              <a:extLst>
                <a:ext uri="{FF2B5EF4-FFF2-40B4-BE49-F238E27FC236}">
                  <a16:creationId xmlns:a16="http://schemas.microsoft.com/office/drawing/2014/main" id="{A884D239-DC6F-3C2D-06E8-F94B78F0F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3" name="Freeform 69">
              <a:extLst>
                <a:ext uri="{FF2B5EF4-FFF2-40B4-BE49-F238E27FC236}">
                  <a16:creationId xmlns:a16="http://schemas.microsoft.com/office/drawing/2014/main" id="{C3EEB0A8-B0A8-9C60-DB16-88F68CFE72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4" name="Freeform 70">
              <a:extLst>
                <a:ext uri="{FF2B5EF4-FFF2-40B4-BE49-F238E27FC236}">
                  <a16:creationId xmlns:a16="http://schemas.microsoft.com/office/drawing/2014/main" id="{23BD410A-E90C-E404-10BA-76FFF121B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5" name="กลุ่ม 2091">
            <a:extLst>
              <a:ext uri="{FF2B5EF4-FFF2-40B4-BE49-F238E27FC236}">
                <a16:creationId xmlns:a16="http://schemas.microsoft.com/office/drawing/2014/main" id="{A99891B8-7099-161E-E4F2-05422288B804}"/>
              </a:ext>
            </a:extLst>
          </p:cNvPr>
          <p:cNvGrpSpPr/>
          <p:nvPr/>
        </p:nvGrpSpPr>
        <p:grpSpPr>
          <a:xfrm>
            <a:off x="12091991" y="7412833"/>
            <a:ext cx="988218" cy="988218"/>
            <a:chOff x="16092488" y="9883775"/>
            <a:chExt cx="1317625" cy="1317625"/>
          </a:xfrm>
        </p:grpSpPr>
        <p:sp>
          <p:nvSpPr>
            <p:cNvPr id="106" name="Oval 71">
              <a:extLst>
                <a:ext uri="{FF2B5EF4-FFF2-40B4-BE49-F238E27FC236}">
                  <a16:creationId xmlns:a16="http://schemas.microsoft.com/office/drawing/2014/main" id="{AD5BDBC6-4B1C-F159-FA44-CAC07455D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7" name="Freeform 72">
              <a:extLst>
                <a:ext uri="{FF2B5EF4-FFF2-40B4-BE49-F238E27FC236}">
                  <a16:creationId xmlns:a16="http://schemas.microsoft.com/office/drawing/2014/main" id="{C7E43F0A-629D-49A5-9E6C-AC141F2F5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8" name="กลุ่ม 2092">
            <a:extLst>
              <a:ext uri="{FF2B5EF4-FFF2-40B4-BE49-F238E27FC236}">
                <a16:creationId xmlns:a16="http://schemas.microsoft.com/office/drawing/2014/main" id="{A6727B02-84F5-B38C-001E-BCDE7EEE4266}"/>
              </a:ext>
            </a:extLst>
          </p:cNvPr>
          <p:cNvGrpSpPr/>
          <p:nvPr/>
        </p:nvGrpSpPr>
        <p:grpSpPr>
          <a:xfrm>
            <a:off x="13665994" y="7412833"/>
            <a:ext cx="987028" cy="988218"/>
            <a:chOff x="18191163" y="9883775"/>
            <a:chExt cx="1316037" cy="1317625"/>
          </a:xfrm>
        </p:grpSpPr>
        <p:sp>
          <p:nvSpPr>
            <p:cNvPr id="109" name="Oval 73">
              <a:extLst>
                <a:ext uri="{FF2B5EF4-FFF2-40B4-BE49-F238E27FC236}">
                  <a16:creationId xmlns:a16="http://schemas.microsoft.com/office/drawing/2014/main" id="{B429BD1C-DE72-06CA-C584-47E835FF5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4">
              <a:extLst>
                <a:ext uri="{FF2B5EF4-FFF2-40B4-BE49-F238E27FC236}">
                  <a16:creationId xmlns:a16="http://schemas.microsoft.com/office/drawing/2014/main" id="{B305B51E-2AEE-E0F2-BDF7-21239448E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1" name="Freeform 75">
              <a:extLst>
                <a:ext uri="{FF2B5EF4-FFF2-40B4-BE49-F238E27FC236}">
                  <a16:creationId xmlns:a16="http://schemas.microsoft.com/office/drawing/2014/main" id="{74427CB3-52C0-B575-7A4D-5F67300CC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2" name="Freeform 76">
              <a:extLst>
                <a:ext uri="{FF2B5EF4-FFF2-40B4-BE49-F238E27FC236}">
                  <a16:creationId xmlns:a16="http://schemas.microsoft.com/office/drawing/2014/main" id="{E04C386D-5542-D324-2411-A6DB97189E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2608445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001000" y="0"/>
            <a:ext cx="10287000" cy="10287000"/>
            <a:chOff x="0" y="0"/>
            <a:chExt cx="137160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3716000" cy="13716000"/>
            </a:xfrm>
            <a:custGeom>
              <a:avLst/>
              <a:gdLst/>
              <a:ahLst/>
              <a:cxnLst/>
              <a:rect l="l" t="t" r="r" b="b"/>
              <a:pathLst>
                <a:path w="13716000" h="13716000">
                  <a:moveTo>
                    <a:pt x="0" y="0"/>
                  </a:moveTo>
                  <a:lnTo>
                    <a:pt x="13716000" y="0"/>
                  </a:lnTo>
                  <a:lnTo>
                    <a:pt x="137160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F2F2F2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7" name="Freeform 7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8" name="Google Shape;13884;p27">
            <a:extLst>
              <a:ext uri="{FF2B5EF4-FFF2-40B4-BE49-F238E27FC236}">
                <a16:creationId xmlns:a16="http://schemas.microsoft.com/office/drawing/2014/main" id="{BF712BB5-ADF3-30C4-54EC-04B6DA170ABF}"/>
              </a:ext>
            </a:extLst>
          </p:cNvPr>
          <p:cNvSpPr/>
          <p:nvPr/>
        </p:nvSpPr>
        <p:spPr>
          <a:xfrm>
            <a:off x="2085627" y="3535582"/>
            <a:ext cx="724894" cy="709228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" name="Google Shape;13885;p27">
            <a:extLst>
              <a:ext uri="{FF2B5EF4-FFF2-40B4-BE49-F238E27FC236}">
                <a16:creationId xmlns:a16="http://schemas.microsoft.com/office/drawing/2014/main" id="{D40A3B34-0E64-D032-D6AA-E85C34E2C9C3}"/>
              </a:ext>
            </a:extLst>
          </p:cNvPr>
          <p:cNvGrpSpPr/>
          <p:nvPr/>
        </p:nvGrpSpPr>
        <p:grpSpPr>
          <a:xfrm>
            <a:off x="5083317" y="3535513"/>
            <a:ext cx="713474" cy="706478"/>
            <a:chOff x="3192838" y="1931233"/>
            <a:chExt cx="298300" cy="295375"/>
          </a:xfrm>
        </p:grpSpPr>
        <p:sp>
          <p:nvSpPr>
            <p:cNvPr id="10" name="Google Shape;13886;p27">
              <a:extLst>
                <a:ext uri="{FF2B5EF4-FFF2-40B4-BE49-F238E27FC236}">
                  <a16:creationId xmlns:a16="http://schemas.microsoft.com/office/drawing/2014/main" id="{BB985A9F-B8D3-7A1A-B021-66F60106DC24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1" name="Google Shape;13887;p27">
              <a:extLst>
                <a:ext uri="{FF2B5EF4-FFF2-40B4-BE49-F238E27FC236}">
                  <a16:creationId xmlns:a16="http://schemas.microsoft.com/office/drawing/2014/main" id="{8CBB8E7D-197D-6E3F-0301-3E70CBEAACDF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" name="Google Shape;13888;p27">
              <a:extLst>
                <a:ext uri="{FF2B5EF4-FFF2-40B4-BE49-F238E27FC236}">
                  <a16:creationId xmlns:a16="http://schemas.microsoft.com/office/drawing/2014/main" id="{CF559110-69E0-B113-52CF-E78385BA3C80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" name="Google Shape;13889;p27">
              <a:extLst>
                <a:ext uri="{FF2B5EF4-FFF2-40B4-BE49-F238E27FC236}">
                  <a16:creationId xmlns:a16="http://schemas.microsoft.com/office/drawing/2014/main" id="{082DA7CD-4610-F476-1911-BEF32EB1ADBD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" name="Google Shape;13890;p27">
              <a:extLst>
                <a:ext uri="{FF2B5EF4-FFF2-40B4-BE49-F238E27FC236}">
                  <a16:creationId xmlns:a16="http://schemas.microsoft.com/office/drawing/2014/main" id="{5F8B7C66-E87D-297E-74BF-8E5015967B08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" name="Google Shape;13891;p27">
              <a:extLst>
                <a:ext uri="{FF2B5EF4-FFF2-40B4-BE49-F238E27FC236}">
                  <a16:creationId xmlns:a16="http://schemas.microsoft.com/office/drawing/2014/main" id="{440D528A-DE1C-77C2-AB78-7102537FBF6A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" name="Google Shape;13892;p27">
              <a:extLst>
                <a:ext uri="{FF2B5EF4-FFF2-40B4-BE49-F238E27FC236}">
                  <a16:creationId xmlns:a16="http://schemas.microsoft.com/office/drawing/2014/main" id="{21A694B0-9451-64CB-F73C-77495844AEDC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" name="Google Shape;13893;p27">
              <a:extLst>
                <a:ext uri="{FF2B5EF4-FFF2-40B4-BE49-F238E27FC236}">
                  <a16:creationId xmlns:a16="http://schemas.microsoft.com/office/drawing/2014/main" id="{6EDD8A2D-2DF6-6902-65F8-978A0228C191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" name="Google Shape;13894;p27">
              <a:extLst>
                <a:ext uri="{FF2B5EF4-FFF2-40B4-BE49-F238E27FC236}">
                  <a16:creationId xmlns:a16="http://schemas.microsoft.com/office/drawing/2014/main" id="{13ED6476-F7BD-E970-FB8A-8A2EFC264077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" name="Google Shape;13895;p27">
              <a:extLst>
                <a:ext uri="{FF2B5EF4-FFF2-40B4-BE49-F238E27FC236}">
                  <a16:creationId xmlns:a16="http://schemas.microsoft.com/office/drawing/2014/main" id="{AC767E1D-E1E5-F4F5-5733-26B745A5B038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" name="Google Shape;13896;p27">
              <a:extLst>
                <a:ext uri="{FF2B5EF4-FFF2-40B4-BE49-F238E27FC236}">
                  <a16:creationId xmlns:a16="http://schemas.microsoft.com/office/drawing/2014/main" id="{9174B7B0-3540-CF88-B495-94F78A14CEFD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" name="Google Shape;13897;p27">
              <a:extLst>
                <a:ext uri="{FF2B5EF4-FFF2-40B4-BE49-F238E27FC236}">
                  <a16:creationId xmlns:a16="http://schemas.microsoft.com/office/drawing/2014/main" id="{BEDE73F3-61A8-8CB0-DB97-86C98C73D0CE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3898;p27">
              <a:extLst>
                <a:ext uri="{FF2B5EF4-FFF2-40B4-BE49-F238E27FC236}">
                  <a16:creationId xmlns:a16="http://schemas.microsoft.com/office/drawing/2014/main" id="{C27F8503-4CEE-89CE-0F97-11240A4C03C8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" name="Google Shape;13899;p27">
              <a:extLst>
                <a:ext uri="{FF2B5EF4-FFF2-40B4-BE49-F238E27FC236}">
                  <a16:creationId xmlns:a16="http://schemas.microsoft.com/office/drawing/2014/main" id="{70886A52-E03E-6BFE-4788-647AAE657259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3900;p27">
              <a:extLst>
                <a:ext uri="{FF2B5EF4-FFF2-40B4-BE49-F238E27FC236}">
                  <a16:creationId xmlns:a16="http://schemas.microsoft.com/office/drawing/2014/main" id="{E77F5119-5176-11A3-FCF5-FE1F8344331C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3901;p27">
              <a:extLst>
                <a:ext uri="{FF2B5EF4-FFF2-40B4-BE49-F238E27FC236}">
                  <a16:creationId xmlns:a16="http://schemas.microsoft.com/office/drawing/2014/main" id="{5D64D5FE-C04C-BCCC-A935-8DE27482B088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" name="Google Shape;13902;p27">
              <a:extLst>
                <a:ext uri="{FF2B5EF4-FFF2-40B4-BE49-F238E27FC236}">
                  <a16:creationId xmlns:a16="http://schemas.microsoft.com/office/drawing/2014/main" id="{BB3955A8-3996-D330-7C54-9E8A4B3F6546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" name="Google Shape;13903;p27">
              <a:extLst>
                <a:ext uri="{FF2B5EF4-FFF2-40B4-BE49-F238E27FC236}">
                  <a16:creationId xmlns:a16="http://schemas.microsoft.com/office/drawing/2014/main" id="{E9120E0C-9B2F-F102-50FD-5B66F7A99AC9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3904;p27">
              <a:extLst>
                <a:ext uri="{FF2B5EF4-FFF2-40B4-BE49-F238E27FC236}">
                  <a16:creationId xmlns:a16="http://schemas.microsoft.com/office/drawing/2014/main" id="{59DF629B-85C6-BD29-627C-8C7E3133630A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3905;p27">
              <a:extLst>
                <a:ext uri="{FF2B5EF4-FFF2-40B4-BE49-F238E27FC236}">
                  <a16:creationId xmlns:a16="http://schemas.microsoft.com/office/drawing/2014/main" id="{E61BC38A-4E24-FCA2-1ADA-30AE750758AE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3906;p27">
              <a:extLst>
                <a:ext uri="{FF2B5EF4-FFF2-40B4-BE49-F238E27FC236}">
                  <a16:creationId xmlns:a16="http://schemas.microsoft.com/office/drawing/2014/main" id="{89C900B5-FD2F-2300-CAEE-40497A891368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" name="Google Shape;13907;p27">
              <a:extLst>
                <a:ext uri="{FF2B5EF4-FFF2-40B4-BE49-F238E27FC236}">
                  <a16:creationId xmlns:a16="http://schemas.microsoft.com/office/drawing/2014/main" id="{C850651B-38BD-9BF8-F630-5C33845B6C4B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3908;p27">
              <a:extLst>
                <a:ext uri="{FF2B5EF4-FFF2-40B4-BE49-F238E27FC236}">
                  <a16:creationId xmlns:a16="http://schemas.microsoft.com/office/drawing/2014/main" id="{5DE815E1-6500-A44B-E31D-759296DF95A2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3909;p27">
              <a:extLst>
                <a:ext uri="{FF2B5EF4-FFF2-40B4-BE49-F238E27FC236}">
                  <a16:creationId xmlns:a16="http://schemas.microsoft.com/office/drawing/2014/main" id="{CA13F2CD-5D89-B201-FFE9-72AD6EECA55F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" name="Google Shape;13910;p27">
            <a:extLst>
              <a:ext uri="{FF2B5EF4-FFF2-40B4-BE49-F238E27FC236}">
                <a16:creationId xmlns:a16="http://schemas.microsoft.com/office/drawing/2014/main" id="{A7A9D616-B7AD-4542-DA82-48B1D54926CD}"/>
              </a:ext>
            </a:extLst>
          </p:cNvPr>
          <p:cNvGrpSpPr/>
          <p:nvPr/>
        </p:nvGrpSpPr>
        <p:grpSpPr>
          <a:xfrm>
            <a:off x="6545806" y="3532822"/>
            <a:ext cx="685012" cy="710604"/>
            <a:chOff x="3676863" y="1930108"/>
            <a:chExt cx="286400" cy="297100"/>
          </a:xfrm>
        </p:grpSpPr>
        <p:sp>
          <p:nvSpPr>
            <p:cNvPr id="35" name="Google Shape;13911;p27">
              <a:extLst>
                <a:ext uri="{FF2B5EF4-FFF2-40B4-BE49-F238E27FC236}">
                  <a16:creationId xmlns:a16="http://schemas.microsoft.com/office/drawing/2014/main" id="{FE670509-E435-0E62-E759-F9025B29A403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" name="Google Shape;13912;p27">
              <a:extLst>
                <a:ext uri="{FF2B5EF4-FFF2-40B4-BE49-F238E27FC236}">
                  <a16:creationId xmlns:a16="http://schemas.microsoft.com/office/drawing/2014/main" id="{DC0DD5A1-CF84-9B66-A0C0-968F317814EA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" name="Google Shape;13913;p27">
              <a:extLst>
                <a:ext uri="{FF2B5EF4-FFF2-40B4-BE49-F238E27FC236}">
                  <a16:creationId xmlns:a16="http://schemas.microsoft.com/office/drawing/2014/main" id="{5683BA81-69C0-E0B9-9BC7-5D813149DE3C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8" name="Google Shape;13914;p27">
            <a:extLst>
              <a:ext uri="{FF2B5EF4-FFF2-40B4-BE49-F238E27FC236}">
                <a16:creationId xmlns:a16="http://schemas.microsoft.com/office/drawing/2014/main" id="{FB6DBDDD-ECC9-98A2-E697-A7DBD0EA05D4}"/>
              </a:ext>
            </a:extLst>
          </p:cNvPr>
          <p:cNvGrpSpPr/>
          <p:nvPr/>
        </p:nvGrpSpPr>
        <p:grpSpPr>
          <a:xfrm>
            <a:off x="3595173" y="3531149"/>
            <a:ext cx="714910" cy="712278"/>
            <a:chOff x="2698088" y="1929408"/>
            <a:chExt cx="298900" cy="297800"/>
          </a:xfrm>
        </p:grpSpPr>
        <p:sp>
          <p:nvSpPr>
            <p:cNvPr id="39" name="Google Shape;13915;p27">
              <a:extLst>
                <a:ext uri="{FF2B5EF4-FFF2-40B4-BE49-F238E27FC236}">
                  <a16:creationId xmlns:a16="http://schemas.microsoft.com/office/drawing/2014/main" id="{23A41F00-5A35-4E77-DB57-910B0ADE713F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0" name="Google Shape;13916;p27">
              <a:extLst>
                <a:ext uri="{FF2B5EF4-FFF2-40B4-BE49-F238E27FC236}">
                  <a16:creationId xmlns:a16="http://schemas.microsoft.com/office/drawing/2014/main" id="{5C19382F-34A1-05CE-9015-5E005CB9575A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41" name="Google Shape;13917;p27">
            <a:extLst>
              <a:ext uri="{FF2B5EF4-FFF2-40B4-BE49-F238E27FC236}">
                <a16:creationId xmlns:a16="http://schemas.microsoft.com/office/drawing/2014/main" id="{E8D4B230-52E2-D39D-BC32-3B378ACD4696}"/>
              </a:ext>
            </a:extLst>
          </p:cNvPr>
          <p:cNvGrpSpPr/>
          <p:nvPr/>
        </p:nvGrpSpPr>
        <p:grpSpPr>
          <a:xfrm>
            <a:off x="9645989" y="3534198"/>
            <a:ext cx="576782" cy="709468"/>
            <a:chOff x="4718163" y="1930683"/>
            <a:chExt cx="241150" cy="296625"/>
          </a:xfrm>
        </p:grpSpPr>
        <p:sp>
          <p:nvSpPr>
            <p:cNvPr id="42" name="Google Shape;13918;p27">
              <a:extLst>
                <a:ext uri="{FF2B5EF4-FFF2-40B4-BE49-F238E27FC236}">
                  <a16:creationId xmlns:a16="http://schemas.microsoft.com/office/drawing/2014/main" id="{22ACAFA0-942A-2CE2-D087-181465162615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3" name="Google Shape;13919;p27">
              <a:extLst>
                <a:ext uri="{FF2B5EF4-FFF2-40B4-BE49-F238E27FC236}">
                  <a16:creationId xmlns:a16="http://schemas.microsoft.com/office/drawing/2014/main" id="{DED81CB5-8233-DF3B-E463-E0E3E8DDDED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4" name="Google Shape;13920;p27">
              <a:extLst>
                <a:ext uri="{FF2B5EF4-FFF2-40B4-BE49-F238E27FC236}">
                  <a16:creationId xmlns:a16="http://schemas.microsoft.com/office/drawing/2014/main" id="{CE362545-F60A-6F6F-E0C3-E014607DC90E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5" name="Google Shape;13921;p27">
              <a:extLst>
                <a:ext uri="{FF2B5EF4-FFF2-40B4-BE49-F238E27FC236}">
                  <a16:creationId xmlns:a16="http://schemas.microsoft.com/office/drawing/2014/main" id="{6553BE5D-A463-1B84-E6B6-8B897CA74D65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6" name="Google Shape;13922;p27">
              <a:extLst>
                <a:ext uri="{FF2B5EF4-FFF2-40B4-BE49-F238E27FC236}">
                  <a16:creationId xmlns:a16="http://schemas.microsoft.com/office/drawing/2014/main" id="{75D6EBA5-BC6C-74FE-89D9-BAF8B1F2BC8C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7" name="Google Shape;13923;p27">
              <a:extLst>
                <a:ext uri="{FF2B5EF4-FFF2-40B4-BE49-F238E27FC236}">
                  <a16:creationId xmlns:a16="http://schemas.microsoft.com/office/drawing/2014/main" id="{CC269601-E184-F956-EA36-F896721CE68B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8" name="Google Shape;13924;p27">
              <a:extLst>
                <a:ext uri="{FF2B5EF4-FFF2-40B4-BE49-F238E27FC236}">
                  <a16:creationId xmlns:a16="http://schemas.microsoft.com/office/drawing/2014/main" id="{335ADB59-80BD-AC61-BA22-626C154A111B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49" name="Google Shape;13925;p27">
              <a:extLst>
                <a:ext uri="{FF2B5EF4-FFF2-40B4-BE49-F238E27FC236}">
                  <a16:creationId xmlns:a16="http://schemas.microsoft.com/office/drawing/2014/main" id="{746F9843-43D1-01DD-CEDA-9A11868166C0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0" name="Google Shape;13926;p27">
            <a:extLst>
              <a:ext uri="{FF2B5EF4-FFF2-40B4-BE49-F238E27FC236}">
                <a16:creationId xmlns:a16="http://schemas.microsoft.com/office/drawing/2014/main" id="{7C25C076-00D5-BEBB-AB7B-87898C3BE82C}"/>
              </a:ext>
            </a:extLst>
          </p:cNvPr>
          <p:cNvGrpSpPr/>
          <p:nvPr/>
        </p:nvGrpSpPr>
        <p:grpSpPr>
          <a:xfrm>
            <a:off x="11033019" y="3531386"/>
            <a:ext cx="712038" cy="710604"/>
            <a:chOff x="5170638" y="1929508"/>
            <a:chExt cx="297700" cy="297100"/>
          </a:xfrm>
        </p:grpSpPr>
        <p:sp>
          <p:nvSpPr>
            <p:cNvPr id="51" name="Google Shape;13927;p27">
              <a:extLst>
                <a:ext uri="{FF2B5EF4-FFF2-40B4-BE49-F238E27FC236}">
                  <a16:creationId xmlns:a16="http://schemas.microsoft.com/office/drawing/2014/main" id="{D54685A8-1917-1703-A7ED-046A7BC9793F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2" name="Google Shape;13928;p27">
              <a:extLst>
                <a:ext uri="{FF2B5EF4-FFF2-40B4-BE49-F238E27FC236}">
                  <a16:creationId xmlns:a16="http://schemas.microsoft.com/office/drawing/2014/main" id="{750AB2B1-63C9-0A7F-20C2-C2C6CCA5F394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3" name="Google Shape;13929;p27">
              <a:extLst>
                <a:ext uri="{FF2B5EF4-FFF2-40B4-BE49-F238E27FC236}">
                  <a16:creationId xmlns:a16="http://schemas.microsoft.com/office/drawing/2014/main" id="{16E9C19B-A7C9-3C53-E421-D6FF9BA0CF6C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4" name="Google Shape;13930;p27">
              <a:extLst>
                <a:ext uri="{FF2B5EF4-FFF2-40B4-BE49-F238E27FC236}">
                  <a16:creationId xmlns:a16="http://schemas.microsoft.com/office/drawing/2014/main" id="{7168C467-4132-A76F-42B4-6020850AC52D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5" name="Google Shape;13931;p27">
              <a:extLst>
                <a:ext uri="{FF2B5EF4-FFF2-40B4-BE49-F238E27FC236}">
                  <a16:creationId xmlns:a16="http://schemas.microsoft.com/office/drawing/2014/main" id="{541B8693-9C41-8D40-DCD6-DCFAF7155582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6" name="Google Shape;13932;p27">
              <a:extLst>
                <a:ext uri="{FF2B5EF4-FFF2-40B4-BE49-F238E27FC236}">
                  <a16:creationId xmlns:a16="http://schemas.microsoft.com/office/drawing/2014/main" id="{919FFBFA-1D08-7F1F-7E90-B6B64DE11F63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57" name="Google Shape;13933;p27">
            <a:extLst>
              <a:ext uri="{FF2B5EF4-FFF2-40B4-BE49-F238E27FC236}">
                <a16:creationId xmlns:a16="http://schemas.microsoft.com/office/drawing/2014/main" id="{E66F40FC-504F-45C1-D6ED-EC7B8E16555C}"/>
              </a:ext>
            </a:extLst>
          </p:cNvPr>
          <p:cNvGrpSpPr/>
          <p:nvPr/>
        </p:nvGrpSpPr>
        <p:grpSpPr>
          <a:xfrm>
            <a:off x="12548189" y="3534199"/>
            <a:ext cx="712038" cy="707794"/>
            <a:chOff x="5676688" y="1930683"/>
            <a:chExt cx="297700" cy="295925"/>
          </a:xfrm>
        </p:grpSpPr>
        <p:sp>
          <p:nvSpPr>
            <p:cNvPr id="58" name="Google Shape;13934;p27">
              <a:extLst>
                <a:ext uri="{FF2B5EF4-FFF2-40B4-BE49-F238E27FC236}">
                  <a16:creationId xmlns:a16="http://schemas.microsoft.com/office/drawing/2014/main" id="{F5D41E98-4849-4170-DB0B-A3279AF2D99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59" name="Google Shape;13935;p27">
              <a:extLst>
                <a:ext uri="{FF2B5EF4-FFF2-40B4-BE49-F238E27FC236}">
                  <a16:creationId xmlns:a16="http://schemas.microsoft.com/office/drawing/2014/main" id="{B3B96FFD-43CE-013B-6D69-998586599DA3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0" name="Google Shape;13936;p27">
              <a:extLst>
                <a:ext uri="{FF2B5EF4-FFF2-40B4-BE49-F238E27FC236}">
                  <a16:creationId xmlns:a16="http://schemas.microsoft.com/office/drawing/2014/main" id="{F46FE089-CF02-2BA6-2BE8-A4659B2F2EA0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1" name="Google Shape;13937;p27">
              <a:extLst>
                <a:ext uri="{FF2B5EF4-FFF2-40B4-BE49-F238E27FC236}">
                  <a16:creationId xmlns:a16="http://schemas.microsoft.com/office/drawing/2014/main" id="{FF2690F9-9752-2043-4785-1C7BA886A593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62" name="Google Shape;13938;p27">
            <a:extLst>
              <a:ext uri="{FF2B5EF4-FFF2-40B4-BE49-F238E27FC236}">
                <a16:creationId xmlns:a16="http://schemas.microsoft.com/office/drawing/2014/main" id="{E5498FCD-8FA3-E5FC-C37F-1E408C5D91ED}"/>
              </a:ext>
            </a:extLst>
          </p:cNvPr>
          <p:cNvSpPr/>
          <p:nvPr/>
        </p:nvSpPr>
        <p:spPr>
          <a:xfrm>
            <a:off x="14068936" y="3537017"/>
            <a:ext cx="605244" cy="714910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3" name="Google Shape;13939;p27">
            <a:extLst>
              <a:ext uri="{FF2B5EF4-FFF2-40B4-BE49-F238E27FC236}">
                <a16:creationId xmlns:a16="http://schemas.microsoft.com/office/drawing/2014/main" id="{C47C4064-0001-4E48-4292-0B0092F29620}"/>
              </a:ext>
            </a:extLst>
          </p:cNvPr>
          <p:cNvGrpSpPr/>
          <p:nvPr/>
        </p:nvGrpSpPr>
        <p:grpSpPr>
          <a:xfrm>
            <a:off x="15484592" y="3535632"/>
            <a:ext cx="709228" cy="710664"/>
            <a:chOff x="6649513" y="1931283"/>
            <a:chExt cx="296525" cy="297125"/>
          </a:xfrm>
        </p:grpSpPr>
        <p:sp>
          <p:nvSpPr>
            <p:cNvPr id="64" name="Google Shape;13940;p27">
              <a:extLst>
                <a:ext uri="{FF2B5EF4-FFF2-40B4-BE49-F238E27FC236}">
                  <a16:creationId xmlns:a16="http://schemas.microsoft.com/office/drawing/2014/main" id="{3FBDE86B-5ABB-98FA-C552-67E47B868369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5" name="Google Shape;13941;p27">
              <a:extLst>
                <a:ext uri="{FF2B5EF4-FFF2-40B4-BE49-F238E27FC236}">
                  <a16:creationId xmlns:a16="http://schemas.microsoft.com/office/drawing/2014/main" id="{A8AF4DC6-B27F-3A30-0F62-D5CC1D5411D1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6" name="Google Shape;13942;p27">
              <a:extLst>
                <a:ext uri="{FF2B5EF4-FFF2-40B4-BE49-F238E27FC236}">
                  <a16:creationId xmlns:a16="http://schemas.microsoft.com/office/drawing/2014/main" id="{5E28141F-505E-3A02-8CA2-2E3C9706D745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67" name="Google Shape;13943;p27">
            <a:extLst>
              <a:ext uri="{FF2B5EF4-FFF2-40B4-BE49-F238E27FC236}">
                <a16:creationId xmlns:a16="http://schemas.microsoft.com/office/drawing/2014/main" id="{6557D411-F5C0-38BD-ED96-5B3BE49EE6E4}"/>
              </a:ext>
            </a:extLst>
          </p:cNvPr>
          <p:cNvGrpSpPr/>
          <p:nvPr/>
        </p:nvGrpSpPr>
        <p:grpSpPr>
          <a:xfrm>
            <a:off x="15480287" y="4583720"/>
            <a:ext cx="713534" cy="709168"/>
            <a:chOff x="6647713" y="2369483"/>
            <a:chExt cx="298325" cy="296500"/>
          </a:xfrm>
        </p:grpSpPr>
        <p:sp>
          <p:nvSpPr>
            <p:cNvPr id="68" name="Google Shape;13944;p27">
              <a:extLst>
                <a:ext uri="{FF2B5EF4-FFF2-40B4-BE49-F238E27FC236}">
                  <a16:creationId xmlns:a16="http://schemas.microsoft.com/office/drawing/2014/main" id="{F2F40800-754C-5028-33C5-FEFB178D04B7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69" name="Google Shape;13945;p27">
              <a:extLst>
                <a:ext uri="{FF2B5EF4-FFF2-40B4-BE49-F238E27FC236}">
                  <a16:creationId xmlns:a16="http://schemas.microsoft.com/office/drawing/2014/main" id="{AA2A7F37-817E-ADBC-6C3A-D8565196FB5C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0" name="Google Shape;13946;p27">
              <a:extLst>
                <a:ext uri="{FF2B5EF4-FFF2-40B4-BE49-F238E27FC236}">
                  <a16:creationId xmlns:a16="http://schemas.microsoft.com/office/drawing/2014/main" id="{006C5E2B-E85B-C91E-5333-83CF092EBDFF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1" name="Google Shape;13947;p27">
            <a:extLst>
              <a:ext uri="{FF2B5EF4-FFF2-40B4-BE49-F238E27FC236}">
                <a16:creationId xmlns:a16="http://schemas.microsoft.com/office/drawing/2014/main" id="{3537E4F6-C230-379C-625B-935A1F51FE6D}"/>
              </a:ext>
            </a:extLst>
          </p:cNvPr>
          <p:cNvGrpSpPr/>
          <p:nvPr/>
        </p:nvGrpSpPr>
        <p:grpSpPr>
          <a:xfrm>
            <a:off x="14014984" y="4583720"/>
            <a:ext cx="710604" cy="709168"/>
            <a:chOff x="6162513" y="2369483"/>
            <a:chExt cx="297100" cy="296500"/>
          </a:xfrm>
        </p:grpSpPr>
        <p:sp>
          <p:nvSpPr>
            <p:cNvPr id="72" name="Google Shape;13948;p27">
              <a:extLst>
                <a:ext uri="{FF2B5EF4-FFF2-40B4-BE49-F238E27FC236}">
                  <a16:creationId xmlns:a16="http://schemas.microsoft.com/office/drawing/2014/main" id="{67DDC750-7C76-1AFE-A422-3E209C8DF263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3" name="Google Shape;13949;p27">
              <a:extLst>
                <a:ext uri="{FF2B5EF4-FFF2-40B4-BE49-F238E27FC236}">
                  <a16:creationId xmlns:a16="http://schemas.microsoft.com/office/drawing/2014/main" id="{BEFB5CBD-3DF7-E964-81E7-E2C792F55A5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4" name="Google Shape;13950;p27">
              <a:extLst>
                <a:ext uri="{FF2B5EF4-FFF2-40B4-BE49-F238E27FC236}">
                  <a16:creationId xmlns:a16="http://schemas.microsoft.com/office/drawing/2014/main" id="{D0EDD787-3FD7-42A3-393A-A680C66CB45B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5" name="Google Shape;13951;p27">
              <a:extLst>
                <a:ext uri="{FF2B5EF4-FFF2-40B4-BE49-F238E27FC236}">
                  <a16:creationId xmlns:a16="http://schemas.microsoft.com/office/drawing/2014/main" id="{441A6C55-2096-F70B-FF0C-75EC001CB97B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6" name="Google Shape;13952;p27">
              <a:extLst>
                <a:ext uri="{FF2B5EF4-FFF2-40B4-BE49-F238E27FC236}">
                  <a16:creationId xmlns:a16="http://schemas.microsoft.com/office/drawing/2014/main" id="{31FF3FCF-16D2-EE78-96A8-05B27F747CE0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77" name="Google Shape;13953;p27">
              <a:extLst>
                <a:ext uri="{FF2B5EF4-FFF2-40B4-BE49-F238E27FC236}">
                  <a16:creationId xmlns:a16="http://schemas.microsoft.com/office/drawing/2014/main" id="{1265AF54-7F13-6981-6401-3B8C927EDEC4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78" name="Google Shape;13954;p27">
            <a:extLst>
              <a:ext uri="{FF2B5EF4-FFF2-40B4-BE49-F238E27FC236}">
                <a16:creationId xmlns:a16="http://schemas.microsoft.com/office/drawing/2014/main" id="{DDFFFF1F-6061-5968-CC9A-EAC92193C69C}"/>
              </a:ext>
            </a:extLst>
          </p:cNvPr>
          <p:cNvGrpSpPr/>
          <p:nvPr/>
        </p:nvGrpSpPr>
        <p:grpSpPr>
          <a:xfrm>
            <a:off x="12546755" y="4585094"/>
            <a:ext cx="712038" cy="709228"/>
            <a:chOff x="5676088" y="2370058"/>
            <a:chExt cx="297700" cy="296525"/>
          </a:xfrm>
        </p:grpSpPr>
        <p:sp>
          <p:nvSpPr>
            <p:cNvPr id="79" name="Google Shape;13955;p27">
              <a:extLst>
                <a:ext uri="{FF2B5EF4-FFF2-40B4-BE49-F238E27FC236}">
                  <a16:creationId xmlns:a16="http://schemas.microsoft.com/office/drawing/2014/main" id="{BEE3C215-D275-FFF7-6AB8-9D4AA31C8135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0" name="Google Shape;13956;p27">
              <a:extLst>
                <a:ext uri="{FF2B5EF4-FFF2-40B4-BE49-F238E27FC236}">
                  <a16:creationId xmlns:a16="http://schemas.microsoft.com/office/drawing/2014/main" id="{A1C6E544-F332-959D-7788-3EFDA3BFCBF3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1" name="Google Shape;13957;p27">
              <a:extLst>
                <a:ext uri="{FF2B5EF4-FFF2-40B4-BE49-F238E27FC236}">
                  <a16:creationId xmlns:a16="http://schemas.microsoft.com/office/drawing/2014/main" id="{BFDEF629-BC50-E7ED-EBED-10D79C3D2BDD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2" name="Google Shape;13958;p27">
              <a:extLst>
                <a:ext uri="{FF2B5EF4-FFF2-40B4-BE49-F238E27FC236}">
                  <a16:creationId xmlns:a16="http://schemas.microsoft.com/office/drawing/2014/main" id="{5E8FC66C-0DD2-3983-4BEF-C75A614514A2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3" name="Google Shape;13959;p27">
              <a:extLst>
                <a:ext uri="{FF2B5EF4-FFF2-40B4-BE49-F238E27FC236}">
                  <a16:creationId xmlns:a16="http://schemas.microsoft.com/office/drawing/2014/main" id="{E8334481-2289-7391-EAA7-4835627AE2AA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84" name="Google Shape;13960;p27">
            <a:extLst>
              <a:ext uri="{FF2B5EF4-FFF2-40B4-BE49-F238E27FC236}">
                <a16:creationId xmlns:a16="http://schemas.microsoft.com/office/drawing/2014/main" id="{0C449705-A0C3-4805-AE49-BA528DA2DF84}"/>
              </a:ext>
            </a:extLst>
          </p:cNvPr>
          <p:cNvGrpSpPr/>
          <p:nvPr/>
        </p:nvGrpSpPr>
        <p:grpSpPr>
          <a:xfrm>
            <a:off x="11028713" y="4585094"/>
            <a:ext cx="712098" cy="710664"/>
            <a:chOff x="5168838" y="2370058"/>
            <a:chExt cx="297725" cy="297125"/>
          </a:xfrm>
        </p:grpSpPr>
        <p:sp>
          <p:nvSpPr>
            <p:cNvPr id="85" name="Google Shape;13961;p27">
              <a:extLst>
                <a:ext uri="{FF2B5EF4-FFF2-40B4-BE49-F238E27FC236}">
                  <a16:creationId xmlns:a16="http://schemas.microsoft.com/office/drawing/2014/main" id="{DE8D2CFB-DE32-BE0E-65BE-F757B28C7BDE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6" name="Google Shape;13962;p27">
              <a:extLst>
                <a:ext uri="{FF2B5EF4-FFF2-40B4-BE49-F238E27FC236}">
                  <a16:creationId xmlns:a16="http://schemas.microsoft.com/office/drawing/2014/main" id="{C3EF8D56-9EAB-6CAF-982B-DAB41ECCB413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7" name="Google Shape;13963;p27">
              <a:extLst>
                <a:ext uri="{FF2B5EF4-FFF2-40B4-BE49-F238E27FC236}">
                  <a16:creationId xmlns:a16="http://schemas.microsoft.com/office/drawing/2014/main" id="{AED02F15-AF05-9AE2-8C3C-EBF84960E8B0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8" name="Google Shape;13964;p27">
              <a:extLst>
                <a:ext uri="{FF2B5EF4-FFF2-40B4-BE49-F238E27FC236}">
                  <a16:creationId xmlns:a16="http://schemas.microsoft.com/office/drawing/2014/main" id="{4DFCBCD6-07B2-DED8-23DC-098D17F31034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9" name="Google Shape;13965;p27">
              <a:extLst>
                <a:ext uri="{FF2B5EF4-FFF2-40B4-BE49-F238E27FC236}">
                  <a16:creationId xmlns:a16="http://schemas.microsoft.com/office/drawing/2014/main" id="{74F7EF89-4BF2-4913-9AE5-5A8A504AD811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0" name="Google Shape;13966;p27">
              <a:extLst>
                <a:ext uri="{FF2B5EF4-FFF2-40B4-BE49-F238E27FC236}">
                  <a16:creationId xmlns:a16="http://schemas.microsoft.com/office/drawing/2014/main" id="{F0239946-629E-6661-3C43-11BE4FF550B7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1" name="Google Shape;13967;p27">
              <a:extLst>
                <a:ext uri="{FF2B5EF4-FFF2-40B4-BE49-F238E27FC236}">
                  <a16:creationId xmlns:a16="http://schemas.microsoft.com/office/drawing/2014/main" id="{39DD5B3F-58C5-0B2C-83C8-9D00375EBFF7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2" name="Google Shape;13968;p27">
              <a:extLst>
                <a:ext uri="{FF2B5EF4-FFF2-40B4-BE49-F238E27FC236}">
                  <a16:creationId xmlns:a16="http://schemas.microsoft.com/office/drawing/2014/main" id="{ECD67644-4FC2-2FC2-ADE4-020E3C2FC1E0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3" name="Google Shape;13969;p27">
              <a:extLst>
                <a:ext uri="{FF2B5EF4-FFF2-40B4-BE49-F238E27FC236}">
                  <a16:creationId xmlns:a16="http://schemas.microsoft.com/office/drawing/2014/main" id="{C35CD01B-D2C0-B471-72DD-8F1E5CFA9338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4" name="Google Shape;13970;p27">
              <a:extLst>
                <a:ext uri="{FF2B5EF4-FFF2-40B4-BE49-F238E27FC236}">
                  <a16:creationId xmlns:a16="http://schemas.microsoft.com/office/drawing/2014/main" id="{0CD3C14A-35D3-2573-DB9F-5EF1219C662D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5" name="Google Shape;13971;p27">
            <a:extLst>
              <a:ext uri="{FF2B5EF4-FFF2-40B4-BE49-F238E27FC236}">
                <a16:creationId xmlns:a16="http://schemas.microsoft.com/office/drawing/2014/main" id="{070DD0E1-824A-2B08-BFBF-99C0E276CE4C}"/>
              </a:ext>
            </a:extLst>
          </p:cNvPr>
          <p:cNvGrpSpPr/>
          <p:nvPr/>
        </p:nvGrpSpPr>
        <p:grpSpPr>
          <a:xfrm>
            <a:off x="9540570" y="4711861"/>
            <a:ext cx="710664" cy="455698"/>
            <a:chOff x="4674088" y="2423058"/>
            <a:chExt cx="297125" cy="190525"/>
          </a:xfrm>
        </p:grpSpPr>
        <p:sp>
          <p:nvSpPr>
            <p:cNvPr id="96" name="Google Shape;13972;p27">
              <a:extLst>
                <a:ext uri="{FF2B5EF4-FFF2-40B4-BE49-F238E27FC236}">
                  <a16:creationId xmlns:a16="http://schemas.microsoft.com/office/drawing/2014/main" id="{072294B0-849E-F105-591A-76482B3EFF9A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3973;p27">
              <a:extLst>
                <a:ext uri="{FF2B5EF4-FFF2-40B4-BE49-F238E27FC236}">
                  <a16:creationId xmlns:a16="http://schemas.microsoft.com/office/drawing/2014/main" id="{888B7FE6-247F-7129-B42A-7E5F459496B1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8" name="Google Shape;13974;p27">
              <a:extLst>
                <a:ext uri="{FF2B5EF4-FFF2-40B4-BE49-F238E27FC236}">
                  <a16:creationId xmlns:a16="http://schemas.microsoft.com/office/drawing/2014/main" id="{21CE2E47-467E-4DA4-C167-27DB3D69744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9" name="Google Shape;13975;p27">
              <a:extLst>
                <a:ext uri="{FF2B5EF4-FFF2-40B4-BE49-F238E27FC236}">
                  <a16:creationId xmlns:a16="http://schemas.microsoft.com/office/drawing/2014/main" id="{F9A7DFB3-7D11-0AF8-2144-A8A23A62F2E7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3976;p27">
              <a:extLst>
                <a:ext uri="{FF2B5EF4-FFF2-40B4-BE49-F238E27FC236}">
                  <a16:creationId xmlns:a16="http://schemas.microsoft.com/office/drawing/2014/main" id="{1FEC8799-65A8-9444-5934-1F4C50E9768F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01" name="Google Shape;13977;p27">
            <a:extLst>
              <a:ext uri="{FF2B5EF4-FFF2-40B4-BE49-F238E27FC236}">
                <a16:creationId xmlns:a16="http://schemas.microsoft.com/office/drawing/2014/main" id="{D51E0D62-D097-8E92-2973-70E3625416D5}"/>
              </a:ext>
            </a:extLst>
          </p:cNvPr>
          <p:cNvSpPr/>
          <p:nvPr/>
        </p:nvSpPr>
        <p:spPr>
          <a:xfrm>
            <a:off x="8176211" y="5155828"/>
            <a:ext cx="21466" cy="37312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2" name="Google Shape;13978;p27">
            <a:extLst>
              <a:ext uri="{FF2B5EF4-FFF2-40B4-BE49-F238E27FC236}">
                <a16:creationId xmlns:a16="http://schemas.microsoft.com/office/drawing/2014/main" id="{7833DB00-FF84-7D85-36A6-25E9B28BB958}"/>
              </a:ext>
            </a:extLst>
          </p:cNvPr>
          <p:cNvSpPr/>
          <p:nvPr/>
        </p:nvSpPr>
        <p:spPr>
          <a:xfrm>
            <a:off x="8637629" y="508915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3" name="Google Shape;13979;p27">
            <a:extLst>
              <a:ext uri="{FF2B5EF4-FFF2-40B4-BE49-F238E27FC236}">
                <a16:creationId xmlns:a16="http://schemas.microsoft.com/office/drawing/2014/main" id="{9D5C1C1D-0594-8CDA-5270-9BC699B87914}"/>
              </a:ext>
            </a:extLst>
          </p:cNvPr>
          <p:cNvSpPr/>
          <p:nvPr/>
        </p:nvSpPr>
        <p:spPr>
          <a:xfrm>
            <a:off x="8637629" y="5144649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4" name="Google Shape;13980;p27">
            <a:extLst>
              <a:ext uri="{FF2B5EF4-FFF2-40B4-BE49-F238E27FC236}">
                <a16:creationId xmlns:a16="http://schemas.microsoft.com/office/drawing/2014/main" id="{EDA915C8-137F-D7E4-64FA-F4FE08F022A2}"/>
              </a:ext>
            </a:extLst>
          </p:cNvPr>
          <p:cNvSpPr/>
          <p:nvPr/>
        </p:nvSpPr>
        <p:spPr>
          <a:xfrm>
            <a:off x="8637629" y="503217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5" name="Google Shape;13981;p27">
            <a:extLst>
              <a:ext uri="{FF2B5EF4-FFF2-40B4-BE49-F238E27FC236}">
                <a16:creationId xmlns:a16="http://schemas.microsoft.com/office/drawing/2014/main" id="{9786D796-5676-F1D6-59CD-8B11AED292CC}"/>
              </a:ext>
            </a:extLst>
          </p:cNvPr>
          <p:cNvSpPr/>
          <p:nvPr/>
        </p:nvSpPr>
        <p:spPr>
          <a:xfrm>
            <a:off x="8637629" y="497662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6" name="Google Shape;13982;p27">
            <a:extLst>
              <a:ext uri="{FF2B5EF4-FFF2-40B4-BE49-F238E27FC236}">
                <a16:creationId xmlns:a16="http://schemas.microsoft.com/office/drawing/2014/main" id="{10244746-15D0-2B22-D89F-7ADAB1748BF1}"/>
              </a:ext>
            </a:extLst>
          </p:cNvPr>
          <p:cNvSpPr/>
          <p:nvPr/>
        </p:nvSpPr>
        <p:spPr>
          <a:xfrm>
            <a:off x="8637629" y="4922513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7" name="Google Shape;13983;p27">
            <a:extLst>
              <a:ext uri="{FF2B5EF4-FFF2-40B4-BE49-F238E27FC236}">
                <a16:creationId xmlns:a16="http://schemas.microsoft.com/office/drawing/2014/main" id="{16084DB7-8E81-0D2F-C9CB-FCD0A56F3340}"/>
              </a:ext>
            </a:extLst>
          </p:cNvPr>
          <p:cNvSpPr/>
          <p:nvPr/>
        </p:nvSpPr>
        <p:spPr>
          <a:xfrm>
            <a:off x="8637629" y="486702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8" name="Google Shape;13984;p27">
            <a:extLst>
              <a:ext uri="{FF2B5EF4-FFF2-40B4-BE49-F238E27FC236}">
                <a16:creationId xmlns:a16="http://schemas.microsoft.com/office/drawing/2014/main" id="{872B1863-0473-8F24-9592-95F47A63A706}"/>
              </a:ext>
            </a:extLst>
          </p:cNvPr>
          <p:cNvSpPr/>
          <p:nvPr/>
        </p:nvSpPr>
        <p:spPr>
          <a:xfrm>
            <a:off x="8546501" y="518309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9" name="Google Shape;13985;p27">
            <a:extLst>
              <a:ext uri="{FF2B5EF4-FFF2-40B4-BE49-F238E27FC236}">
                <a16:creationId xmlns:a16="http://schemas.microsoft.com/office/drawing/2014/main" id="{00FEC28D-2607-1E60-B13B-0FC3FE1BF121}"/>
              </a:ext>
            </a:extLst>
          </p:cNvPr>
          <p:cNvSpPr/>
          <p:nvPr/>
        </p:nvSpPr>
        <p:spPr>
          <a:xfrm>
            <a:off x="8546501" y="507205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0" name="Google Shape;13986;p27">
            <a:extLst>
              <a:ext uri="{FF2B5EF4-FFF2-40B4-BE49-F238E27FC236}">
                <a16:creationId xmlns:a16="http://schemas.microsoft.com/office/drawing/2014/main" id="{44AEF47C-5292-A797-58D4-9BD37D42C277}"/>
              </a:ext>
            </a:extLst>
          </p:cNvPr>
          <p:cNvSpPr/>
          <p:nvPr/>
        </p:nvSpPr>
        <p:spPr>
          <a:xfrm>
            <a:off x="8546501" y="51261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1" name="Google Shape;13987;p27">
            <a:extLst>
              <a:ext uri="{FF2B5EF4-FFF2-40B4-BE49-F238E27FC236}">
                <a16:creationId xmlns:a16="http://schemas.microsoft.com/office/drawing/2014/main" id="{85766368-C83A-D454-9993-F215D0F3A09B}"/>
              </a:ext>
            </a:extLst>
          </p:cNvPr>
          <p:cNvSpPr/>
          <p:nvPr/>
        </p:nvSpPr>
        <p:spPr>
          <a:xfrm>
            <a:off x="8546501" y="501794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2" name="Google Shape;13988;p27">
            <a:extLst>
              <a:ext uri="{FF2B5EF4-FFF2-40B4-BE49-F238E27FC236}">
                <a16:creationId xmlns:a16="http://schemas.microsoft.com/office/drawing/2014/main" id="{EBAF6DC2-B090-1F0D-173B-7C78BFAB4D09}"/>
              </a:ext>
            </a:extLst>
          </p:cNvPr>
          <p:cNvSpPr/>
          <p:nvPr/>
        </p:nvSpPr>
        <p:spPr>
          <a:xfrm>
            <a:off x="8271643" y="5044971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3" name="Google Shape;13989;p27">
            <a:extLst>
              <a:ext uri="{FF2B5EF4-FFF2-40B4-BE49-F238E27FC236}">
                <a16:creationId xmlns:a16="http://schemas.microsoft.com/office/drawing/2014/main" id="{F96C9F16-1BB4-2832-995A-DE32527E8B68}"/>
              </a:ext>
            </a:extLst>
          </p:cNvPr>
          <p:cNvSpPr/>
          <p:nvPr/>
        </p:nvSpPr>
        <p:spPr>
          <a:xfrm>
            <a:off x="8271643" y="493393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4" name="Google Shape;13990;p27">
            <a:extLst>
              <a:ext uri="{FF2B5EF4-FFF2-40B4-BE49-F238E27FC236}">
                <a16:creationId xmlns:a16="http://schemas.microsoft.com/office/drawing/2014/main" id="{A80BB97E-274D-1A61-A0B3-7068D090C2F0}"/>
              </a:ext>
            </a:extLst>
          </p:cNvPr>
          <p:cNvSpPr/>
          <p:nvPr/>
        </p:nvSpPr>
        <p:spPr>
          <a:xfrm>
            <a:off x="8271643" y="498948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5" name="Google Shape;13991;p27">
            <a:extLst>
              <a:ext uri="{FF2B5EF4-FFF2-40B4-BE49-F238E27FC236}">
                <a16:creationId xmlns:a16="http://schemas.microsoft.com/office/drawing/2014/main" id="{016EC64F-9B96-3D96-EB12-33A91545706C}"/>
              </a:ext>
            </a:extLst>
          </p:cNvPr>
          <p:cNvSpPr/>
          <p:nvPr/>
        </p:nvSpPr>
        <p:spPr>
          <a:xfrm>
            <a:off x="8271643" y="510195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6" name="Google Shape;13992;p27">
            <a:extLst>
              <a:ext uri="{FF2B5EF4-FFF2-40B4-BE49-F238E27FC236}">
                <a16:creationId xmlns:a16="http://schemas.microsoft.com/office/drawing/2014/main" id="{F1F203D2-8DC3-64A3-FEAE-AAA8B9E9B928}"/>
              </a:ext>
            </a:extLst>
          </p:cNvPr>
          <p:cNvSpPr/>
          <p:nvPr/>
        </p:nvSpPr>
        <p:spPr>
          <a:xfrm>
            <a:off x="8271643" y="5157503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7" name="Google Shape;13993;p27">
            <a:extLst>
              <a:ext uri="{FF2B5EF4-FFF2-40B4-BE49-F238E27FC236}">
                <a16:creationId xmlns:a16="http://schemas.microsoft.com/office/drawing/2014/main" id="{29AD09AD-1B68-78C3-294C-128449E27E2B}"/>
              </a:ext>
            </a:extLst>
          </p:cNvPr>
          <p:cNvSpPr/>
          <p:nvPr/>
        </p:nvSpPr>
        <p:spPr>
          <a:xfrm>
            <a:off x="8523721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8" name="Google Shape;13994;p27">
            <a:extLst>
              <a:ext uri="{FF2B5EF4-FFF2-40B4-BE49-F238E27FC236}">
                <a16:creationId xmlns:a16="http://schemas.microsoft.com/office/drawing/2014/main" id="{93D78FB0-5476-9AA3-6AA9-C37171FC98A9}"/>
              </a:ext>
            </a:extLst>
          </p:cNvPr>
          <p:cNvSpPr/>
          <p:nvPr/>
        </p:nvSpPr>
        <p:spPr>
          <a:xfrm>
            <a:off x="863338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9" name="Google Shape;13995;p27">
            <a:extLst>
              <a:ext uri="{FF2B5EF4-FFF2-40B4-BE49-F238E27FC236}">
                <a16:creationId xmlns:a16="http://schemas.microsoft.com/office/drawing/2014/main" id="{595EEAC5-9D9B-4E17-B888-2424EFFCEB8F}"/>
              </a:ext>
            </a:extLst>
          </p:cNvPr>
          <p:cNvSpPr/>
          <p:nvPr/>
        </p:nvSpPr>
        <p:spPr>
          <a:xfrm>
            <a:off x="8147749" y="4717477"/>
            <a:ext cx="35698" cy="21406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0" name="Google Shape;13996;p27">
            <a:extLst>
              <a:ext uri="{FF2B5EF4-FFF2-40B4-BE49-F238E27FC236}">
                <a16:creationId xmlns:a16="http://schemas.microsoft.com/office/drawing/2014/main" id="{B51B43DA-89EC-36F0-58EF-DCB94729BC98}"/>
              </a:ext>
            </a:extLst>
          </p:cNvPr>
          <p:cNvSpPr/>
          <p:nvPr/>
        </p:nvSpPr>
        <p:spPr>
          <a:xfrm>
            <a:off x="8577833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1" name="Google Shape;13997;p27">
            <a:extLst>
              <a:ext uri="{FF2B5EF4-FFF2-40B4-BE49-F238E27FC236}">
                <a16:creationId xmlns:a16="http://schemas.microsoft.com/office/drawing/2014/main" id="{6585B801-ABD2-627A-9F8A-959502244715}"/>
              </a:ext>
            </a:extLst>
          </p:cNvPr>
          <p:cNvSpPr/>
          <p:nvPr/>
        </p:nvSpPr>
        <p:spPr>
          <a:xfrm>
            <a:off x="8203297" y="4717477"/>
            <a:ext cx="35638" cy="21406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2" name="Google Shape;13998;p27">
            <a:extLst>
              <a:ext uri="{FF2B5EF4-FFF2-40B4-BE49-F238E27FC236}">
                <a16:creationId xmlns:a16="http://schemas.microsoft.com/office/drawing/2014/main" id="{4BEDEBB3-B5C4-6F52-DA7D-4D211CB47D48}"/>
              </a:ext>
            </a:extLst>
          </p:cNvPr>
          <p:cNvSpPr/>
          <p:nvPr/>
        </p:nvSpPr>
        <p:spPr>
          <a:xfrm>
            <a:off x="8466736" y="4717477"/>
            <a:ext cx="37132" cy="21406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" name="Google Shape;13999;p27">
            <a:extLst>
              <a:ext uri="{FF2B5EF4-FFF2-40B4-BE49-F238E27FC236}">
                <a16:creationId xmlns:a16="http://schemas.microsoft.com/office/drawing/2014/main" id="{6695285C-6D5E-6AA0-F1A6-419B8C9601D6}"/>
              </a:ext>
            </a:extLst>
          </p:cNvPr>
          <p:cNvSpPr/>
          <p:nvPr/>
        </p:nvSpPr>
        <p:spPr>
          <a:xfrm>
            <a:off x="8258846" y="4717477"/>
            <a:ext cx="37072" cy="21406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" name="Google Shape;14000;p27">
            <a:extLst>
              <a:ext uri="{FF2B5EF4-FFF2-40B4-BE49-F238E27FC236}">
                <a16:creationId xmlns:a16="http://schemas.microsoft.com/office/drawing/2014/main" id="{0F521F0D-2C33-901D-024C-48F5C44E23F8}"/>
              </a:ext>
            </a:extLst>
          </p:cNvPr>
          <p:cNvSpPr/>
          <p:nvPr/>
        </p:nvSpPr>
        <p:spPr>
          <a:xfrm>
            <a:off x="8770072" y="4689014"/>
            <a:ext cx="78392" cy="78392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5" name="Google Shape;14001;p27">
            <a:extLst>
              <a:ext uri="{FF2B5EF4-FFF2-40B4-BE49-F238E27FC236}">
                <a16:creationId xmlns:a16="http://schemas.microsoft.com/office/drawing/2014/main" id="{99DC272F-BFF3-BB3D-BCBB-0C719982D40B}"/>
              </a:ext>
            </a:extLst>
          </p:cNvPr>
          <p:cNvSpPr/>
          <p:nvPr/>
        </p:nvSpPr>
        <p:spPr>
          <a:xfrm>
            <a:off x="8147748" y="4644886"/>
            <a:ext cx="592448" cy="49558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6" name="Google Shape;14002;p27">
            <a:extLst>
              <a:ext uri="{FF2B5EF4-FFF2-40B4-BE49-F238E27FC236}">
                <a16:creationId xmlns:a16="http://schemas.microsoft.com/office/drawing/2014/main" id="{C8AE3319-3DB7-4A83-CEEF-BE7507AC9AB2}"/>
              </a:ext>
            </a:extLst>
          </p:cNvPr>
          <p:cNvSpPr/>
          <p:nvPr/>
        </p:nvSpPr>
        <p:spPr>
          <a:xfrm>
            <a:off x="8798535" y="494104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7" name="Google Shape;14003;p27">
            <a:extLst>
              <a:ext uri="{FF2B5EF4-FFF2-40B4-BE49-F238E27FC236}">
                <a16:creationId xmlns:a16="http://schemas.microsoft.com/office/drawing/2014/main" id="{7408DA1F-28EF-32B2-8430-21A2D59FFA06}"/>
              </a:ext>
            </a:extLst>
          </p:cNvPr>
          <p:cNvSpPr/>
          <p:nvPr/>
        </p:nvSpPr>
        <p:spPr>
          <a:xfrm>
            <a:off x="8798535" y="4831385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8" name="Google Shape;14004;p27">
            <a:extLst>
              <a:ext uri="{FF2B5EF4-FFF2-40B4-BE49-F238E27FC236}">
                <a16:creationId xmlns:a16="http://schemas.microsoft.com/office/drawing/2014/main" id="{9B744B07-F819-B862-748A-65DAE4678AFF}"/>
              </a:ext>
            </a:extLst>
          </p:cNvPr>
          <p:cNvSpPr/>
          <p:nvPr/>
        </p:nvSpPr>
        <p:spPr>
          <a:xfrm>
            <a:off x="8798535" y="4996597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9" name="Google Shape;14005;p27">
            <a:extLst>
              <a:ext uri="{FF2B5EF4-FFF2-40B4-BE49-F238E27FC236}">
                <a16:creationId xmlns:a16="http://schemas.microsoft.com/office/drawing/2014/main" id="{CF1E6F5F-85A4-3E49-E54F-1FCF69C7A3D8}"/>
              </a:ext>
            </a:extLst>
          </p:cNvPr>
          <p:cNvSpPr/>
          <p:nvPr/>
        </p:nvSpPr>
        <p:spPr>
          <a:xfrm>
            <a:off x="8798535" y="4886935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0" name="Google Shape;14006;p27">
            <a:extLst>
              <a:ext uri="{FF2B5EF4-FFF2-40B4-BE49-F238E27FC236}">
                <a16:creationId xmlns:a16="http://schemas.microsoft.com/office/drawing/2014/main" id="{73E55AB5-6F47-4A5C-D967-4562AE4AAAD1}"/>
              </a:ext>
            </a:extLst>
          </p:cNvPr>
          <p:cNvSpPr/>
          <p:nvPr/>
        </p:nvSpPr>
        <p:spPr>
          <a:xfrm>
            <a:off x="8798535" y="5109071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1" name="Google Shape;14007;p27">
            <a:extLst>
              <a:ext uri="{FF2B5EF4-FFF2-40B4-BE49-F238E27FC236}">
                <a16:creationId xmlns:a16="http://schemas.microsoft.com/office/drawing/2014/main" id="{4B7B1CE4-A935-8057-4347-B86592A040A1}"/>
              </a:ext>
            </a:extLst>
          </p:cNvPr>
          <p:cNvSpPr/>
          <p:nvPr/>
        </p:nvSpPr>
        <p:spPr>
          <a:xfrm>
            <a:off x="8798535" y="5164619"/>
            <a:ext cx="21406" cy="35638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2" name="Google Shape;14008;p27">
            <a:extLst>
              <a:ext uri="{FF2B5EF4-FFF2-40B4-BE49-F238E27FC236}">
                <a16:creationId xmlns:a16="http://schemas.microsoft.com/office/drawing/2014/main" id="{30A11AB8-834D-0EF2-E0B3-38DDD76EB620}"/>
              </a:ext>
            </a:extLst>
          </p:cNvPr>
          <p:cNvSpPr/>
          <p:nvPr/>
        </p:nvSpPr>
        <p:spPr>
          <a:xfrm>
            <a:off x="8798535" y="5052087"/>
            <a:ext cx="21406" cy="35698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3" name="Google Shape;14009;p27">
            <a:extLst>
              <a:ext uri="{FF2B5EF4-FFF2-40B4-BE49-F238E27FC236}">
                <a16:creationId xmlns:a16="http://schemas.microsoft.com/office/drawing/2014/main" id="{44E5A95A-4E6C-F6A1-7E9C-FD717E58ACF2}"/>
              </a:ext>
            </a:extLst>
          </p:cNvPr>
          <p:cNvSpPr/>
          <p:nvPr/>
        </p:nvSpPr>
        <p:spPr>
          <a:xfrm>
            <a:off x="8045261" y="4585032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4" name="Google Shape;14010;p27">
            <a:extLst>
              <a:ext uri="{FF2B5EF4-FFF2-40B4-BE49-F238E27FC236}">
                <a16:creationId xmlns:a16="http://schemas.microsoft.com/office/drawing/2014/main" id="{13D92740-A249-4207-596D-7B19284A6174}"/>
              </a:ext>
            </a:extLst>
          </p:cNvPr>
          <p:cNvGrpSpPr/>
          <p:nvPr/>
        </p:nvGrpSpPr>
        <p:grpSpPr>
          <a:xfrm>
            <a:off x="6491692" y="4582165"/>
            <a:ext cx="723460" cy="717838"/>
            <a:chOff x="3654238" y="2368833"/>
            <a:chExt cx="302475" cy="300125"/>
          </a:xfrm>
        </p:grpSpPr>
        <p:sp>
          <p:nvSpPr>
            <p:cNvPr id="135" name="Google Shape;14011;p27">
              <a:extLst>
                <a:ext uri="{FF2B5EF4-FFF2-40B4-BE49-F238E27FC236}">
                  <a16:creationId xmlns:a16="http://schemas.microsoft.com/office/drawing/2014/main" id="{2DADBBC8-6730-4A8C-2699-0E4A48F3D254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6" name="Google Shape;14012;p27">
              <a:extLst>
                <a:ext uri="{FF2B5EF4-FFF2-40B4-BE49-F238E27FC236}">
                  <a16:creationId xmlns:a16="http://schemas.microsoft.com/office/drawing/2014/main" id="{09AE78A0-A295-F4E3-53D5-BE19B0AD0123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7" name="Google Shape;14013;p27">
              <a:extLst>
                <a:ext uri="{FF2B5EF4-FFF2-40B4-BE49-F238E27FC236}">
                  <a16:creationId xmlns:a16="http://schemas.microsoft.com/office/drawing/2014/main" id="{EAF9D9A9-A46B-455A-EB8A-739C9874433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" name="Google Shape;14014;p27">
              <a:extLst>
                <a:ext uri="{FF2B5EF4-FFF2-40B4-BE49-F238E27FC236}">
                  <a16:creationId xmlns:a16="http://schemas.microsoft.com/office/drawing/2014/main" id="{19380280-9887-8573-A618-283DE7D42C46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" name="Google Shape;14015;p27">
              <a:extLst>
                <a:ext uri="{FF2B5EF4-FFF2-40B4-BE49-F238E27FC236}">
                  <a16:creationId xmlns:a16="http://schemas.microsoft.com/office/drawing/2014/main" id="{B1E270DD-23EA-FCE1-3963-517BE149F7EE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" name="Google Shape;14016;p27">
              <a:extLst>
                <a:ext uri="{FF2B5EF4-FFF2-40B4-BE49-F238E27FC236}">
                  <a16:creationId xmlns:a16="http://schemas.microsoft.com/office/drawing/2014/main" id="{74E524BA-9CC6-2ACD-59A4-1DD726FBA0AA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" name="Google Shape;14017;p27">
              <a:extLst>
                <a:ext uri="{FF2B5EF4-FFF2-40B4-BE49-F238E27FC236}">
                  <a16:creationId xmlns:a16="http://schemas.microsoft.com/office/drawing/2014/main" id="{D7810C19-3C16-451C-9A44-905720556F85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" name="Google Shape;14018;p27">
              <a:extLst>
                <a:ext uri="{FF2B5EF4-FFF2-40B4-BE49-F238E27FC236}">
                  <a16:creationId xmlns:a16="http://schemas.microsoft.com/office/drawing/2014/main" id="{4479D1B7-6207-819D-77EF-63D137A8B808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3" name="Google Shape;14019;p27">
              <a:extLst>
                <a:ext uri="{FF2B5EF4-FFF2-40B4-BE49-F238E27FC236}">
                  <a16:creationId xmlns:a16="http://schemas.microsoft.com/office/drawing/2014/main" id="{1879F7DD-BEF8-6A56-9C9B-4B3C09882B74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4" name="Google Shape;14020;p27">
              <a:extLst>
                <a:ext uri="{FF2B5EF4-FFF2-40B4-BE49-F238E27FC236}">
                  <a16:creationId xmlns:a16="http://schemas.microsoft.com/office/drawing/2014/main" id="{07B62B4C-C267-A570-808A-768CB6947E22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5" name="Google Shape;14021;p27">
              <a:extLst>
                <a:ext uri="{FF2B5EF4-FFF2-40B4-BE49-F238E27FC236}">
                  <a16:creationId xmlns:a16="http://schemas.microsoft.com/office/drawing/2014/main" id="{E386B6CA-A9C5-6E53-CD82-01B2A039C24C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6" name="Google Shape;14022;p27">
              <a:extLst>
                <a:ext uri="{FF2B5EF4-FFF2-40B4-BE49-F238E27FC236}">
                  <a16:creationId xmlns:a16="http://schemas.microsoft.com/office/drawing/2014/main" id="{54102DC4-586B-84BE-E4C8-E8878554525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7" name="Google Shape;14023;p27">
            <a:extLst>
              <a:ext uri="{FF2B5EF4-FFF2-40B4-BE49-F238E27FC236}">
                <a16:creationId xmlns:a16="http://schemas.microsoft.com/office/drawing/2014/main" id="{33FE733C-F645-03C1-BF42-76F04CC9714B}"/>
              </a:ext>
            </a:extLst>
          </p:cNvPr>
          <p:cNvGrpSpPr/>
          <p:nvPr/>
        </p:nvGrpSpPr>
        <p:grpSpPr>
          <a:xfrm>
            <a:off x="5088997" y="4582104"/>
            <a:ext cx="706358" cy="710664"/>
            <a:chOff x="3195213" y="2368808"/>
            <a:chExt cx="295325" cy="297125"/>
          </a:xfrm>
        </p:grpSpPr>
        <p:sp>
          <p:nvSpPr>
            <p:cNvPr id="148" name="Google Shape;14024;p27">
              <a:extLst>
                <a:ext uri="{FF2B5EF4-FFF2-40B4-BE49-F238E27FC236}">
                  <a16:creationId xmlns:a16="http://schemas.microsoft.com/office/drawing/2014/main" id="{54A766BB-4591-26CE-0A6B-31A821904B07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9" name="Google Shape;14025;p27">
              <a:extLst>
                <a:ext uri="{FF2B5EF4-FFF2-40B4-BE49-F238E27FC236}">
                  <a16:creationId xmlns:a16="http://schemas.microsoft.com/office/drawing/2014/main" id="{05A3EEAA-6FC2-2E2A-AE1F-85748293E61D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0" name="Google Shape;14026;p27">
              <a:extLst>
                <a:ext uri="{FF2B5EF4-FFF2-40B4-BE49-F238E27FC236}">
                  <a16:creationId xmlns:a16="http://schemas.microsoft.com/office/drawing/2014/main" id="{59857697-F22F-D1E4-2F8E-61AD91B26860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1" name="Google Shape;14027;p27">
              <a:extLst>
                <a:ext uri="{FF2B5EF4-FFF2-40B4-BE49-F238E27FC236}">
                  <a16:creationId xmlns:a16="http://schemas.microsoft.com/office/drawing/2014/main" id="{75D99C11-AE84-6883-2E49-9149BE3BF2D0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2" name="Google Shape;14028;p27">
              <a:extLst>
                <a:ext uri="{FF2B5EF4-FFF2-40B4-BE49-F238E27FC236}">
                  <a16:creationId xmlns:a16="http://schemas.microsoft.com/office/drawing/2014/main" id="{F8772D6B-B771-4298-84EC-468E413DC929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3" name="Google Shape;14029;p27">
              <a:extLst>
                <a:ext uri="{FF2B5EF4-FFF2-40B4-BE49-F238E27FC236}">
                  <a16:creationId xmlns:a16="http://schemas.microsoft.com/office/drawing/2014/main" id="{D740774E-65BA-5394-BA2D-7F3AE53820A6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4" name="Google Shape;14030;p27">
              <a:extLst>
                <a:ext uri="{FF2B5EF4-FFF2-40B4-BE49-F238E27FC236}">
                  <a16:creationId xmlns:a16="http://schemas.microsoft.com/office/drawing/2014/main" id="{F2C920DE-742B-7CAF-7FB5-DD95576DFE57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5" name="Google Shape;14031;p27">
              <a:extLst>
                <a:ext uri="{FF2B5EF4-FFF2-40B4-BE49-F238E27FC236}">
                  <a16:creationId xmlns:a16="http://schemas.microsoft.com/office/drawing/2014/main" id="{8168D55B-2D88-7D22-8C16-8A6A714A5CC8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6" name="Google Shape;14032;p27">
              <a:extLst>
                <a:ext uri="{FF2B5EF4-FFF2-40B4-BE49-F238E27FC236}">
                  <a16:creationId xmlns:a16="http://schemas.microsoft.com/office/drawing/2014/main" id="{A029D8C5-98A7-AD0A-BB10-5C5631A27CF8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7" name="Google Shape;14033;p27">
              <a:extLst>
                <a:ext uri="{FF2B5EF4-FFF2-40B4-BE49-F238E27FC236}">
                  <a16:creationId xmlns:a16="http://schemas.microsoft.com/office/drawing/2014/main" id="{CB15D32B-56D8-E761-6285-C1AAECAA8709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8" name="Google Shape;14034;p27">
              <a:extLst>
                <a:ext uri="{FF2B5EF4-FFF2-40B4-BE49-F238E27FC236}">
                  <a16:creationId xmlns:a16="http://schemas.microsoft.com/office/drawing/2014/main" id="{B8F39121-DB5F-D4AE-AFE8-330F4245486F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59" name="Google Shape;14035;p27">
              <a:extLst>
                <a:ext uri="{FF2B5EF4-FFF2-40B4-BE49-F238E27FC236}">
                  <a16:creationId xmlns:a16="http://schemas.microsoft.com/office/drawing/2014/main" id="{95AAD123-768F-DC3D-6D49-3168FF47C8CD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60" name="Google Shape;14036;p27">
            <a:extLst>
              <a:ext uri="{FF2B5EF4-FFF2-40B4-BE49-F238E27FC236}">
                <a16:creationId xmlns:a16="http://schemas.microsoft.com/office/drawing/2014/main" id="{91DB4588-DDCA-ACE9-AE0B-ED27AC1FE89C}"/>
              </a:ext>
            </a:extLst>
          </p:cNvPr>
          <p:cNvGrpSpPr/>
          <p:nvPr/>
        </p:nvGrpSpPr>
        <p:grpSpPr>
          <a:xfrm>
            <a:off x="3562406" y="4583720"/>
            <a:ext cx="736316" cy="710604"/>
            <a:chOff x="2684388" y="2369483"/>
            <a:chExt cx="307850" cy="297100"/>
          </a:xfrm>
        </p:grpSpPr>
        <p:sp>
          <p:nvSpPr>
            <p:cNvPr id="161" name="Google Shape;14037;p27">
              <a:extLst>
                <a:ext uri="{FF2B5EF4-FFF2-40B4-BE49-F238E27FC236}">
                  <a16:creationId xmlns:a16="http://schemas.microsoft.com/office/drawing/2014/main" id="{BC55BC26-1AAE-0FCC-C0F5-7BE4446D43F9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2" name="Google Shape;14038;p27">
              <a:extLst>
                <a:ext uri="{FF2B5EF4-FFF2-40B4-BE49-F238E27FC236}">
                  <a16:creationId xmlns:a16="http://schemas.microsoft.com/office/drawing/2014/main" id="{C454C6DE-9CFA-413E-31C7-1D05FFDCA56A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3" name="Google Shape;14039;p27">
              <a:extLst>
                <a:ext uri="{FF2B5EF4-FFF2-40B4-BE49-F238E27FC236}">
                  <a16:creationId xmlns:a16="http://schemas.microsoft.com/office/drawing/2014/main" id="{527E32D1-1639-F30A-8B58-1E86CD9BE46E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4" name="Google Shape;14040;p27">
              <a:extLst>
                <a:ext uri="{FF2B5EF4-FFF2-40B4-BE49-F238E27FC236}">
                  <a16:creationId xmlns:a16="http://schemas.microsoft.com/office/drawing/2014/main" id="{D54F3FCB-067F-FF32-B95A-D416300AAF68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65" name="Google Shape;14041;p27">
            <a:extLst>
              <a:ext uri="{FF2B5EF4-FFF2-40B4-BE49-F238E27FC236}">
                <a16:creationId xmlns:a16="http://schemas.microsoft.com/office/drawing/2014/main" id="{6B55C545-5399-84FC-E494-3D39F5A2658C}"/>
              </a:ext>
            </a:extLst>
          </p:cNvPr>
          <p:cNvSpPr/>
          <p:nvPr/>
        </p:nvSpPr>
        <p:spPr>
          <a:xfrm>
            <a:off x="2085627" y="4584853"/>
            <a:ext cx="712038" cy="710842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66" name="Google Shape;14042;p27">
            <a:extLst>
              <a:ext uri="{FF2B5EF4-FFF2-40B4-BE49-F238E27FC236}">
                <a16:creationId xmlns:a16="http://schemas.microsoft.com/office/drawing/2014/main" id="{086FC6B7-96AF-79ED-11E8-EA916D87631D}"/>
              </a:ext>
            </a:extLst>
          </p:cNvPr>
          <p:cNvGrpSpPr/>
          <p:nvPr/>
        </p:nvGrpSpPr>
        <p:grpSpPr>
          <a:xfrm>
            <a:off x="2082813" y="5671631"/>
            <a:ext cx="713534" cy="713474"/>
            <a:chOff x="2193213" y="2824333"/>
            <a:chExt cx="298325" cy="298300"/>
          </a:xfrm>
        </p:grpSpPr>
        <p:sp>
          <p:nvSpPr>
            <p:cNvPr id="167" name="Google Shape;14043;p27">
              <a:extLst>
                <a:ext uri="{FF2B5EF4-FFF2-40B4-BE49-F238E27FC236}">
                  <a16:creationId xmlns:a16="http://schemas.microsoft.com/office/drawing/2014/main" id="{FF996380-16DF-2624-8E4D-425B34014CD5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8" name="Google Shape;14044;p27">
              <a:extLst>
                <a:ext uri="{FF2B5EF4-FFF2-40B4-BE49-F238E27FC236}">
                  <a16:creationId xmlns:a16="http://schemas.microsoft.com/office/drawing/2014/main" id="{CFD70BF1-BDF0-67AB-2D08-21444464A899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69" name="Google Shape;14045;p27">
              <a:extLst>
                <a:ext uri="{FF2B5EF4-FFF2-40B4-BE49-F238E27FC236}">
                  <a16:creationId xmlns:a16="http://schemas.microsoft.com/office/drawing/2014/main" id="{F695FDBD-17E5-48B5-4B6E-296FAED769E5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0" name="Google Shape;14046;p27">
              <a:extLst>
                <a:ext uri="{FF2B5EF4-FFF2-40B4-BE49-F238E27FC236}">
                  <a16:creationId xmlns:a16="http://schemas.microsoft.com/office/drawing/2014/main" id="{EE5A5EDB-1925-0981-7338-A17582C7129C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1" name="Google Shape;14047;p27">
              <a:extLst>
                <a:ext uri="{FF2B5EF4-FFF2-40B4-BE49-F238E27FC236}">
                  <a16:creationId xmlns:a16="http://schemas.microsoft.com/office/drawing/2014/main" id="{C3D21E90-B9FC-6E90-0FEA-349F01365F86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2" name="Google Shape;14048;p27">
              <a:extLst>
                <a:ext uri="{FF2B5EF4-FFF2-40B4-BE49-F238E27FC236}">
                  <a16:creationId xmlns:a16="http://schemas.microsoft.com/office/drawing/2014/main" id="{216B960F-CD70-FC28-583C-67BDEE9F0515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3" name="Google Shape;14049;p27">
              <a:extLst>
                <a:ext uri="{FF2B5EF4-FFF2-40B4-BE49-F238E27FC236}">
                  <a16:creationId xmlns:a16="http://schemas.microsoft.com/office/drawing/2014/main" id="{3A2CA0A3-FFA8-CE99-0969-2AA9B5713C8D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4" name="Google Shape;14050;p27">
              <a:extLst>
                <a:ext uri="{FF2B5EF4-FFF2-40B4-BE49-F238E27FC236}">
                  <a16:creationId xmlns:a16="http://schemas.microsoft.com/office/drawing/2014/main" id="{A6D4442D-878C-537A-006E-DE144A5B30B1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5" name="Google Shape;14051;p27">
              <a:extLst>
                <a:ext uri="{FF2B5EF4-FFF2-40B4-BE49-F238E27FC236}">
                  <a16:creationId xmlns:a16="http://schemas.microsoft.com/office/drawing/2014/main" id="{B964909D-ADF3-C8D6-73D3-A16C88734EEA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6" name="Google Shape;14052;p27">
              <a:extLst>
                <a:ext uri="{FF2B5EF4-FFF2-40B4-BE49-F238E27FC236}">
                  <a16:creationId xmlns:a16="http://schemas.microsoft.com/office/drawing/2014/main" id="{34EDD41C-313A-25C2-BB20-6445F3EEDB5D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7" name="Google Shape;14053;p27">
              <a:extLst>
                <a:ext uri="{FF2B5EF4-FFF2-40B4-BE49-F238E27FC236}">
                  <a16:creationId xmlns:a16="http://schemas.microsoft.com/office/drawing/2014/main" id="{815850B8-A72D-6229-9F8D-3350810D07ED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8" name="Google Shape;14054;p27">
              <a:extLst>
                <a:ext uri="{FF2B5EF4-FFF2-40B4-BE49-F238E27FC236}">
                  <a16:creationId xmlns:a16="http://schemas.microsoft.com/office/drawing/2014/main" id="{AF5F3062-622D-8595-F0A4-96D23568BEA0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79" name="Google Shape;14055;p27">
              <a:extLst>
                <a:ext uri="{FF2B5EF4-FFF2-40B4-BE49-F238E27FC236}">
                  <a16:creationId xmlns:a16="http://schemas.microsoft.com/office/drawing/2014/main" id="{DD182046-3A45-9EF2-FA5F-75F6806E41F2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0" name="Google Shape;14056;p27">
              <a:extLst>
                <a:ext uri="{FF2B5EF4-FFF2-40B4-BE49-F238E27FC236}">
                  <a16:creationId xmlns:a16="http://schemas.microsoft.com/office/drawing/2014/main" id="{AAE34C99-5BD7-7D8D-30E8-DAE9A7B86C87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1" name="Google Shape;14057;p27">
              <a:extLst>
                <a:ext uri="{FF2B5EF4-FFF2-40B4-BE49-F238E27FC236}">
                  <a16:creationId xmlns:a16="http://schemas.microsoft.com/office/drawing/2014/main" id="{3A8B4ED8-172F-199A-CEBE-FC382B126783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2" name="Google Shape;14058;p27">
              <a:extLst>
                <a:ext uri="{FF2B5EF4-FFF2-40B4-BE49-F238E27FC236}">
                  <a16:creationId xmlns:a16="http://schemas.microsoft.com/office/drawing/2014/main" id="{1DA8C031-983D-7528-A40E-AAD04AD30528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83" name="Google Shape;14059;p27">
            <a:extLst>
              <a:ext uri="{FF2B5EF4-FFF2-40B4-BE49-F238E27FC236}">
                <a16:creationId xmlns:a16="http://schemas.microsoft.com/office/drawing/2014/main" id="{15E8F9CE-BB21-5E69-3FBA-FC78C660BFB6}"/>
              </a:ext>
            </a:extLst>
          </p:cNvPr>
          <p:cNvSpPr/>
          <p:nvPr/>
        </p:nvSpPr>
        <p:spPr>
          <a:xfrm>
            <a:off x="3550974" y="5668684"/>
            <a:ext cx="723460" cy="709228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84" name="Google Shape;14060;p27">
            <a:extLst>
              <a:ext uri="{FF2B5EF4-FFF2-40B4-BE49-F238E27FC236}">
                <a16:creationId xmlns:a16="http://schemas.microsoft.com/office/drawing/2014/main" id="{763C503A-197F-7CB0-01C1-E88D1C8B2BB8}"/>
              </a:ext>
            </a:extLst>
          </p:cNvPr>
          <p:cNvGrpSpPr/>
          <p:nvPr/>
        </p:nvGrpSpPr>
        <p:grpSpPr>
          <a:xfrm>
            <a:off x="5086187" y="5673005"/>
            <a:ext cx="712038" cy="713474"/>
            <a:chOff x="3194038" y="2824908"/>
            <a:chExt cx="297700" cy="298300"/>
          </a:xfrm>
        </p:grpSpPr>
        <p:sp>
          <p:nvSpPr>
            <p:cNvPr id="185" name="Google Shape;14061;p27">
              <a:extLst>
                <a:ext uri="{FF2B5EF4-FFF2-40B4-BE49-F238E27FC236}">
                  <a16:creationId xmlns:a16="http://schemas.microsoft.com/office/drawing/2014/main" id="{28696108-D2C1-5CA9-A1F8-9D223D80974C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6" name="Google Shape;14062;p27">
              <a:extLst>
                <a:ext uri="{FF2B5EF4-FFF2-40B4-BE49-F238E27FC236}">
                  <a16:creationId xmlns:a16="http://schemas.microsoft.com/office/drawing/2014/main" id="{1BC6F728-AED8-0BFF-CE4F-7B8F0B4B5665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7" name="Google Shape;14063;p27">
              <a:extLst>
                <a:ext uri="{FF2B5EF4-FFF2-40B4-BE49-F238E27FC236}">
                  <a16:creationId xmlns:a16="http://schemas.microsoft.com/office/drawing/2014/main" id="{E5EE4FFF-5E75-9AB8-450F-0C13DC6100B6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8" name="Google Shape;14064;p27">
              <a:extLst>
                <a:ext uri="{FF2B5EF4-FFF2-40B4-BE49-F238E27FC236}">
                  <a16:creationId xmlns:a16="http://schemas.microsoft.com/office/drawing/2014/main" id="{5A95FCBC-EA30-B526-AE35-CC3B7F526D93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89" name="Google Shape;14065;p27">
              <a:extLst>
                <a:ext uri="{FF2B5EF4-FFF2-40B4-BE49-F238E27FC236}">
                  <a16:creationId xmlns:a16="http://schemas.microsoft.com/office/drawing/2014/main" id="{24FF61FB-5C0F-8316-BC2B-FCBB1DF893D0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0" name="Google Shape;14066;p27">
              <a:extLst>
                <a:ext uri="{FF2B5EF4-FFF2-40B4-BE49-F238E27FC236}">
                  <a16:creationId xmlns:a16="http://schemas.microsoft.com/office/drawing/2014/main" id="{4128E281-2BBE-F5D7-1CF8-2C8D1FA452E0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1" name="Google Shape;14067;p27">
              <a:extLst>
                <a:ext uri="{FF2B5EF4-FFF2-40B4-BE49-F238E27FC236}">
                  <a16:creationId xmlns:a16="http://schemas.microsoft.com/office/drawing/2014/main" id="{28AAEBD6-F8D4-A3D6-A140-68521B0ABA0B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2" name="Google Shape;14068;p27">
              <a:extLst>
                <a:ext uri="{FF2B5EF4-FFF2-40B4-BE49-F238E27FC236}">
                  <a16:creationId xmlns:a16="http://schemas.microsoft.com/office/drawing/2014/main" id="{AE885F0B-A062-D701-AE6D-9E27F51FE53E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3" name="Google Shape;14069;p27">
            <a:extLst>
              <a:ext uri="{FF2B5EF4-FFF2-40B4-BE49-F238E27FC236}">
                <a16:creationId xmlns:a16="http://schemas.microsoft.com/office/drawing/2014/main" id="{ACA9DF7B-5EF3-0D39-B66C-D0B5131AD5F3}"/>
              </a:ext>
            </a:extLst>
          </p:cNvPr>
          <p:cNvGrpSpPr/>
          <p:nvPr/>
        </p:nvGrpSpPr>
        <p:grpSpPr>
          <a:xfrm>
            <a:off x="6467477" y="5672646"/>
            <a:ext cx="740562" cy="713892"/>
            <a:chOff x="3644113" y="2824758"/>
            <a:chExt cx="309625" cy="298475"/>
          </a:xfrm>
        </p:grpSpPr>
        <p:sp>
          <p:nvSpPr>
            <p:cNvPr id="194" name="Google Shape;14070;p27">
              <a:extLst>
                <a:ext uri="{FF2B5EF4-FFF2-40B4-BE49-F238E27FC236}">
                  <a16:creationId xmlns:a16="http://schemas.microsoft.com/office/drawing/2014/main" id="{43496787-314B-1F92-9B23-5983DDDBC464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5" name="Google Shape;14071;p27">
              <a:extLst>
                <a:ext uri="{FF2B5EF4-FFF2-40B4-BE49-F238E27FC236}">
                  <a16:creationId xmlns:a16="http://schemas.microsoft.com/office/drawing/2014/main" id="{4DA781E9-2FAF-4D21-5058-44E5A6BA16DC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6" name="Google Shape;14072;p27">
              <a:extLst>
                <a:ext uri="{FF2B5EF4-FFF2-40B4-BE49-F238E27FC236}">
                  <a16:creationId xmlns:a16="http://schemas.microsoft.com/office/drawing/2014/main" id="{F37829F7-49E6-E4C7-CB07-DC3D12C2F08B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97" name="Google Shape;14073;p27">
            <a:extLst>
              <a:ext uri="{FF2B5EF4-FFF2-40B4-BE49-F238E27FC236}">
                <a16:creationId xmlns:a16="http://schemas.microsoft.com/office/drawing/2014/main" id="{F02CEE4B-E505-4D47-CCFB-440DBDC57A26}"/>
              </a:ext>
            </a:extLst>
          </p:cNvPr>
          <p:cNvGrpSpPr/>
          <p:nvPr/>
        </p:nvGrpSpPr>
        <p:grpSpPr>
          <a:xfrm>
            <a:off x="8045371" y="5673004"/>
            <a:ext cx="712038" cy="704984"/>
            <a:chOff x="4176388" y="2824908"/>
            <a:chExt cx="297700" cy="294750"/>
          </a:xfrm>
        </p:grpSpPr>
        <p:sp>
          <p:nvSpPr>
            <p:cNvPr id="198" name="Google Shape;14074;p27">
              <a:extLst>
                <a:ext uri="{FF2B5EF4-FFF2-40B4-BE49-F238E27FC236}">
                  <a16:creationId xmlns:a16="http://schemas.microsoft.com/office/drawing/2014/main" id="{FE7A7C2B-3E03-9E28-448E-11C0C0372140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99" name="Google Shape;14075;p27">
              <a:extLst>
                <a:ext uri="{FF2B5EF4-FFF2-40B4-BE49-F238E27FC236}">
                  <a16:creationId xmlns:a16="http://schemas.microsoft.com/office/drawing/2014/main" id="{1B41F7DE-6D66-E419-38F8-BD24651F2304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0" name="Google Shape;14076;p27">
              <a:extLst>
                <a:ext uri="{FF2B5EF4-FFF2-40B4-BE49-F238E27FC236}">
                  <a16:creationId xmlns:a16="http://schemas.microsoft.com/office/drawing/2014/main" id="{C4CC3E9D-4BCD-5D44-FE11-653ACCB5F428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1" name="Google Shape;14077;p27">
              <a:extLst>
                <a:ext uri="{FF2B5EF4-FFF2-40B4-BE49-F238E27FC236}">
                  <a16:creationId xmlns:a16="http://schemas.microsoft.com/office/drawing/2014/main" id="{9DFD91AD-95CA-D4F9-6D67-77228A4F62E5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2" name="Google Shape;14078;p27">
              <a:extLst>
                <a:ext uri="{FF2B5EF4-FFF2-40B4-BE49-F238E27FC236}">
                  <a16:creationId xmlns:a16="http://schemas.microsoft.com/office/drawing/2014/main" id="{E4587F9C-757B-53A5-0BF8-E5AE87CE48DE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3" name="Google Shape;14079;p27">
              <a:extLst>
                <a:ext uri="{FF2B5EF4-FFF2-40B4-BE49-F238E27FC236}">
                  <a16:creationId xmlns:a16="http://schemas.microsoft.com/office/drawing/2014/main" id="{32D30FA0-983F-D07A-9B8A-9695710E9630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4" name="Google Shape;14080;p27">
              <a:extLst>
                <a:ext uri="{FF2B5EF4-FFF2-40B4-BE49-F238E27FC236}">
                  <a16:creationId xmlns:a16="http://schemas.microsoft.com/office/drawing/2014/main" id="{51A133A2-3A71-26D7-0505-B72B729B2771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5" name="Google Shape;14081;p27">
              <a:extLst>
                <a:ext uri="{FF2B5EF4-FFF2-40B4-BE49-F238E27FC236}">
                  <a16:creationId xmlns:a16="http://schemas.microsoft.com/office/drawing/2014/main" id="{C3C309C1-C44E-6765-0246-BD31D7DD0E59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6" name="Google Shape;14082;p27">
              <a:extLst>
                <a:ext uri="{FF2B5EF4-FFF2-40B4-BE49-F238E27FC236}">
                  <a16:creationId xmlns:a16="http://schemas.microsoft.com/office/drawing/2014/main" id="{FCDD1047-8FB6-1925-4F0A-0464F2FA08CF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7" name="Google Shape;14083;p27">
              <a:extLst>
                <a:ext uri="{FF2B5EF4-FFF2-40B4-BE49-F238E27FC236}">
                  <a16:creationId xmlns:a16="http://schemas.microsoft.com/office/drawing/2014/main" id="{7AB917C2-2963-ECF7-17F1-11F5737A9757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8" name="Google Shape;14084;p27">
              <a:extLst>
                <a:ext uri="{FF2B5EF4-FFF2-40B4-BE49-F238E27FC236}">
                  <a16:creationId xmlns:a16="http://schemas.microsoft.com/office/drawing/2014/main" id="{BDC7B034-1D49-9124-E251-19E7598C3219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09" name="Google Shape;14085;p27">
              <a:extLst>
                <a:ext uri="{FF2B5EF4-FFF2-40B4-BE49-F238E27FC236}">
                  <a16:creationId xmlns:a16="http://schemas.microsoft.com/office/drawing/2014/main" id="{2E437026-459B-D17A-6669-FF29728B19D8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0" name="Google Shape;14086;p27">
              <a:extLst>
                <a:ext uri="{FF2B5EF4-FFF2-40B4-BE49-F238E27FC236}">
                  <a16:creationId xmlns:a16="http://schemas.microsoft.com/office/drawing/2014/main" id="{FE83ABEC-469C-ED96-26E3-96E0D61CB09E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1" name="Google Shape;14087;p27">
              <a:extLst>
                <a:ext uri="{FF2B5EF4-FFF2-40B4-BE49-F238E27FC236}">
                  <a16:creationId xmlns:a16="http://schemas.microsoft.com/office/drawing/2014/main" id="{8DD01B5A-7D93-79FB-98EE-637C3F234C11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2" name="Google Shape;14088;p27">
              <a:extLst>
                <a:ext uri="{FF2B5EF4-FFF2-40B4-BE49-F238E27FC236}">
                  <a16:creationId xmlns:a16="http://schemas.microsoft.com/office/drawing/2014/main" id="{30D903B5-5744-7A62-FE66-3A3AF8B6D0AF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3" name="Google Shape;14089;p27">
            <a:extLst>
              <a:ext uri="{FF2B5EF4-FFF2-40B4-BE49-F238E27FC236}">
                <a16:creationId xmlns:a16="http://schemas.microsoft.com/office/drawing/2014/main" id="{3623822A-47D6-D8A2-7B4E-2B30685E1111}"/>
              </a:ext>
            </a:extLst>
          </p:cNvPr>
          <p:cNvGrpSpPr/>
          <p:nvPr/>
        </p:nvGrpSpPr>
        <p:grpSpPr>
          <a:xfrm>
            <a:off x="9539195" y="5667444"/>
            <a:ext cx="712038" cy="716224"/>
            <a:chOff x="4673513" y="2822583"/>
            <a:chExt cx="297700" cy="299450"/>
          </a:xfrm>
        </p:grpSpPr>
        <p:sp>
          <p:nvSpPr>
            <p:cNvPr id="214" name="Google Shape;14090;p27">
              <a:extLst>
                <a:ext uri="{FF2B5EF4-FFF2-40B4-BE49-F238E27FC236}">
                  <a16:creationId xmlns:a16="http://schemas.microsoft.com/office/drawing/2014/main" id="{B4AEF24C-3862-7357-24E0-68CD8D477BC3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5" name="Google Shape;14091;p27">
              <a:extLst>
                <a:ext uri="{FF2B5EF4-FFF2-40B4-BE49-F238E27FC236}">
                  <a16:creationId xmlns:a16="http://schemas.microsoft.com/office/drawing/2014/main" id="{6169BC5C-FB0D-A929-E72E-9FB8810EC22F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16" name="Google Shape;14092;p27">
            <a:extLst>
              <a:ext uri="{FF2B5EF4-FFF2-40B4-BE49-F238E27FC236}">
                <a16:creationId xmlns:a16="http://schemas.microsoft.com/office/drawing/2014/main" id="{E8BC40EB-188B-9932-B3E5-265DA9EEECAC}"/>
              </a:ext>
            </a:extLst>
          </p:cNvPr>
          <p:cNvGrpSpPr/>
          <p:nvPr/>
        </p:nvGrpSpPr>
        <p:grpSpPr>
          <a:xfrm>
            <a:off x="11025903" y="5687297"/>
            <a:ext cx="714910" cy="676402"/>
            <a:chOff x="5167663" y="2830883"/>
            <a:chExt cx="298900" cy="282800"/>
          </a:xfrm>
        </p:grpSpPr>
        <p:sp>
          <p:nvSpPr>
            <p:cNvPr id="217" name="Google Shape;14093;p27">
              <a:extLst>
                <a:ext uri="{FF2B5EF4-FFF2-40B4-BE49-F238E27FC236}">
                  <a16:creationId xmlns:a16="http://schemas.microsoft.com/office/drawing/2014/main" id="{3E6C7331-0DDA-1E5A-570B-4E98DD33DBF9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8" name="Google Shape;14094;p27">
              <a:extLst>
                <a:ext uri="{FF2B5EF4-FFF2-40B4-BE49-F238E27FC236}">
                  <a16:creationId xmlns:a16="http://schemas.microsoft.com/office/drawing/2014/main" id="{DDF27EC0-A50E-BACA-B796-9D6648092185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19" name="Google Shape;14095;p27">
              <a:extLst>
                <a:ext uri="{FF2B5EF4-FFF2-40B4-BE49-F238E27FC236}">
                  <a16:creationId xmlns:a16="http://schemas.microsoft.com/office/drawing/2014/main" id="{1A20CDFB-033F-0929-A7B4-1F5266F28A21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0" name="Google Shape;14096;p27">
              <a:extLst>
                <a:ext uri="{FF2B5EF4-FFF2-40B4-BE49-F238E27FC236}">
                  <a16:creationId xmlns:a16="http://schemas.microsoft.com/office/drawing/2014/main" id="{41F8F3DD-CBE0-B7E3-2169-2F67807590D6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21" name="Google Shape;14097;p27">
            <a:extLst>
              <a:ext uri="{FF2B5EF4-FFF2-40B4-BE49-F238E27FC236}">
                <a16:creationId xmlns:a16="http://schemas.microsoft.com/office/drawing/2014/main" id="{4CAA48D3-6D17-568B-B0B5-3C23945C8EE0}"/>
              </a:ext>
            </a:extLst>
          </p:cNvPr>
          <p:cNvGrpSpPr/>
          <p:nvPr/>
        </p:nvGrpSpPr>
        <p:grpSpPr>
          <a:xfrm>
            <a:off x="12592318" y="5671989"/>
            <a:ext cx="619536" cy="710246"/>
            <a:chOff x="5695138" y="2824483"/>
            <a:chExt cx="259025" cy="296950"/>
          </a:xfrm>
        </p:grpSpPr>
        <p:sp>
          <p:nvSpPr>
            <p:cNvPr id="222" name="Google Shape;14098;p27">
              <a:extLst>
                <a:ext uri="{FF2B5EF4-FFF2-40B4-BE49-F238E27FC236}">
                  <a16:creationId xmlns:a16="http://schemas.microsoft.com/office/drawing/2014/main" id="{F488C53C-40B6-39DB-D1FF-8E87AA292D2D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3" name="Google Shape;14099;p27">
              <a:extLst>
                <a:ext uri="{FF2B5EF4-FFF2-40B4-BE49-F238E27FC236}">
                  <a16:creationId xmlns:a16="http://schemas.microsoft.com/office/drawing/2014/main" id="{CE93B191-85B6-E5B1-3982-5E9594FC2F07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4" name="Google Shape;14100;p27">
              <a:extLst>
                <a:ext uri="{FF2B5EF4-FFF2-40B4-BE49-F238E27FC236}">
                  <a16:creationId xmlns:a16="http://schemas.microsoft.com/office/drawing/2014/main" id="{C0EF9F73-032E-8A6A-302C-C6D9C880AC6B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5" name="Google Shape;14101;p27">
              <a:extLst>
                <a:ext uri="{FF2B5EF4-FFF2-40B4-BE49-F238E27FC236}">
                  <a16:creationId xmlns:a16="http://schemas.microsoft.com/office/drawing/2014/main" id="{244082C6-EF42-6FAA-C202-954115AE0154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26" name="Google Shape;14102;p27">
            <a:extLst>
              <a:ext uri="{FF2B5EF4-FFF2-40B4-BE49-F238E27FC236}">
                <a16:creationId xmlns:a16="http://schemas.microsoft.com/office/drawing/2014/main" id="{7068ECC3-EE7D-3E97-DAE5-E98C833857DD}"/>
              </a:ext>
            </a:extLst>
          </p:cNvPr>
          <p:cNvSpPr/>
          <p:nvPr/>
        </p:nvSpPr>
        <p:spPr>
          <a:xfrm>
            <a:off x="13994851" y="5672930"/>
            <a:ext cx="712038" cy="710664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27" name="Google Shape;14103;p27">
            <a:extLst>
              <a:ext uri="{FF2B5EF4-FFF2-40B4-BE49-F238E27FC236}">
                <a16:creationId xmlns:a16="http://schemas.microsoft.com/office/drawing/2014/main" id="{0EEB598F-0639-B22A-3991-7689D8BB73AD}"/>
              </a:ext>
            </a:extLst>
          </p:cNvPr>
          <p:cNvSpPr/>
          <p:nvPr/>
        </p:nvSpPr>
        <p:spPr>
          <a:xfrm>
            <a:off x="15498647" y="5671555"/>
            <a:ext cx="682142" cy="712038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8" name="Google Shape;14104;p27">
            <a:extLst>
              <a:ext uri="{FF2B5EF4-FFF2-40B4-BE49-F238E27FC236}">
                <a16:creationId xmlns:a16="http://schemas.microsoft.com/office/drawing/2014/main" id="{52010733-6C5F-7450-D5BA-F8C6ADBF0997}"/>
              </a:ext>
            </a:extLst>
          </p:cNvPr>
          <p:cNvGrpSpPr/>
          <p:nvPr/>
        </p:nvGrpSpPr>
        <p:grpSpPr>
          <a:xfrm>
            <a:off x="15503068" y="6842116"/>
            <a:ext cx="702112" cy="710604"/>
            <a:chOff x="6657238" y="3313708"/>
            <a:chExt cx="293550" cy="297100"/>
          </a:xfrm>
        </p:grpSpPr>
        <p:sp>
          <p:nvSpPr>
            <p:cNvPr id="229" name="Google Shape;14105;p27">
              <a:extLst>
                <a:ext uri="{FF2B5EF4-FFF2-40B4-BE49-F238E27FC236}">
                  <a16:creationId xmlns:a16="http://schemas.microsoft.com/office/drawing/2014/main" id="{EEC51E74-8F5D-841C-5A87-BBE33112BB1A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0" name="Google Shape;14106;p27">
              <a:extLst>
                <a:ext uri="{FF2B5EF4-FFF2-40B4-BE49-F238E27FC236}">
                  <a16:creationId xmlns:a16="http://schemas.microsoft.com/office/drawing/2014/main" id="{D75B8B79-F934-60FA-02C5-A27263A811BF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1" name="Google Shape;14107;p27">
              <a:extLst>
                <a:ext uri="{FF2B5EF4-FFF2-40B4-BE49-F238E27FC236}">
                  <a16:creationId xmlns:a16="http://schemas.microsoft.com/office/drawing/2014/main" id="{B77F0A12-B0DC-7723-C897-9E011FBBA3F4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2" name="Google Shape;14108;p27">
              <a:extLst>
                <a:ext uri="{FF2B5EF4-FFF2-40B4-BE49-F238E27FC236}">
                  <a16:creationId xmlns:a16="http://schemas.microsoft.com/office/drawing/2014/main" id="{FC94E04C-0785-F766-53E5-CC4291424573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3" name="Google Shape;14109;p27">
              <a:extLst>
                <a:ext uri="{FF2B5EF4-FFF2-40B4-BE49-F238E27FC236}">
                  <a16:creationId xmlns:a16="http://schemas.microsoft.com/office/drawing/2014/main" id="{296B81A8-72B5-F774-AEB7-9BA5DD1DC631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4" name="Google Shape;14110;p27">
              <a:extLst>
                <a:ext uri="{FF2B5EF4-FFF2-40B4-BE49-F238E27FC236}">
                  <a16:creationId xmlns:a16="http://schemas.microsoft.com/office/drawing/2014/main" id="{416B7A1C-48E7-8965-41E8-7D6688B9492F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5" name="Google Shape;14111;p27">
              <a:extLst>
                <a:ext uri="{FF2B5EF4-FFF2-40B4-BE49-F238E27FC236}">
                  <a16:creationId xmlns:a16="http://schemas.microsoft.com/office/drawing/2014/main" id="{7C755352-A00E-8828-013F-04EAFA89BFBA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6" name="Google Shape;14112;p27">
              <a:extLst>
                <a:ext uri="{FF2B5EF4-FFF2-40B4-BE49-F238E27FC236}">
                  <a16:creationId xmlns:a16="http://schemas.microsoft.com/office/drawing/2014/main" id="{A1A8FD3C-98D3-B075-0682-4B72F551D1C0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7" name="Google Shape;14113;p27">
              <a:extLst>
                <a:ext uri="{FF2B5EF4-FFF2-40B4-BE49-F238E27FC236}">
                  <a16:creationId xmlns:a16="http://schemas.microsoft.com/office/drawing/2014/main" id="{2E0DF0DA-65B3-7612-2CFA-92B656E0DE50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8" name="Google Shape;14114;p27">
              <a:extLst>
                <a:ext uri="{FF2B5EF4-FFF2-40B4-BE49-F238E27FC236}">
                  <a16:creationId xmlns:a16="http://schemas.microsoft.com/office/drawing/2014/main" id="{E7EC2EAD-E891-4CED-6B18-DE88E15620D4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39" name="Google Shape;14115;p27">
              <a:extLst>
                <a:ext uri="{FF2B5EF4-FFF2-40B4-BE49-F238E27FC236}">
                  <a16:creationId xmlns:a16="http://schemas.microsoft.com/office/drawing/2014/main" id="{A3E4FED3-F258-868A-D3D8-1974E025E73F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0" name="Google Shape;14116;p27">
              <a:extLst>
                <a:ext uri="{FF2B5EF4-FFF2-40B4-BE49-F238E27FC236}">
                  <a16:creationId xmlns:a16="http://schemas.microsoft.com/office/drawing/2014/main" id="{78ABD8CC-D7D3-990C-FCFE-6DA8C3AA9E53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1" name="Google Shape;14117;p27">
              <a:extLst>
                <a:ext uri="{FF2B5EF4-FFF2-40B4-BE49-F238E27FC236}">
                  <a16:creationId xmlns:a16="http://schemas.microsoft.com/office/drawing/2014/main" id="{4CFA2987-870F-479E-0761-2F1C4FAB5833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2" name="Google Shape;14118;p27">
              <a:extLst>
                <a:ext uri="{FF2B5EF4-FFF2-40B4-BE49-F238E27FC236}">
                  <a16:creationId xmlns:a16="http://schemas.microsoft.com/office/drawing/2014/main" id="{DF806E72-54BE-BA98-4E37-28991C181FF0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3" name="Google Shape;14119;p27">
              <a:extLst>
                <a:ext uri="{FF2B5EF4-FFF2-40B4-BE49-F238E27FC236}">
                  <a16:creationId xmlns:a16="http://schemas.microsoft.com/office/drawing/2014/main" id="{38114ADB-71A2-F428-C31A-D509DAC97252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4" name="Google Shape;14120;p27">
              <a:extLst>
                <a:ext uri="{FF2B5EF4-FFF2-40B4-BE49-F238E27FC236}">
                  <a16:creationId xmlns:a16="http://schemas.microsoft.com/office/drawing/2014/main" id="{88AF3AAB-1443-D24C-C440-B70BF3CE3344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45" name="Google Shape;14121;p27">
            <a:extLst>
              <a:ext uri="{FF2B5EF4-FFF2-40B4-BE49-F238E27FC236}">
                <a16:creationId xmlns:a16="http://schemas.microsoft.com/office/drawing/2014/main" id="{AEA4A2EC-808E-D10B-A1D1-A995556ABD51}"/>
              </a:ext>
            </a:extLst>
          </p:cNvPr>
          <p:cNvSpPr/>
          <p:nvPr/>
        </p:nvSpPr>
        <p:spPr>
          <a:xfrm>
            <a:off x="14252624" y="7148177"/>
            <a:ext cx="207968" cy="21406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6" name="Google Shape;14122;p27">
            <a:extLst>
              <a:ext uri="{FF2B5EF4-FFF2-40B4-BE49-F238E27FC236}">
                <a16:creationId xmlns:a16="http://schemas.microsoft.com/office/drawing/2014/main" id="{05472E82-1AB4-DA52-4A1D-B347DC592A5A}"/>
              </a:ext>
            </a:extLst>
          </p:cNvPr>
          <p:cNvSpPr/>
          <p:nvPr/>
        </p:nvSpPr>
        <p:spPr>
          <a:xfrm>
            <a:off x="14252624" y="7200855"/>
            <a:ext cx="207968" cy="21466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7" name="Google Shape;14123;p27">
            <a:extLst>
              <a:ext uri="{FF2B5EF4-FFF2-40B4-BE49-F238E27FC236}">
                <a16:creationId xmlns:a16="http://schemas.microsoft.com/office/drawing/2014/main" id="{4C4F716F-6A09-1E53-7AC7-D21EE89ECEA6}"/>
              </a:ext>
            </a:extLst>
          </p:cNvPr>
          <p:cNvSpPr/>
          <p:nvPr/>
        </p:nvSpPr>
        <p:spPr>
          <a:xfrm>
            <a:off x="14299623" y="7250725"/>
            <a:ext cx="113970" cy="21406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48" name="Google Shape;14124;p27">
            <a:extLst>
              <a:ext uri="{FF2B5EF4-FFF2-40B4-BE49-F238E27FC236}">
                <a16:creationId xmlns:a16="http://schemas.microsoft.com/office/drawing/2014/main" id="{C9FF0A73-1ADF-D7C7-5185-99DBE36D9EC4}"/>
              </a:ext>
            </a:extLst>
          </p:cNvPr>
          <p:cNvSpPr/>
          <p:nvPr/>
        </p:nvSpPr>
        <p:spPr>
          <a:xfrm>
            <a:off x="14014823" y="6844900"/>
            <a:ext cx="675026" cy="710604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49" name="Google Shape;14125;p27">
            <a:extLst>
              <a:ext uri="{FF2B5EF4-FFF2-40B4-BE49-F238E27FC236}">
                <a16:creationId xmlns:a16="http://schemas.microsoft.com/office/drawing/2014/main" id="{EE815142-8B73-3DE9-CAB0-4EDDD5D91C61}"/>
              </a:ext>
            </a:extLst>
          </p:cNvPr>
          <p:cNvGrpSpPr/>
          <p:nvPr/>
        </p:nvGrpSpPr>
        <p:grpSpPr>
          <a:xfrm>
            <a:off x="12546755" y="6844986"/>
            <a:ext cx="712038" cy="710604"/>
            <a:chOff x="5676088" y="3314908"/>
            <a:chExt cx="297700" cy="297100"/>
          </a:xfrm>
        </p:grpSpPr>
        <p:sp>
          <p:nvSpPr>
            <p:cNvPr id="250" name="Google Shape;14126;p27">
              <a:extLst>
                <a:ext uri="{FF2B5EF4-FFF2-40B4-BE49-F238E27FC236}">
                  <a16:creationId xmlns:a16="http://schemas.microsoft.com/office/drawing/2014/main" id="{D89608DE-CC18-BDC2-AD3A-6551C2C1680C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1" name="Google Shape;14127;p27">
              <a:extLst>
                <a:ext uri="{FF2B5EF4-FFF2-40B4-BE49-F238E27FC236}">
                  <a16:creationId xmlns:a16="http://schemas.microsoft.com/office/drawing/2014/main" id="{A0B00D8C-954C-F06C-E5B1-61E1BF4CF916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52" name="Google Shape;14128;p27">
            <a:extLst>
              <a:ext uri="{FF2B5EF4-FFF2-40B4-BE49-F238E27FC236}">
                <a16:creationId xmlns:a16="http://schemas.microsoft.com/office/drawing/2014/main" id="{653854DD-B0B3-0114-E242-E84462B08B29}"/>
              </a:ext>
            </a:extLst>
          </p:cNvPr>
          <p:cNvGrpSpPr/>
          <p:nvPr/>
        </p:nvGrpSpPr>
        <p:grpSpPr>
          <a:xfrm>
            <a:off x="11027279" y="6840682"/>
            <a:ext cx="712098" cy="710664"/>
            <a:chOff x="5168238" y="3313108"/>
            <a:chExt cx="297725" cy="297125"/>
          </a:xfrm>
        </p:grpSpPr>
        <p:sp>
          <p:nvSpPr>
            <p:cNvPr id="253" name="Google Shape;14129;p27">
              <a:extLst>
                <a:ext uri="{FF2B5EF4-FFF2-40B4-BE49-F238E27FC236}">
                  <a16:creationId xmlns:a16="http://schemas.microsoft.com/office/drawing/2014/main" id="{D71FB50C-ED1B-10DF-1F0B-8B8CE6A8805A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4" name="Google Shape;14130;p27">
              <a:extLst>
                <a:ext uri="{FF2B5EF4-FFF2-40B4-BE49-F238E27FC236}">
                  <a16:creationId xmlns:a16="http://schemas.microsoft.com/office/drawing/2014/main" id="{3DC0BC25-9A35-4A57-FBE2-246DDABCAFFB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5" name="Google Shape;14131;p27">
              <a:extLst>
                <a:ext uri="{FF2B5EF4-FFF2-40B4-BE49-F238E27FC236}">
                  <a16:creationId xmlns:a16="http://schemas.microsoft.com/office/drawing/2014/main" id="{52796BEA-07D0-3A14-8E97-325B3521044E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6" name="Google Shape;14132;p27">
              <a:extLst>
                <a:ext uri="{FF2B5EF4-FFF2-40B4-BE49-F238E27FC236}">
                  <a16:creationId xmlns:a16="http://schemas.microsoft.com/office/drawing/2014/main" id="{53C37536-F00A-5FDC-D5A3-39DFB8F3D935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7" name="Google Shape;14133;p27">
              <a:extLst>
                <a:ext uri="{FF2B5EF4-FFF2-40B4-BE49-F238E27FC236}">
                  <a16:creationId xmlns:a16="http://schemas.microsoft.com/office/drawing/2014/main" id="{2ADA1DA3-BC74-4920-12FC-5E17B016CB82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58" name="Google Shape;14134;p27">
            <a:extLst>
              <a:ext uri="{FF2B5EF4-FFF2-40B4-BE49-F238E27FC236}">
                <a16:creationId xmlns:a16="http://schemas.microsoft.com/office/drawing/2014/main" id="{8502130E-8C08-C40D-A878-5D30203EB4F2}"/>
              </a:ext>
            </a:extLst>
          </p:cNvPr>
          <p:cNvSpPr/>
          <p:nvPr/>
        </p:nvSpPr>
        <p:spPr>
          <a:xfrm>
            <a:off x="9520535" y="6839158"/>
            <a:ext cx="732010" cy="71156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59" name="Google Shape;14135;p27">
            <a:extLst>
              <a:ext uri="{FF2B5EF4-FFF2-40B4-BE49-F238E27FC236}">
                <a16:creationId xmlns:a16="http://schemas.microsoft.com/office/drawing/2014/main" id="{1870339B-8F55-4BDC-9982-4E798C350626}"/>
              </a:ext>
            </a:extLst>
          </p:cNvPr>
          <p:cNvGrpSpPr/>
          <p:nvPr/>
        </p:nvGrpSpPr>
        <p:grpSpPr>
          <a:xfrm>
            <a:off x="8048182" y="6842116"/>
            <a:ext cx="702112" cy="710604"/>
            <a:chOff x="4177563" y="3313708"/>
            <a:chExt cx="293550" cy="297100"/>
          </a:xfrm>
        </p:grpSpPr>
        <p:sp>
          <p:nvSpPr>
            <p:cNvPr id="260" name="Google Shape;14136;p27">
              <a:extLst>
                <a:ext uri="{FF2B5EF4-FFF2-40B4-BE49-F238E27FC236}">
                  <a16:creationId xmlns:a16="http://schemas.microsoft.com/office/drawing/2014/main" id="{D265C77F-9CF3-6CF8-469C-3FB25004BD41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1" name="Google Shape;14137;p27">
              <a:extLst>
                <a:ext uri="{FF2B5EF4-FFF2-40B4-BE49-F238E27FC236}">
                  <a16:creationId xmlns:a16="http://schemas.microsoft.com/office/drawing/2014/main" id="{7B08824C-90B8-BC0D-3AD3-CB66D24933A4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2" name="Google Shape;14138;p27">
              <a:extLst>
                <a:ext uri="{FF2B5EF4-FFF2-40B4-BE49-F238E27FC236}">
                  <a16:creationId xmlns:a16="http://schemas.microsoft.com/office/drawing/2014/main" id="{0FD4E7BF-0AB4-DA45-13AF-4E32FCE1DBE5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3" name="Google Shape;14139;p27">
              <a:extLst>
                <a:ext uri="{FF2B5EF4-FFF2-40B4-BE49-F238E27FC236}">
                  <a16:creationId xmlns:a16="http://schemas.microsoft.com/office/drawing/2014/main" id="{A813A02D-3459-803E-ABD5-F5D75075297A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4" name="Google Shape;14140;p27">
              <a:extLst>
                <a:ext uri="{FF2B5EF4-FFF2-40B4-BE49-F238E27FC236}">
                  <a16:creationId xmlns:a16="http://schemas.microsoft.com/office/drawing/2014/main" id="{35AF1089-F6C0-2374-08F6-CD2E683E8654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5" name="Google Shape;14141;p27">
              <a:extLst>
                <a:ext uri="{FF2B5EF4-FFF2-40B4-BE49-F238E27FC236}">
                  <a16:creationId xmlns:a16="http://schemas.microsoft.com/office/drawing/2014/main" id="{F7C7E52E-3EEE-1F23-025D-4E19BFA84129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6" name="Google Shape;14142;p27">
              <a:extLst>
                <a:ext uri="{FF2B5EF4-FFF2-40B4-BE49-F238E27FC236}">
                  <a16:creationId xmlns:a16="http://schemas.microsoft.com/office/drawing/2014/main" id="{13509642-1119-3906-2766-8D2CA1AA20FC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7" name="Google Shape;14143;p27">
              <a:extLst>
                <a:ext uri="{FF2B5EF4-FFF2-40B4-BE49-F238E27FC236}">
                  <a16:creationId xmlns:a16="http://schemas.microsoft.com/office/drawing/2014/main" id="{C179EADB-059C-480A-0101-8379626266AC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8" name="Google Shape;14144;p27">
              <a:extLst>
                <a:ext uri="{FF2B5EF4-FFF2-40B4-BE49-F238E27FC236}">
                  <a16:creationId xmlns:a16="http://schemas.microsoft.com/office/drawing/2014/main" id="{1FFA7E08-4240-708D-98AA-D9D445B966F7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69" name="Google Shape;14145;p27">
              <a:extLst>
                <a:ext uri="{FF2B5EF4-FFF2-40B4-BE49-F238E27FC236}">
                  <a16:creationId xmlns:a16="http://schemas.microsoft.com/office/drawing/2014/main" id="{DC21D404-A433-9A1F-10AE-1A226855F198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0" name="Google Shape;14146;p27">
              <a:extLst>
                <a:ext uri="{FF2B5EF4-FFF2-40B4-BE49-F238E27FC236}">
                  <a16:creationId xmlns:a16="http://schemas.microsoft.com/office/drawing/2014/main" id="{FD2178A4-D159-8B75-63AB-30DE9334C1F5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1" name="Google Shape;14147;p27">
              <a:extLst>
                <a:ext uri="{FF2B5EF4-FFF2-40B4-BE49-F238E27FC236}">
                  <a16:creationId xmlns:a16="http://schemas.microsoft.com/office/drawing/2014/main" id="{694DD706-C515-1E9C-4CA0-7E9F98ABD306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2" name="Google Shape;14148;p27">
              <a:extLst>
                <a:ext uri="{FF2B5EF4-FFF2-40B4-BE49-F238E27FC236}">
                  <a16:creationId xmlns:a16="http://schemas.microsoft.com/office/drawing/2014/main" id="{859FB9A6-8AA6-0559-C9D6-1469EA4C3670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73" name="Google Shape;14149;p27">
            <a:extLst>
              <a:ext uri="{FF2B5EF4-FFF2-40B4-BE49-F238E27FC236}">
                <a16:creationId xmlns:a16="http://schemas.microsoft.com/office/drawing/2014/main" id="{EB69796F-8A6D-7315-F6A5-7FCBB225C353}"/>
              </a:ext>
            </a:extLst>
          </p:cNvPr>
          <p:cNvSpPr/>
          <p:nvPr/>
        </p:nvSpPr>
        <p:spPr>
          <a:xfrm>
            <a:off x="6495903" y="6841791"/>
            <a:ext cx="712038" cy="712278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74" name="Google Shape;14150;p27">
            <a:extLst>
              <a:ext uri="{FF2B5EF4-FFF2-40B4-BE49-F238E27FC236}">
                <a16:creationId xmlns:a16="http://schemas.microsoft.com/office/drawing/2014/main" id="{3D7F26AB-5DB8-84F8-D535-42AB01F0F1A3}"/>
              </a:ext>
            </a:extLst>
          </p:cNvPr>
          <p:cNvGrpSpPr/>
          <p:nvPr/>
        </p:nvGrpSpPr>
        <p:grpSpPr>
          <a:xfrm>
            <a:off x="5086186" y="6842116"/>
            <a:ext cx="709168" cy="709228"/>
            <a:chOff x="3194038" y="3313708"/>
            <a:chExt cx="296500" cy="296525"/>
          </a:xfrm>
        </p:grpSpPr>
        <p:sp>
          <p:nvSpPr>
            <p:cNvPr id="275" name="Google Shape;14151;p27">
              <a:extLst>
                <a:ext uri="{FF2B5EF4-FFF2-40B4-BE49-F238E27FC236}">
                  <a16:creationId xmlns:a16="http://schemas.microsoft.com/office/drawing/2014/main" id="{1DDEA1FE-E31A-0CED-F689-701422B8CF52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6" name="Google Shape;14152;p27">
              <a:extLst>
                <a:ext uri="{FF2B5EF4-FFF2-40B4-BE49-F238E27FC236}">
                  <a16:creationId xmlns:a16="http://schemas.microsoft.com/office/drawing/2014/main" id="{12B89AF6-82CF-AED8-BFAA-F313B256E46A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7" name="Google Shape;14153;p27">
              <a:extLst>
                <a:ext uri="{FF2B5EF4-FFF2-40B4-BE49-F238E27FC236}">
                  <a16:creationId xmlns:a16="http://schemas.microsoft.com/office/drawing/2014/main" id="{A74DF7BD-0827-EB82-46E2-4AE682322E19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8" name="Google Shape;14154;p27">
              <a:extLst>
                <a:ext uri="{FF2B5EF4-FFF2-40B4-BE49-F238E27FC236}">
                  <a16:creationId xmlns:a16="http://schemas.microsoft.com/office/drawing/2014/main" id="{F07C9E1A-01E6-DAAF-24B8-5F34047415AE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79" name="Google Shape;14155;p27">
              <a:extLst>
                <a:ext uri="{FF2B5EF4-FFF2-40B4-BE49-F238E27FC236}">
                  <a16:creationId xmlns:a16="http://schemas.microsoft.com/office/drawing/2014/main" id="{E17A52AD-92F9-E485-D69C-294EFDC9052E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0" name="Google Shape;14156;p27">
              <a:extLst>
                <a:ext uri="{FF2B5EF4-FFF2-40B4-BE49-F238E27FC236}">
                  <a16:creationId xmlns:a16="http://schemas.microsoft.com/office/drawing/2014/main" id="{1855D6B3-3205-EDBD-DF03-0D3692330A7B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1" name="Google Shape;14157;p27">
              <a:extLst>
                <a:ext uri="{FF2B5EF4-FFF2-40B4-BE49-F238E27FC236}">
                  <a16:creationId xmlns:a16="http://schemas.microsoft.com/office/drawing/2014/main" id="{1CF626F6-B57A-BD57-7BCE-7D43278A4767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2" name="Google Shape;14158;p27">
              <a:extLst>
                <a:ext uri="{FF2B5EF4-FFF2-40B4-BE49-F238E27FC236}">
                  <a16:creationId xmlns:a16="http://schemas.microsoft.com/office/drawing/2014/main" id="{4035EC90-EC4E-8DD9-5E1A-DB1F93BD387C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3" name="Google Shape;14159;p27">
              <a:extLst>
                <a:ext uri="{FF2B5EF4-FFF2-40B4-BE49-F238E27FC236}">
                  <a16:creationId xmlns:a16="http://schemas.microsoft.com/office/drawing/2014/main" id="{79C050B9-866E-E8D1-673B-B45D13973AED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4" name="Google Shape;14160;p27">
              <a:extLst>
                <a:ext uri="{FF2B5EF4-FFF2-40B4-BE49-F238E27FC236}">
                  <a16:creationId xmlns:a16="http://schemas.microsoft.com/office/drawing/2014/main" id="{079F0497-DF0E-EE93-4C2F-AFA5D5E3A8C4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5" name="Google Shape;14161;p27">
            <a:extLst>
              <a:ext uri="{FF2B5EF4-FFF2-40B4-BE49-F238E27FC236}">
                <a16:creationId xmlns:a16="http://schemas.microsoft.com/office/drawing/2014/main" id="{9B6DD6DE-21C4-7DEE-E5FE-C1B7C7E35FDF}"/>
              </a:ext>
            </a:extLst>
          </p:cNvPr>
          <p:cNvGrpSpPr/>
          <p:nvPr/>
        </p:nvGrpSpPr>
        <p:grpSpPr>
          <a:xfrm>
            <a:off x="3556725" y="6861491"/>
            <a:ext cx="719154" cy="676102"/>
            <a:chOff x="2682013" y="3321808"/>
            <a:chExt cx="300675" cy="282675"/>
          </a:xfrm>
        </p:grpSpPr>
        <p:sp>
          <p:nvSpPr>
            <p:cNvPr id="286" name="Google Shape;14162;p27">
              <a:extLst>
                <a:ext uri="{FF2B5EF4-FFF2-40B4-BE49-F238E27FC236}">
                  <a16:creationId xmlns:a16="http://schemas.microsoft.com/office/drawing/2014/main" id="{DE331E71-19CE-284E-7C63-43FBD0CB0688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7" name="Google Shape;14163;p27">
              <a:extLst>
                <a:ext uri="{FF2B5EF4-FFF2-40B4-BE49-F238E27FC236}">
                  <a16:creationId xmlns:a16="http://schemas.microsoft.com/office/drawing/2014/main" id="{FFE7725A-7040-CD32-3268-B33A6D911B3A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8" name="Google Shape;14164;p27">
              <a:extLst>
                <a:ext uri="{FF2B5EF4-FFF2-40B4-BE49-F238E27FC236}">
                  <a16:creationId xmlns:a16="http://schemas.microsoft.com/office/drawing/2014/main" id="{AC46D6D1-4B22-1C8C-00C1-083E3D02091B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89" name="Google Shape;14165;p27">
            <a:extLst>
              <a:ext uri="{FF2B5EF4-FFF2-40B4-BE49-F238E27FC236}">
                <a16:creationId xmlns:a16="http://schemas.microsoft.com/office/drawing/2014/main" id="{D1FFD367-53A4-BDB0-6544-F851FA0453BB}"/>
              </a:ext>
            </a:extLst>
          </p:cNvPr>
          <p:cNvGrpSpPr/>
          <p:nvPr/>
        </p:nvGrpSpPr>
        <p:grpSpPr>
          <a:xfrm>
            <a:off x="2182493" y="6840683"/>
            <a:ext cx="582522" cy="713474"/>
            <a:chOff x="2234888" y="3313108"/>
            <a:chExt cx="243550" cy="298300"/>
          </a:xfrm>
        </p:grpSpPr>
        <p:sp>
          <p:nvSpPr>
            <p:cNvPr id="290" name="Google Shape;14166;p27">
              <a:extLst>
                <a:ext uri="{FF2B5EF4-FFF2-40B4-BE49-F238E27FC236}">
                  <a16:creationId xmlns:a16="http://schemas.microsoft.com/office/drawing/2014/main" id="{A846FB2F-975B-DCE5-1BC7-EB74271FE3CD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1" name="Google Shape;14167;p27">
              <a:extLst>
                <a:ext uri="{FF2B5EF4-FFF2-40B4-BE49-F238E27FC236}">
                  <a16:creationId xmlns:a16="http://schemas.microsoft.com/office/drawing/2014/main" id="{E78CB071-C183-E208-0BDA-D435775431B4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2" name="Google Shape;14168;p27">
              <a:extLst>
                <a:ext uri="{FF2B5EF4-FFF2-40B4-BE49-F238E27FC236}">
                  <a16:creationId xmlns:a16="http://schemas.microsoft.com/office/drawing/2014/main" id="{B45169D3-E793-6CCB-60FE-B3595D1C593B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3" name="Google Shape;14169;p27">
              <a:extLst>
                <a:ext uri="{FF2B5EF4-FFF2-40B4-BE49-F238E27FC236}">
                  <a16:creationId xmlns:a16="http://schemas.microsoft.com/office/drawing/2014/main" id="{BD558C23-0898-B37C-B04A-32A02906FE3C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4" name="Google Shape;14170;p27">
              <a:extLst>
                <a:ext uri="{FF2B5EF4-FFF2-40B4-BE49-F238E27FC236}">
                  <a16:creationId xmlns:a16="http://schemas.microsoft.com/office/drawing/2014/main" id="{8985C928-BFE9-F06D-A895-85018FA21D09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5" name="Google Shape;14171;p27">
              <a:extLst>
                <a:ext uri="{FF2B5EF4-FFF2-40B4-BE49-F238E27FC236}">
                  <a16:creationId xmlns:a16="http://schemas.microsoft.com/office/drawing/2014/main" id="{823A8D78-DBAD-673C-B722-CEF4DDD619EF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6" name="Google Shape;14172;p27">
              <a:extLst>
                <a:ext uri="{FF2B5EF4-FFF2-40B4-BE49-F238E27FC236}">
                  <a16:creationId xmlns:a16="http://schemas.microsoft.com/office/drawing/2014/main" id="{73FE3AF6-A161-EE82-7394-126D8B5BB981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7" name="Google Shape;14173;p27">
              <a:extLst>
                <a:ext uri="{FF2B5EF4-FFF2-40B4-BE49-F238E27FC236}">
                  <a16:creationId xmlns:a16="http://schemas.microsoft.com/office/drawing/2014/main" id="{7FD9BA6C-A296-1291-281B-1ADF8DA4B17F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98" name="Google Shape;14174;p27">
            <a:extLst>
              <a:ext uri="{FF2B5EF4-FFF2-40B4-BE49-F238E27FC236}">
                <a16:creationId xmlns:a16="http://schemas.microsoft.com/office/drawing/2014/main" id="{DB08D7DD-513C-D4E4-C76E-250A4192907D}"/>
              </a:ext>
            </a:extLst>
          </p:cNvPr>
          <p:cNvGrpSpPr/>
          <p:nvPr/>
        </p:nvGrpSpPr>
        <p:grpSpPr>
          <a:xfrm>
            <a:off x="2117017" y="7978461"/>
            <a:ext cx="714910" cy="712038"/>
            <a:chOff x="2207513" y="3788808"/>
            <a:chExt cx="298900" cy="297700"/>
          </a:xfrm>
        </p:grpSpPr>
        <p:sp>
          <p:nvSpPr>
            <p:cNvPr id="299" name="Google Shape;14175;p27">
              <a:extLst>
                <a:ext uri="{FF2B5EF4-FFF2-40B4-BE49-F238E27FC236}">
                  <a16:creationId xmlns:a16="http://schemas.microsoft.com/office/drawing/2014/main" id="{DF2DD4C6-1A0D-FC23-B456-3CBC78D6429D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0" name="Google Shape;14176;p27">
              <a:extLst>
                <a:ext uri="{FF2B5EF4-FFF2-40B4-BE49-F238E27FC236}">
                  <a16:creationId xmlns:a16="http://schemas.microsoft.com/office/drawing/2014/main" id="{DA5C8817-88A1-D469-D24A-40C9120926D0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1" name="Google Shape;14177;p27">
              <a:extLst>
                <a:ext uri="{FF2B5EF4-FFF2-40B4-BE49-F238E27FC236}">
                  <a16:creationId xmlns:a16="http://schemas.microsoft.com/office/drawing/2014/main" id="{14218A0B-6C6F-FA32-D702-068923721734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2" name="Google Shape;14178;p27">
              <a:extLst>
                <a:ext uri="{FF2B5EF4-FFF2-40B4-BE49-F238E27FC236}">
                  <a16:creationId xmlns:a16="http://schemas.microsoft.com/office/drawing/2014/main" id="{4B1ADEAB-6DFB-C6D3-9CBE-50DF55B40843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3" name="Google Shape;14179;p27">
              <a:extLst>
                <a:ext uri="{FF2B5EF4-FFF2-40B4-BE49-F238E27FC236}">
                  <a16:creationId xmlns:a16="http://schemas.microsoft.com/office/drawing/2014/main" id="{AC513D3B-0848-3773-E7AA-B843EF813FB9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4" name="Google Shape;14180;p27">
              <a:extLst>
                <a:ext uri="{FF2B5EF4-FFF2-40B4-BE49-F238E27FC236}">
                  <a16:creationId xmlns:a16="http://schemas.microsoft.com/office/drawing/2014/main" id="{FFF452C2-E6A4-5014-DAE7-B0BF254B4978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5" name="Google Shape;14181;p27">
            <a:extLst>
              <a:ext uri="{FF2B5EF4-FFF2-40B4-BE49-F238E27FC236}">
                <a16:creationId xmlns:a16="http://schemas.microsoft.com/office/drawing/2014/main" id="{92B981E8-EE76-CEBA-0D1A-430BFD6192E0}"/>
              </a:ext>
            </a:extLst>
          </p:cNvPr>
          <p:cNvGrpSpPr/>
          <p:nvPr/>
        </p:nvGrpSpPr>
        <p:grpSpPr>
          <a:xfrm>
            <a:off x="3563841" y="7980972"/>
            <a:ext cx="707794" cy="708092"/>
            <a:chOff x="2684988" y="3789858"/>
            <a:chExt cx="295925" cy="296050"/>
          </a:xfrm>
        </p:grpSpPr>
        <p:sp>
          <p:nvSpPr>
            <p:cNvPr id="306" name="Google Shape;14182;p27">
              <a:extLst>
                <a:ext uri="{FF2B5EF4-FFF2-40B4-BE49-F238E27FC236}">
                  <a16:creationId xmlns:a16="http://schemas.microsoft.com/office/drawing/2014/main" id="{8B52A790-CB72-DB65-9052-3692C96F377C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7" name="Google Shape;14183;p27">
              <a:extLst>
                <a:ext uri="{FF2B5EF4-FFF2-40B4-BE49-F238E27FC236}">
                  <a16:creationId xmlns:a16="http://schemas.microsoft.com/office/drawing/2014/main" id="{4BDAEE14-7CBD-B6D3-C1BA-0E483722CBE9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8" name="Google Shape;14184;p27">
              <a:extLst>
                <a:ext uri="{FF2B5EF4-FFF2-40B4-BE49-F238E27FC236}">
                  <a16:creationId xmlns:a16="http://schemas.microsoft.com/office/drawing/2014/main" id="{C67D5BC8-762F-9F93-0363-D4E999C64D8F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9" name="Google Shape;14185;p27">
              <a:extLst>
                <a:ext uri="{FF2B5EF4-FFF2-40B4-BE49-F238E27FC236}">
                  <a16:creationId xmlns:a16="http://schemas.microsoft.com/office/drawing/2014/main" id="{0E68181F-90CA-564E-2BD8-055B34348AD6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0" name="Google Shape;14186;p27">
              <a:extLst>
                <a:ext uri="{FF2B5EF4-FFF2-40B4-BE49-F238E27FC236}">
                  <a16:creationId xmlns:a16="http://schemas.microsoft.com/office/drawing/2014/main" id="{E1FCE095-208C-44C9-B1F7-06A426DA211F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1" name="Google Shape;14187;p27">
              <a:extLst>
                <a:ext uri="{FF2B5EF4-FFF2-40B4-BE49-F238E27FC236}">
                  <a16:creationId xmlns:a16="http://schemas.microsoft.com/office/drawing/2014/main" id="{93A4FB76-7DFC-E804-9847-FBC34B3CB74E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2" name="Google Shape;14188;p27">
              <a:extLst>
                <a:ext uri="{FF2B5EF4-FFF2-40B4-BE49-F238E27FC236}">
                  <a16:creationId xmlns:a16="http://schemas.microsoft.com/office/drawing/2014/main" id="{F90D93EE-8459-AA8E-BC15-0F857683B2A4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3" name="Google Shape;14189;p27">
              <a:extLst>
                <a:ext uri="{FF2B5EF4-FFF2-40B4-BE49-F238E27FC236}">
                  <a16:creationId xmlns:a16="http://schemas.microsoft.com/office/drawing/2014/main" id="{7D5CA851-1AD0-D993-CD8A-2B94F5CD37C4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4" name="Google Shape;14190;p27">
              <a:extLst>
                <a:ext uri="{FF2B5EF4-FFF2-40B4-BE49-F238E27FC236}">
                  <a16:creationId xmlns:a16="http://schemas.microsoft.com/office/drawing/2014/main" id="{77666576-59AE-5266-449E-E7FC018A3AE7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5" name="Google Shape;14191;p27">
              <a:extLst>
                <a:ext uri="{FF2B5EF4-FFF2-40B4-BE49-F238E27FC236}">
                  <a16:creationId xmlns:a16="http://schemas.microsoft.com/office/drawing/2014/main" id="{1DE489CD-6AA7-3E25-25FD-9B29532F2C20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6" name="Google Shape;14192;p27">
              <a:extLst>
                <a:ext uri="{FF2B5EF4-FFF2-40B4-BE49-F238E27FC236}">
                  <a16:creationId xmlns:a16="http://schemas.microsoft.com/office/drawing/2014/main" id="{47C9BE2B-5148-9FA7-F673-6259718C6645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17" name="Google Shape;14193;p27">
              <a:extLst>
                <a:ext uri="{FF2B5EF4-FFF2-40B4-BE49-F238E27FC236}">
                  <a16:creationId xmlns:a16="http://schemas.microsoft.com/office/drawing/2014/main" id="{14C06037-64E4-2A70-7DFE-DD44FC3E9BB2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18" name="Google Shape;14194;p27">
            <a:extLst>
              <a:ext uri="{FF2B5EF4-FFF2-40B4-BE49-F238E27FC236}">
                <a16:creationId xmlns:a16="http://schemas.microsoft.com/office/drawing/2014/main" id="{F1730AB4-742C-5E77-1269-7624C1AFA870}"/>
              </a:ext>
            </a:extLst>
          </p:cNvPr>
          <p:cNvGrpSpPr/>
          <p:nvPr/>
        </p:nvGrpSpPr>
        <p:grpSpPr>
          <a:xfrm>
            <a:off x="5088997" y="8009675"/>
            <a:ext cx="712038" cy="653798"/>
            <a:chOff x="3195213" y="3801858"/>
            <a:chExt cx="297700" cy="273350"/>
          </a:xfrm>
        </p:grpSpPr>
        <p:sp>
          <p:nvSpPr>
            <p:cNvPr id="319" name="Google Shape;14195;p27">
              <a:extLst>
                <a:ext uri="{FF2B5EF4-FFF2-40B4-BE49-F238E27FC236}">
                  <a16:creationId xmlns:a16="http://schemas.microsoft.com/office/drawing/2014/main" id="{D641FC0E-01F5-36FC-293F-CA2AC9763968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0" name="Google Shape;14196;p27">
              <a:extLst>
                <a:ext uri="{FF2B5EF4-FFF2-40B4-BE49-F238E27FC236}">
                  <a16:creationId xmlns:a16="http://schemas.microsoft.com/office/drawing/2014/main" id="{A1EDDE07-331F-F38D-E2CF-FC34379A2134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1" name="Google Shape;14197;p27">
              <a:extLst>
                <a:ext uri="{FF2B5EF4-FFF2-40B4-BE49-F238E27FC236}">
                  <a16:creationId xmlns:a16="http://schemas.microsoft.com/office/drawing/2014/main" id="{0456DCFB-21E2-04F5-25D2-5196BCC3871B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2" name="Google Shape;14198;p27">
              <a:extLst>
                <a:ext uri="{FF2B5EF4-FFF2-40B4-BE49-F238E27FC236}">
                  <a16:creationId xmlns:a16="http://schemas.microsoft.com/office/drawing/2014/main" id="{8503DA04-582A-2B5B-1262-39E4A96D6E9D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3" name="Google Shape;14199;p27">
              <a:extLst>
                <a:ext uri="{FF2B5EF4-FFF2-40B4-BE49-F238E27FC236}">
                  <a16:creationId xmlns:a16="http://schemas.microsoft.com/office/drawing/2014/main" id="{92B872CD-DE7B-DA9F-D09A-844961B88965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4" name="Google Shape;14200;p27">
              <a:extLst>
                <a:ext uri="{FF2B5EF4-FFF2-40B4-BE49-F238E27FC236}">
                  <a16:creationId xmlns:a16="http://schemas.microsoft.com/office/drawing/2014/main" id="{1CAA9405-70BA-DA61-7B1A-868F13E2F375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5" name="Google Shape;14201;p27">
              <a:extLst>
                <a:ext uri="{FF2B5EF4-FFF2-40B4-BE49-F238E27FC236}">
                  <a16:creationId xmlns:a16="http://schemas.microsoft.com/office/drawing/2014/main" id="{AAF6B8F8-4A96-EC09-529D-5ED2C9679434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26" name="Google Shape;14202;p27">
            <a:extLst>
              <a:ext uri="{FF2B5EF4-FFF2-40B4-BE49-F238E27FC236}">
                <a16:creationId xmlns:a16="http://schemas.microsoft.com/office/drawing/2014/main" id="{CA99B545-00DF-8F7E-423D-CEBDEFA6BCCA}"/>
              </a:ext>
            </a:extLst>
          </p:cNvPr>
          <p:cNvGrpSpPr/>
          <p:nvPr/>
        </p:nvGrpSpPr>
        <p:grpSpPr>
          <a:xfrm>
            <a:off x="6495999" y="7982527"/>
            <a:ext cx="712038" cy="712278"/>
            <a:chOff x="3656038" y="3790508"/>
            <a:chExt cx="297700" cy="297800"/>
          </a:xfrm>
        </p:grpSpPr>
        <p:sp>
          <p:nvSpPr>
            <p:cNvPr id="327" name="Google Shape;14203;p27">
              <a:extLst>
                <a:ext uri="{FF2B5EF4-FFF2-40B4-BE49-F238E27FC236}">
                  <a16:creationId xmlns:a16="http://schemas.microsoft.com/office/drawing/2014/main" id="{AA2EED19-E158-2EB6-AF33-15D8DB193287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8" name="Google Shape;14204;p27">
              <a:extLst>
                <a:ext uri="{FF2B5EF4-FFF2-40B4-BE49-F238E27FC236}">
                  <a16:creationId xmlns:a16="http://schemas.microsoft.com/office/drawing/2014/main" id="{96EA0F97-7122-8196-1395-AA3E3100A76A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9" name="Google Shape;14205;p27">
              <a:extLst>
                <a:ext uri="{FF2B5EF4-FFF2-40B4-BE49-F238E27FC236}">
                  <a16:creationId xmlns:a16="http://schemas.microsoft.com/office/drawing/2014/main" id="{7C176CCA-BBFC-270F-017E-98696749ECA3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0" name="Google Shape;14206;p27">
              <a:extLst>
                <a:ext uri="{FF2B5EF4-FFF2-40B4-BE49-F238E27FC236}">
                  <a16:creationId xmlns:a16="http://schemas.microsoft.com/office/drawing/2014/main" id="{0B66EA7B-ECE0-38CC-2644-B215C1331A1D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1" name="Google Shape;14207;p27">
              <a:extLst>
                <a:ext uri="{FF2B5EF4-FFF2-40B4-BE49-F238E27FC236}">
                  <a16:creationId xmlns:a16="http://schemas.microsoft.com/office/drawing/2014/main" id="{EA71D5AA-D1B7-683C-A6B1-025200D734A1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2" name="Google Shape;14208;p27">
            <a:extLst>
              <a:ext uri="{FF2B5EF4-FFF2-40B4-BE49-F238E27FC236}">
                <a16:creationId xmlns:a16="http://schemas.microsoft.com/office/drawing/2014/main" id="{E148A5A8-D1CA-F129-4A40-7BCF5EDC28D3}"/>
              </a:ext>
            </a:extLst>
          </p:cNvPr>
          <p:cNvGrpSpPr/>
          <p:nvPr/>
        </p:nvGrpSpPr>
        <p:grpSpPr>
          <a:xfrm>
            <a:off x="8062302" y="7979797"/>
            <a:ext cx="710660" cy="706358"/>
            <a:chOff x="3688251" y="4146473"/>
            <a:chExt cx="355330" cy="353179"/>
          </a:xfrm>
        </p:grpSpPr>
        <p:sp>
          <p:nvSpPr>
            <p:cNvPr id="333" name="Google Shape;14209;p27">
              <a:extLst>
                <a:ext uri="{FF2B5EF4-FFF2-40B4-BE49-F238E27FC236}">
                  <a16:creationId xmlns:a16="http://schemas.microsoft.com/office/drawing/2014/main" id="{219691F3-6ADD-A622-4C80-FD4C33D0CB5D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4" name="Google Shape;14210;p27">
              <a:extLst>
                <a:ext uri="{FF2B5EF4-FFF2-40B4-BE49-F238E27FC236}">
                  <a16:creationId xmlns:a16="http://schemas.microsoft.com/office/drawing/2014/main" id="{0AFA648D-C2A7-E97E-298F-9B6196BF7088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5" name="Google Shape;14211;p27">
            <a:extLst>
              <a:ext uri="{FF2B5EF4-FFF2-40B4-BE49-F238E27FC236}">
                <a16:creationId xmlns:a16="http://schemas.microsoft.com/office/drawing/2014/main" id="{6EF06610-E399-DF63-82E1-251FC102B401}"/>
              </a:ext>
            </a:extLst>
          </p:cNvPr>
          <p:cNvGrpSpPr/>
          <p:nvPr/>
        </p:nvGrpSpPr>
        <p:grpSpPr>
          <a:xfrm>
            <a:off x="9539195" y="7979897"/>
            <a:ext cx="712038" cy="712038"/>
            <a:chOff x="4673513" y="3789408"/>
            <a:chExt cx="297700" cy="297700"/>
          </a:xfrm>
        </p:grpSpPr>
        <p:sp>
          <p:nvSpPr>
            <p:cNvPr id="336" name="Google Shape;14212;p27">
              <a:extLst>
                <a:ext uri="{FF2B5EF4-FFF2-40B4-BE49-F238E27FC236}">
                  <a16:creationId xmlns:a16="http://schemas.microsoft.com/office/drawing/2014/main" id="{B6C63C17-D370-5DE5-408E-7225F7D607DB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7" name="Google Shape;14213;p27">
              <a:extLst>
                <a:ext uri="{FF2B5EF4-FFF2-40B4-BE49-F238E27FC236}">
                  <a16:creationId xmlns:a16="http://schemas.microsoft.com/office/drawing/2014/main" id="{087271C2-3054-75F5-07C5-9D974372F9BF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8" name="Google Shape;14214;p27">
              <a:extLst>
                <a:ext uri="{FF2B5EF4-FFF2-40B4-BE49-F238E27FC236}">
                  <a16:creationId xmlns:a16="http://schemas.microsoft.com/office/drawing/2014/main" id="{C1647BDB-5712-681E-0F09-A4FBBF42D675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39" name="Google Shape;14215;p27">
            <a:extLst>
              <a:ext uri="{FF2B5EF4-FFF2-40B4-BE49-F238E27FC236}">
                <a16:creationId xmlns:a16="http://schemas.microsoft.com/office/drawing/2014/main" id="{D238360F-10B0-E003-D9C0-1553E4B6D0D6}"/>
              </a:ext>
            </a:extLst>
          </p:cNvPr>
          <p:cNvGrpSpPr/>
          <p:nvPr/>
        </p:nvGrpSpPr>
        <p:grpSpPr>
          <a:xfrm>
            <a:off x="11044379" y="7979897"/>
            <a:ext cx="712038" cy="706358"/>
            <a:chOff x="5175388" y="3789408"/>
            <a:chExt cx="297700" cy="295325"/>
          </a:xfrm>
        </p:grpSpPr>
        <p:sp>
          <p:nvSpPr>
            <p:cNvPr id="340" name="Google Shape;14216;p27">
              <a:extLst>
                <a:ext uri="{FF2B5EF4-FFF2-40B4-BE49-F238E27FC236}">
                  <a16:creationId xmlns:a16="http://schemas.microsoft.com/office/drawing/2014/main" id="{1DD0EE89-F7A4-120C-E232-A6553BA5483E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1" name="Google Shape;14217;p27">
              <a:extLst>
                <a:ext uri="{FF2B5EF4-FFF2-40B4-BE49-F238E27FC236}">
                  <a16:creationId xmlns:a16="http://schemas.microsoft.com/office/drawing/2014/main" id="{44C08B7C-9EC4-4A11-0FA0-3B6311579BA9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2" name="Google Shape;14218;p27">
              <a:extLst>
                <a:ext uri="{FF2B5EF4-FFF2-40B4-BE49-F238E27FC236}">
                  <a16:creationId xmlns:a16="http://schemas.microsoft.com/office/drawing/2014/main" id="{8E2BB8AE-7001-E11B-57FB-E6680B464EF5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43" name="Google Shape;14219;p27">
            <a:extLst>
              <a:ext uri="{FF2B5EF4-FFF2-40B4-BE49-F238E27FC236}">
                <a16:creationId xmlns:a16="http://schemas.microsoft.com/office/drawing/2014/main" id="{87F8C72D-6A00-69A6-1279-CFBB05755073}"/>
              </a:ext>
            </a:extLst>
          </p:cNvPr>
          <p:cNvGrpSpPr/>
          <p:nvPr/>
        </p:nvGrpSpPr>
        <p:grpSpPr>
          <a:xfrm>
            <a:off x="12546754" y="7978460"/>
            <a:ext cx="729140" cy="711500"/>
            <a:chOff x="5676088" y="3788808"/>
            <a:chExt cx="304850" cy="297475"/>
          </a:xfrm>
        </p:grpSpPr>
        <p:sp>
          <p:nvSpPr>
            <p:cNvPr id="344" name="Google Shape;14220;p27">
              <a:extLst>
                <a:ext uri="{FF2B5EF4-FFF2-40B4-BE49-F238E27FC236}">
                  <a16:creationId xmlns:a16="http://schemas.microsoft.com/office/drawing/2014/main" id="{3E11B1B2-EEC8-C91B-940B-29637FED3FBB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5" name="Google Shape;14221;p27">
              <a:extLst>
                <a:ext uri="{FF2B5EF4-FFF2-40B4-BE49-F238E27FC236}">
                  <a16:creationId xmlns:a16="http://schemas.microsoft.com/office/drawing/2014/main" id="{B06737E8-A647-4697-20EF-9377B527AC62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6" name="Google Shape;14222;p27">
              <a:extLst>
                <a:ext uri="{FF2B5EF4-FFF2-40B4-BE49-F238E27FC236}">
                  <a16:creationId xmlns:a16="http://schemas.microsoft.com/office/drawing/2014/main" id="{EA08D295-F7DE-D6AB-B700-FC36998B73B0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7" name="Google Shape;14223;p27">
              <a:extLst>
                <a:ext uri="{FF2B5EF4-FFF2-40B4-BE49-F238E27FC236}">
                  <a16:creationId xmlns:a16="http://schemas.microsoft.com/office/drawing/2014/main" id="{02B9E9EE-533D-066C-A642-2C1412129412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8" name="Google Shape;14224;p27">
              <a:extLst>
                <a:ext uri="{FF2B5EF4-FFF2-40B4-BE49-F238E27FC236}">
                  <a16:creationId xmlns:a16="http://schemas.microsoft.com/office/drawing/2014/main" id="{556A4876-5119-5CE8-E3B4-164CA48ABB2A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49" name="Google Shape;14225;p27">
              <a:extLst>
                <a:ext uri="{FF2B5EF4-FFF2-40B4-BE49-F238E27FC236}">
                  <a16:creationId xmlns:a16="http://schemas.microsoft.com/office/drawing/2014/main" id="{CB6C41B6-7501-4993-42BC-A7E912348359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50" name="Google Shape;14226;p27">
            <a:extLst>
              <a:ext uri="{FF2B5EF4-FFF2-40B4-BE49-F238E27FC236}">
                <a16:creationId xmlns:a16="http://schemas.microsoft.com/office/drawing/2014/main" id="{13E1C1B7-8A1B-E26A-47A8-E385661B4139}"/>
              </a:ext>
            </a:extLst>
          </p:cNvPr>
          <p:cNvGrpSpPr/>
          <p:nvPr/>
        </p:nvGrpSpPr>
        <p:grpSpPr>
          <a:xfrm>
            <a:off x="13995015" y="7979897"/>
            <a:ext cx="712038" cy="713474"/>
            <a:chOff x="6154163" y="3789408"/>
            <a:chExt cx="297700" cy="298300"/>
          </a:xfrm>
        </p:grpSpPr>
        <p:sp>
          <p:nvSpPr>
            <p:cNvPr id="351" name="Google Shape;14227;p27">
              <a:extLst>
                <a:ext uri="{FF2B5EF4-FFF2-40B4-BE49-F238E27FC236}">
                  <a16:creationId xmlns:a16="http://schemas.microsoft.com/office/drawing/2014/main" id="{E6B9FEB0-571D-8955-8E07-622E07ECCC1A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2" name="Google Shape;14228;p27">
              <a:extLst>
                <a:ext uri="{FF2B5EF4-FFF2-40B4-BE49-F238E27FC236}">
                  <a16:creationId xmlns:a16="http://schemas.microsoft.com/office/drawing/2014/main" id="{E368BD04-6C00-B948-CA2A-AAE5E11CF63C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3" name="Google Shape;14229;p27">
              <a:extLst>
                <a:ext uri="{FF2B5EF4-FFF2-40B4-BE49-F238E27FC236}">
                  <a16:creationId xmlns:a16="http://schemas.microsoft.com/office/drawing/2014/main" id="{85D6146E-4817-BF63-6DD4-E92C54D44EBA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4" name="Google Shape;14230;p27">
              <a:extLst>
                <a:ext uri="{FF2B5EF4-FFF2-40B4-BE49-F238E27FC236}">
                  <a16:creationId xmlns:a16="http://schemas.microsoft.com/office/drawing/2014/main" id="{88A21A38-B6C2-76ED-7CA6-780722A28492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5" name="Google Shape;14231;p27">
              <a:extLst>
                <a:ext uri="{FF2B5EF4-FFF2-40B4-BE49-F238E27FC236}">
                  <a16:creationId xmlns:a16="http://schemas.microsoft.com/office/drawing/2014/main" id="{5208036B-663E-2D63-E31A-3922B5242B99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6" name="Google Shape;14232;p27">
              <a:extLst>
                <a:ext uri="{FF2B5EF4-FFF2-40B4-BE49-F238E27FC236}">
                  <a16:creationId xmlns:a16="http://schemas.microsoft.com/office/drawing/2014/main" id="{21548DB2-9F10-5DC6-6F5E-AA72BA6C5A39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7" name="Google Shape;14233;p27">
              <a:extLst>
                <a:ext uri="{FF2B5EF4-FFF2-40B4-BE49-F238E27FC236}">
                  <a16:creationId xmlns:a16="http://schemas.microsoft.com/office/drawing/2014/main" id="{BFCB04B5-A75C-9C33-CBE2-105E8B2F2EB1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8" name="Google Shape;14234;p27">
              <a:extLst>
                <a:ext uri="{FF2B5EF4-FFF2-40B4-BE49-F238E27FC236}">
                  <a16:creationId xmlns:a16="http://schemas.microsoft.com/office/drawing/2014/main" id="{344AB6CA-FD2A-AF3C-6E92-A8AF51EF5562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9" name="Google Shape;14235;p27">
              <a:extLst>
                <a:ext uri="{FF2B5EF4-FFF2-40B4-BE49-F238E27FC236}">
                  <a16:creationId xmlns:a16="http://schemas.microsoft.com/office/drawing/2014/main" id="{99E7F59F-C2DD-3979-0BBE-508AF7B7C882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0" name="Google Shape;14236;p27">
              <a:extLst>
                <a:ext uri="{FF2B5EF4-FFF2-40B4-BE49-F238E27FC236}">
                  <a16:creationId xmlns:a16="http://schemas.microsoft.com/office/drawing/2014/main" id="{CA67CD60-B082-B102-4159-D3B25B3173F8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1" name="Google Shape;14237;p27">
              <a:extLst>
                <a:ext uri="{FF2B5EF4-FFF2-40B4-BE49-F238E27FC236}">
                  <a16:creationId xmlns:a16="http://schemas.microsoft.com/office/drawing/2014/main" id="{5A3B9C5C-6987-99CE-144E-B8FFF55EC95F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2" name="Google Shape;14238;p27">
              <a:extLst>
                <a:ext uri="{FF2B5EF4-FFF2-40B4-BE49-F238E27FC236}">
                  <a16:creationId xmlns:a16="http://schemas.microsoft.com/office/drawing/2014/main" id="{79493A3D-5E3A-0055-CC96-2E32CCD7AC9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3" name="Google Shape;14239;p27">
              <a:extLst>
                <a:ext uri="{FF2B5EF4-FFF2-40B4-BE49-F238E27FC236}">
                  <a16:creationId xmlns:a16="http://schemas.microsoft.com/office/drawing/2014/main" id="{26C23387-CD36-AD22-63D7-339DA19E713D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4" name="Google Shape;14240;p27">
              <a:extLst>
                <a:ext uri="{FF2B5EF4-FFF2-40B4-BE49-F238E27FC236}">
                  <a16:creationId xmlns:a16="http://schemas.microsoft.com/office/drawing/2014/main" id="{23CDC939-FC8B-41F5-F7DF-D0CC3A8F7DF1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5" name="Google Shape;14241;p27">
              <a:extLst>
                <a:ext uri="{FF2B5EF4-FFF2-40B4-BE49-F238E27FC236}">
                  <a16:creationId xmlns:a16="http://schemas.microsoft.com/office/drawing/2014/main" id="{EE6269D9-3241-0F28-FDD5-109D900EA78F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6" name="Google Shape;14242;p27">
              <a:extLst>
                <a:ext uri="{FF2B5EF4-FFF2-40B4-BE49-F238E27FC236}">
                  <a16:creationId xmlns:a16="http://schemas.microsoft.com/office/drawing/2014/main" id="{CD36F5A2-6331-CF86-EA16-9B11EDE49E8D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67" name="Google Shape;14243;p27">
            <a:extLst>
              <a:ext uri="{FF2B5EF4-FFF2-40B4-BE49-F238E27FC236}">
                <a16:creationId xmlns:a16="http://schemas.microsoft.com/office/drawing/2014/main" id="{7129F205-D8FA-36C4-F718-B04C5E5BF33C}"/>
              </a:ext>
            </a:extLst>
          </p:cNvPr>
          <p:cNvGrpSpPr/>
          <p:nvPr/>
        </p:nvGrpSpPr>
        <p:grpSpPr>
          <a:xfrm>
            <a:off x="15481721" y="7985219"/>
            <a:ext cx="712098" cy="706718"/>
            <a:chOff x="6648313" y="3791633"/>
            <a:chExt cx="297725" cy="295475"/>
          </a:xfrm>
        </p:grpSpPr>
        <p:sp>
          <p:nvSpPr>
            <p:cNvPr id="368" name="Google Shape;14244;p27">
              <a:extLst>
                <a:ext uri="{FF2B5EF4-FFF2-40B4-BE49-F238E27FC236}">
                  <a16:creationId xmlns:a16="http://schemas.microsoft.com/office/drawing/2014/main" id="{F595B436-DE68-6B79-DA18-52C8583C4A25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69" name="Google Shape;14245;p27">
              <a:extLst>
                <a:ext uri="{FF2B5EF4-FFF2-40B4-BE49-F238E27FC236}">
                  <a16:creationId xmlns:a16="http://schemas.microsoft.com/office/drawing/2014/main" id="{F65F5355-DCCD-1B5A-A8E4-490E3F335891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0" name="Google Shape;14246;p27">
              <a:extLst>
                <a:ext uri="{FF2B5EF4-FFF2-40B4-BE49-F238E27FC236}">
                  <a16:creationId xmlns:a16="http://schemas.microsoft.com/office/drawing/2014/main" id="{84695E88-A84E-9728-3CEB-4396FBD08AE4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1" name="Google Shape;14247;p27">
              <a:extLst>
                <a:ext uri="{FF2B5EF4-FFF2-40B4-BE49-F238E27FC236}">
                  <a16:creationId xmlns:a16="http://schemas.microsoft.com/office/drawing/2014/main" id="{330C7B6A-143C-7ABB-2969-2E7CB4D3CDAE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2" name="Google Shape;14248;p27">
              <a:extLst>
                <a:ext uri="{FF2B5EF4-FFF2-40B4-BE49-F238E27FC236}">
                  <a16:creationId xmlns:a16="http://schemas.microsoft.com/office/drawing/2014/main" id="{22AD7995-8650-7AA6-A7CD-E69004BF2A7A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73" name="Google Shape;14249;p27">
            <a:extLst>
              <a:ext uri="{FF2B5EF4-FFF2-40B4-BE49-F238E27FC236}">
                <a16:creationId xmlns:a16="http://schemas.microsoft.com/office/drawing/2014/main" id="{0A653F41-0C1C-4517-E2FD-DAAB88AB26BF}"/>
              </a:ext>
            </a:extLst>
          </p:cNvPr>
          <p:cNvGrpSpPr/>
          <p:nvPr/>
        </p:nvGrpSpPr>
        <p:grpSpPr>
          <a:xfrm>
            <a:off x="8046746" y="3535632"/>
            <a:ext cx="716344" cy="710664"/>
            <a:chOff x="4176963" y="1931283"/>
            <a:chExt cx="299500" cy="297125"/>
          </a:xfrm>
        </p:grpSpPr>
        <p:sp>
          <p:nvSpPr>
            <p:cNvPr id="374" name="Google Shape;14250;p27">
              <a:extLst>
                <a:ext uri="{FF2B5EF4-FFF2-40B4-BE49-F238E27FC236}">
                  <a16:creationId xmlns:a16="http://schemas.microsoft.com/office/drawing/2014/main" id="{7A2DFCD0-FDA7-B2E1-EDDA-98AA4729DF43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5" name="Google Shape;14251;p27">
              <a:extLst>
                <a:ext uri="{FF2B5EF4-FFF2-40B4-BE49-F238E27FC236}">
                  <a16:creationId xmlns:a16="http://schemas.microsoft.com/office/drawing/2014/main" id="{33D80DC4-3A47-7815-FA09-C4056DCBE378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6" name="Google Shape;14252;p27">
              <a:extLst>
                <a:ext uri="{FF2B5EF4-FFF2-40B4-BE49-F238E27FC236}">
                  <a16:creationId xmlns:a16="http://schemas.microsoft.com/office/drawing/2014/main" id="{FA40242E-B2C1-6B48-CDCA-C28095F8B01C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7" name="Google Shape;14253;p27">
              <a:extLst>
                <a:ext uri="{FF2B5EF4-FFF2-40B4-BE49-F238E27FC236}">
                  <a16:creationId xmlns:a16="http://schemas.microsoft.com/office/drawing/2014/main" id="{171963F8-895A-D658-02EF-1A77E2E90E58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8" name="Google Shape;14254;p27">
              <a:extLst>
                <a:ext uri="{FF2B5EF4-FFF2-40B4-BE49-F238E27FC236}">
                  <a16:creationId xmlns:a16="http://schemas.microsoft.com/office/drawing/2014/main" id="{AED46957-1873-CE61-8436-E4B84964A43E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79" name="Google Shape;14255;p27">
              <a:extLst>
                <a:ext uri="{FF2B5EF4-FFF2-40B4-BE49-F238E27FC236}">
                  <a16:creationId xmlns:a16="http://schemas.microsoft.com/office/drawing/2014/main" id="{ECF95FE6-D2D4-B378-6129-498D5F6E5C32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80" name="Google Shape;14256;p27">
            <a:extLst>
              <a:ext uri="{FF2B5EF4-FFF2-40B4-BE49-F238E27FC236}">
                <a16:creationId xmlns:a16="http://schemas.microsoft.com/office/drawing/2014/main" id="{E8AD22E2-5B61-F898-FDA1-F2A2CDE58435}"/>
              </a:ext>
            </a:extLst>
          </p:cNvPr>
          <p:cNvSpPr txBox="1"/>
          <p:nvPr/>
        </p:nvSpPr>
        <p:spPr>
          <a:xfrm>
            <a:off x="2096700" y="2317300"/>
            <a:ext cx="14094600" cy="9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3200" kern="0" dirty="0"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3200"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1" name="Google Shape;14257;p27">
            <a:extLst>
              <a:ext uri="{FF2B5EF4-FFF2-40B4-BE49-F238E27FC236}">
                <a16:creationId xmlns:a16="http://schemas.microsoft.com/office/drawing/2014/main" id="{AA5DC728-3436-EB33-13F0-9F62C0B6AA87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cs typeface="B Nazanin" panose="00000700000000000000" pitchFamily="2" charset="-78"/>
              </a:rPr>
              <a:t>نمادهای برتر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9103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5" name="Freeform 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76734" y="621658"/>
            <a:ext cx="17176916" cy="842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71"/>
              </a:lnSpc>
            </a:pPr>
            <a:r>
              <a:rPr lang="fa-IR" sz="5899" spc="87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تیمی ما</a:t>
            </a:r>
            <a:endParaRPr lang="en-US" sz="5899" spc="87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412691" y="6590388"/>
            <a:ext cx="9483020" cy="540060"/>
            <a:chOff x="0" y="0"/>
            <a:chExt cx="12644026" cy="72008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2643993" cy="720090"/>
            </a:xfrm>
            <a:custGeom>
              <a:avLst/>
              <a:gdLst/>
              <a:ahLst/>
              <a:cxnLst/>
              <a:rect l="l" t="t" r="r" b="b"/>
              <a:pathLst>
                <a:path w="12643993" h="720090">
                  <a:moveTo>
                    <a:pt x="0" y="0"/>
                  </a:moveTo>
                  <a:lnTo>
                    <a:pt x="12643993" y="0"/>
                  </a:lnTo>
                  <a:lnTo>
                    <a:pt x="12643993" y="720090"/>
                  </a:lnTo>
                  <a:lnTo>
                    <a:pt x="0" y="72009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412691" y="7240963"/>
            <a:ext cx="9483020" cy="540060"/>
            <a:chOff x="0" y="0"/>
            <a:chExt cx="12644026" cy="72008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2643993" cy="720090"/>
            </a:xfrm>
            <a:custGeom>
              <a:avLst/>
              <a:gdLst/>
              <a:ahLst/>
              <a:cxnLst/>
              <a:rect l="l" t="t" r="r" b="b"/>
              <a:pathLst>
                <a:path w="12643993" h="720090">
                  <a:moveTo>
                    <a:pt x="0" y="0"/>
                  </a:moveTo>
                  <a:lnTo>
                    <a:pt x="12643993" y="0"/>
                  </a:lnTo>
                  <a:lnTo>
                    <a:pt x="12643993" y="720090"/>
                  </a:lnTo>
                  <a:lnTo>
                    <a:pt x="0" y="72009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7412691" y="7904727"/>
            <a:ext cx="9483020" cy="540060"/>
            <a:chOff x="0" y="0"/>
            <a:chExt cx="12644026" cy="7200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643993" cy="720090"/>
            </a:xfrm>
            <a:custGeom>
              <a:avLst/>
              <a:gdLst/>
              <a:ahLst/>
              <a:cxnLst/>
              <a:rect l="l" t="t" r="r" b="b"/>
              <a:pathLst>
                <a:path w="12643993" h="720090">
                  <a:moveTo>
                    <a:pt x="0" y="0"/>
                  </a:moveTo>
                  <a:lnTo>
                    <a:pt x="12643993" y="0"/>
                  </a:lnTo>
                  <a:lnTo>
                    <a:pt x="12643993" y="720090"/>
                  </a:lnTo>
                  <a:lnTo>
                    <a:pt x="0" y="72009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7412691" y="8542116"/>
            <a:ext cx="9483020" cy="540060"/>
            <a:chOff x="0" y="0"/>
            <a:chExt cx="12644026" cy="7200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643993" cy="720090"/>
            </a:xfrm>
            <a:custGeom>
              <a:avLst/>
              <a:gdLst/>
              <a:ahLst/>
              <a:cxnLst/>
              <a:rect l="l" t="t" r="r" b="b"/>
              <a:pathLst>
                <a:path w="12643993" h="720090">
                  <a:moveTo>
                    <a:pt x="0" y="0"/>
                  </a:moveTo>
                  <a:lnTo>
                    <a:pt x="12643993" y="0"/>
                  </a:lnTo>
                  <a:lnTo>
                    <a:pt x="12643993" y="720090"/>
                  </a:lnTo>
                  <a:lnTo>
                    <a:pt x="0" y="72009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8319" y="5065722"/>
            <a:ext cx="13277700" cy="5475189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7372946" y="2686572"/>
            <a:ext cx="3995510" cy="554672"/>
            <a:chOff x="0" y="0"/>
            <a:chExt cx="5327346" cy="73956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5327396" cy="739521"/>
            </a:xfrm>
            <a:custGeom>
              <a:avLst/>
              <a:gdLst/>
              <a:ahLst/>
              <a:cxnLst/>
              <a:rect l="l" t="t" r="r" b="b"/>
              <a:pathLst>
                <a:path w="5327396" h="739521">
                  <a:moveTo>
                    <a:pt x="0" y="0"/>
                  </a:moveTo>
                  <a:lnTo>
                    <a:pt x="5327396" y="0"/>
                  </a:lnTo>
                  <a:lnTo>
                    <a:pt x="5327396" y="739521"/>
                  </a:lnTo>
                  <a:lnTo>
                    <a:pt x="0" y="739521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9525"/>
              <a:ext cx="5327346" cy="749087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3000"/>
                </a:lnSpc>
              </a:pPr>
              <a:r>
                <a:rPr lang="fa-IR" sz="2400" spc="35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نام شخص</a:t>
              </a:r>
              <a:endParaRPr lang="en-US" sz="2400" spc="35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7372947" y="3334644"/>
            <a:ext cx="4892324" cy="554672"/>
            <a:chOff x="0" y="0"/>
            <a:chExt cx="6523098" cy="73956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523101" cy="739521"/>
            </a:xfrm>
            <a:custGeom>
              <a:avLst/>
              <a:gdLst/>
              <a:ahLst/>
              <a:cxnLst/>
              <a:rect l="l" t="t" r="r" b="b"/>
              <a:pathLst>
                <a:path w="6523101" h="739521">
                  <a:moveTo>
                    <a:pt x="0" y="0"/>
                  </a:moveTo>
                  <a:lnTo>
                    <a:pt x="6523101" y="0"/>
                  </a:lnTo>
                  <a:lnTo>
                    <a:pt x="6523101" y="739521"/>
                  </a:lnTo>
                  <a:lnTo>
                    <a:pt x="0" y="739521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21" name="TextBox 21"/>
            <p:cNvSpPr txBox="1"/>
            <p:nvPr/>
          </p:nvSpPr>
          <p:spPr>
            <a:xfrm>
              <a:off x="0" y="-9525"/>
              <a:ext cx="6523098" cy="749087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 rtl="1">
                <a:lnSpc>
                  <a:spcPts val="3000"/>
                </a:lnSpc>
              </a:pPr>
              <a:r>
                <a:rPr lang="fa-IR" sz="2400" spc="35" dirty="0">
                  <a:solidFill>
                    <a:srgbClr val="FFFFFF"/>
                  </a:solidFill>
                  <a:latin typeface="Montserrat"/>
                  <a:cs typeface="B Nazanin" pitchFamily="2" charset="-78"/>
                </a:rPr>
                <a:t>کارگردان خلاق</a:t>
              </a:r>
              <a:endParaRPr lang="en-US" sz="2400" spc="35" dirty="0">
                <a:solidFill>
                  <a:srgbClr val="FFFFFF"/>
                </a:solidFill>
                <a:latin typeface="Montserrat"/>
                <a:cs typeface="B Nazanin" pitchFamily="2" charset="-78"/>
              </a:endParaRPr>
            </a:p>
          </p:txBody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7350663" y="4001702"/>
            <a:ext cx="9545047" cy="2052228"/>
            <a:chOff x="0" y="0"/>
            <a:chExt cx="12726730" cy="273630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2726670" cy="2736342"/>
            </a:xfrm>
            <a:custGeom>
              <a:avLst/>
              <a:gdLst/>
              <a:ahLst/>
              <a:cxnLst/>
              <a:rect l="l" t="t" r="r" b="b"/>
              <a:pathLst>
                <a:path w="12726670" h="2736342">
                  <a:moveTo>
                    <a:pt x="0" y="0"/>
                  </a:moveTo>
                  <a:lnTo>
                    <a:pt x="12726670" y="0"/>
                  </a:lnTo>
                  <a:lnTo>
                    <a:pt x="12726670" y="2736342"/>
                  </a:lnTo>
                  <a:lnTo>
                    <a:pt x="0" y="2736342"/>
                  </a:lnTo>
                  <a:lnTo>
                    <a:pt x="0" y="566039"/>
                  </a:lnTo>
                  <a:lnTo>
                    <a:pt x="0" y="566039"/>
                  </a:lnTo>
                  <a:lnTo>
                    <a:pt x="0" y="15621"/>
                  </a:lnTo>
                  <a:lnTo>
                    <a:pt x="0" y="15621"/>
                  </a:lnTo>
                  <a:close/>
                </a:path>
              </a:pathLst>
            </a:custGeom>
            <a:solidFill>
              <a:srgbClr val="404040"/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7731238" y="4311791"/>
            <a:ext cx="8783896" cy="1025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متن مثال: ارائه پاورپوینت مدرنی را دریافت کنید که به زیبایی طراحی شده است. من امیدوارم و معتقدم که این الگو در زمان، پول و اعتبار شما صرفه جویی کند. یک ارائه پاورپوینت مدرن که به زیبایی طراحی شده است دریافت کنید. من امیدوارم و معتقدم که این الگو در زمان، پول و اعتبار شما صرفه جویی کند.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99" spc="25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643802" y="6429384"/>
            <a:ext cx="3058950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مهارت ها را اضافه کنید</a:t>
            </a:r>
            <a:r>
              <a:rPr lang="en-US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– 70%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643802" y="7143764"/>
            <a:ext cx="3058950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مهارت ها را اضافه کنید</a:t>
            </a:r>
            <a:r>
              <a:rPr lang="en-US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– 80%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715240" y="7929582"/>
            <a:ext cx="3058950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مهارت ها را اضافه کنید</a:t>
            </a:r>
            <a:r>
              <a:rPr lang="en-US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– 60%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7733890" y="8665952"/>
            <a:ext cx="3058950" cy="257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مهارت ها را اضافه کنید</a:t>
            </a:r>
            <a:r>
              <a:rPr lang="en-US" sz="1699" spc="25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– 90%</a:t>
            </a:r>
          </a:p>
        </p:txBody>
      </p:sp>
      <p:sp>
        <p:nvSpPr>
          <p:cNvPr id="29" name="Freeform 29"/>
          <p:cNvSpPr/>
          <p:nvPr/>
        </p:nvSpPr>
        <p:spPr>
          <a:xfrm>
            <a:off x="1043463" y="2576919"/>
            <a:ext cx="5053353" cy="6668044"/>
          </a:xfrm>
          <a:custGeom>
            <a:avLst/>
            <a:gdLst/>
            <a:ahLst/>
            <a:cxnLst/>
            <a:rect l="l" t="t" r="r" b="b"/>
            <a:pathLst>
              <a:path w="5053353" h="6668044">
                <a:moveTo>
                  <a:pt x="0" y="0"/>
                </a:moveTo>
                <a:lnTo>
                  <a:pt x="5053353" y="0"/>
                </a:lnTo>
                <a:lnTo>
                  <a:pt x="5053353" y="6668045"/>
                </a:lnTo>
                <a:lnTo>
                  <a:pt x="0" y="66680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6812" r="-275" b="-717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5" name="Freeform 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6554068" y="2780557"/>
            <a:ext cx="1516638" cy="1524229"/>
            <a:chOff x="0" y="0"/>
            <a:chExt cx="2022184" cy="2032306"/>
          </a:xfrm>
        </p:grpSpPr>
        <p:sp>
          <p:nvSpPr>
            <p:cNvPr id="7" name="Freeform 7"/>
            <p:cNvSpPr/>
            <p:nvPr/>
          </p:nvSpPr>
          <p:spPr>
            <a:xfrm>
              <a:off x="127" y="0"/>
              <a:ext cx="2054225" cy="2050542"/>
            </a:xfrm>
            <a:custGeom>
              <a:avLst/>
              <a:gdLst/>
              <a:ahLst/>
              <a:cxnLst/>
              <a:rect l="l" t="t" r="r" b="b"/>
              <a:pathLst>
                <a:path w="2054225" h="2050542">
                  <a:moveTo>
                    <a:pt x="989330" y="1457960"/>
                  </a:moveTo>
                  <a:cubicBezTo>
                    <a:pt x="973582" y="1539494"/>
                    <a:pt x="958088" y="1619631"/>
                    <a:pt x="942467" y="1700657"/>
                  </a:cubicBezTo>
                  <a:lnTo>
                    <a:pt x="1351407" y="1700657"/>
                  </a:lnTo>
                  <a:cubicBezTo>
                    <a:pt x="1351534" y="1700276"/>
                    <a:pt x="1351915" y="1699768"/>
                    <a:pt x="1352169" y="1699387"/>
                  </a:cubicBezTo>
                  <a:lnTo>
                    <a:pt x="989330" y="1457960"/>
                  </a:lnTo>
                  <a:close/>
                  <a:moveTo>
                    <a:pt x="1036193" y="1452753"/>
                  </a:moveTo>
                  <a:cubicBezTo>
                    <a:pt x="1035685" y="1452753"/>
                    <a:pt x="1034923" y="1452880"/>
                    <a:pt x="1034415" y="1452880"/>
                  </a:cubicBezTo>
                  <a:cubicBezTo>
                    <a:pt x="1034034" y="1453388"/>
                    <a:pt x="1033907" y="1453769"/>
                    <a:pt x="1033653" y="1454404"/>
                  </a:cubicBezTo>
                  <a:lnTo>
                    <a:pt x="1393698" y="1693799"/>
                  </a:lnTo>
                  <a:cubicBezTo>
                    <a:pt x="1394079" y="1693418"/>
                    <a:pt x="1394460" y="1693291"/>
                    <a:pt x="1394841" y="1692910"/>
                  </a:cubicBezTo>
                  <a:cubicBezTo>
                    <a:pt x="1392301" y="1678051"/>
                    <a:pt x="1389634" y="1663192"/>
                    <a:pt x="1387348" y="1648460"/>
                  </a:cubicBezTo>
                  <a:cubicBezTo>
                    <a:pt x="1376172" y="1584706"/>
                    <a:pt x="1364996" y="1520952"/>
                    <a:pt x="1353947" y="1457198"/>
                  </a:cubicBezTo>
                  <a:cubicBezTo>
                    <a:pt x="1353439" y="1453896"/>
                    <a:pt x="1352296" y="1452753"/>
                    <a:pt x="1348994" y="1452753"/>
                  </a:cubicBezTo>
                  <a:lnTo>
                    <a:pt x="1036193" y="1452753"/>
                  </a:lnTo>
                  <a:close/>
                  <a:moveTo>
                    <a:pt x="452501" y="1452372"/>
                  </a:moveTo>
                  <a:cubicBezTo>
                    <a:pt x="439801" y="1452372"/>
                    <a:pt x="431038" y="1460881"/>
                    <a:pt x="431038" y="1473327"/>
                  </a:cubicBezTo>
                  <a:cubicBezTo>
                    <a:pt x="431038" y="1485138"/>
                    <a:pt x="440055" y="1493774"/>
                    <a:pt x="452501" y="1493774"/>
                  </a:cubicBezTo>
                  <a:cubicBezTo>
                    <a:pt x="464947" y="1493774"/>
                    <a:pt x="473456" y="1485138"/>
                    <a:pt x="473583" y="1472438"/>
                  </a:cubicBezTo>
                  <a:cubicBezTo>
                    <a:pt x="473710" y="1460881"/>
                    <a:pt x="464820" y="1452372"/>
                    <a:pt x="452501" y="1452372"/>
                  </a:cubicBezTo>
                  <a:close/>
                  <a:moveTo>
                    <a:pt x="165354" y="1219962"/>
                  </a:moveTo>
                  <a:cubicBezTo>
                    <a:pt x="153289" y="1219962"/>
                    <a:pt x="143256" y="1228979"/>
                    <a:pt x="143256" y="1240028"/>
                  </a:cubicBezTo>
                  <a:cubicBezTo>
                    <a:pt x="143256" y="1252347"/>
                    <a:pt x="152273" y="1261745"/>
                    <a:pt x="163957" y="1261872"/>
                  </a:cubicBezTo>
                  <a:cubicBezTo>
                    <a:pt x="176276" y="1261872"/>
                    <a:pt x="186182" y="1252855"/>
                    <a:pt x="186182" y="1241679"/>
                  </a:cubicBezTo>
                  <a:cubicBezTo>
                    <a:pt x="186182" y="1229360"/>
                    <a:pt x="177038" y="1219962"/>
                    <a:pt x="165227" y="1219962"/>
                  </a:cubicBezTo>
                  <a:close/>
                  <a:moveTo>
                    <a:pt x="1305052" y="1180338"/>
                  </a:moveTo>
                  <a:lnTo>
                    <a:pt x="1023493" y="1423035"/>
                  </a:lnTo>
                  <a:cubicBezTo>
                    <a:pt x="1023620" y="1423416"/>
                    <a:pt x="1023874" y="1423924"/>
                    <a:pt x="1024001" y="1424305"/>
                  </a:cubicBezTo>
                  <a:lnTo>
                    <a:pt x="1347343" y="1424305"/>
                  </a:lnTo>
                  <a:cubicBezTo>
                    <a:pt x="1333373" y="1343533"/>
                    <a:pt x="1319403" y="1262634"/>
                    <a:pt x="1305052" y="1180338"/>
                  </a:cubicBezTo>
                  <a:close/>
                  <a:moveTo>
                    <a:pt x="1048893" y="1172972"/>
                  </a:moveTo>
                  <a:cubicBezTo>
                    <a:pt x="1044448" y="1172972"/>
                    <a:pt x="1043051" y="1174242"/>
                    <a:pt x="1042289" y="1178687"/>
                  </a:cubicBezTo>
                  <a:cubicBezTo>
                    <a:pt x="1028319" y="1253109"/>
                    <a:pt x="1013968" y="1327531"/>
                    <a:pt x="999871" y="1401953"/>
                  </a:cubicBezTo>
                  <a:cubicBezTo>
                    <a:pt x="999744" y="1403096"/>
                    <a:pt x="999744" y="1403985"/>
                    <a:pt x="999490" y="1406779"/>
                  </a:cubicBezTo>
                  <a:lnTo>
                    <a:pt x="1268984" y="1174623"/>
                  </a:lnTo>
                  <a:lnTo>
                    <a:pt x="1268476" y="1173480"/>
                  </a:lnTo>
                  <a:cubicBezTo>
                    <a:pt x="1266825" y="1173353"/>
                    <a:pt x="1265174" y="1173353"/>
                    <a:pt x="1263142" y="1172972"/>
                  </a:cubicBezTo>
                  <a:lnTo>
                    <a:pt x="1048893" y="1172972"/>
                  </a:lnTo>
                  <a:close/>
                  <a:moveTo>
                    <a:pt x="1096264" y="906653"/>
                  </a:moveTo>
                  <a:cubicBezTo>
                    <a:pt x="1095502" y="906780"/>
                    <a:pt x="1094740" y="906780"/>
                    <a:pt x="1094105" y="907034"/>
                  </a:cubicBezTo>
                  <a:cubicBezTo>
                    <a:pt x="1079246" y="986028"/>
                    <a:pt x="1064133" y="1065149"/>
                    <a:pt x="1049147" y="1144905"/>
                  </a:cubicBezTo>
                  <a:lnTo>
                    <a:pt x="1266317" y="1144905"/>
                  </a:lnTo>
                  <a:lnTo>
                    <a:pt x="1096264" y="906653"/>
                  </a:lnTo>
                  <a:close/>
                  <a:moveTo>
                    <a:pt x="1243584" y="858393"/>
                  </a:moveTo>
                  <a:lnTo>
                    <a:pt x="1107821" y="858520"/>
                  </a:lnTo>
                  <a:cubicBezTo>
                    <a:pt x="1104392" y="858520"/>
                    <a:pt x="1102868" y="860171"/>
                    <a:pt x="1103249" y="863092"/>
                  </a:cubicBezTo>
                  <a:cubicBezTo>
                    <a:pt x="1103757" y="866394"/>
                    <a:pt x="1104519" y="870204"/>
                    <a:pt x="1106424" y="872871"/>
                  </a:cubicBezTo>
                  <a:lnTo>
                    <a:pt x="1293622" y="1134999"/>
                  </a:lnTo>
                  <a:lnTo>
                    <a:pt x="1296924" y="1139444"/>
                  </a:lnTo>
                  <a:cubicBezTo>
                    <a:pt x="1297051" y="1139317"/>
                    <a:pt x="1297432" y="1139317"/>
                    <a:pt x="1297813" y="1139063"/>
                  </a:cubicBezTo>
                  <a:lnTo>
                    <a:pt x="1291209" y="1097788"/>
                  </a:lnTo>
                  <a:cubicBezTo>
                    <a:pt x="1279144" y="1028573"/>
                    <a:pt x="1266825" y="959231"/>
                    <a:pt x="1254633" y="890016"/>
                  </a:cubicBezTo>
                  <a:cubicBezTo>
                    <a:pt x="1252982" y="880999"/>
                    <a:pt x="1250950" y="872236"/>
                    <a:pt x="1249299" y="863219"/>
                  </a:cubicBezTo>
                  <a:cubicBezTo>
                    <a:pt x="1248791" y="859917"/>
                    <a:pt x="1247140" y="858393"/>
                    <a:pt x="1243584" y="858393"/>
                  </a:cubicBezTo>
                  <a:close/>
                  <a:moveTo>
                    <a:pt x="1139063" y="617982"/>
                  </a:moveTo>
                  <a:lnTo>
                    <a:pt x="1089660" y="630301"/>
                  </a:lnTo>
                  <a:lnTo>
                    <a:pt x="804926" y="696595"/>
                  </a:lnTo>
                  <a:cubicBezTo>
                    <a:pt x="670687" y="727964"/>
                    <a:pt x="536575" y="760476"/>
                    <a:pt x="404495" y="800989"/>
                  </a:cubicBezTo>
                  <a:cubicBezTo>
                    <a:pt x="339471" y="820801"/>
                    <a:pt x="274955" y="842518"/>
                    <a:pt x="212725" y="870204"/>
                  </a:cubicBezTo>
                  <a:cubicBezTo>
                    <a:pt x="178181" y="885444"/>
                    <a:pt x="144526" y="902589"/>
                    <a:pt x="114300" y="925322"/>
                  </a:cubicBezTo>
                  <a:cubicBezTo>
                    <a:pt x="110490" y="928116"/>
                    <a:pt x="108966" y="931037"/>
                    <a:pt x="109474" y="935736"/>
                  </a:cubicBezTo>
                  <a:cubicBezTo>
                    <a:pt x="112268" y="964057"/>
                    <a:pt x="114808" y="992378"/>
                    <a:pt x="117602" y="1020572"/>
                  </a:cubicBezTo>
                  <a:cubicBezTo>
                    <a:pt x="121666" y="1062482"/>
                    <a:pt x="126111" y="1104138"/>
                    <a:pt x="129540" y="1145921"/>
                  </a:cubicBezTo>
                  <a:cubicBezTo>
                    <a:pt x="130429" y="1156589"/>
                    <a:pt x="133604" y="1164717"/>
                    <a:pt x="143002" y="1169924"/>
                  </a:cubicBezTo>
                  <a:lnTo>
                    <a:pt x="143383" y="1170305"/>
                  </a:lnTo>
                  <a:cubicBezTo>
                    <a:pt x="147955" y="1175131"/>
                    <a:pt x="152400" y="1175131"/>
                    <a:pt x="158496" y="1171829"/>
                  </a:cubicBezTo>
                  <a:lnTo>
                    <a:pt x="324612" y="1085342"/>
                  </a:lnTo>
                  <a:cubicBezTo>
                    <a:pt x="334137" y="1080389"/>
                    <a:pt x="343154" y="1074928"/>
                    <a:pt x="350139" y="1065657"/>
                  </a:cubicBezTo>
                  <a:cubicBezTo>
                    <a:pt x="381508" y="1153414"/>
                    <a:pt x="375285" y="1238377"/>
                    <a:pt x="330835" y="1320292"/>
                  </a:cubicBezTo>
                  <a:lnTo>
                    <a:pt x="429133" y="1399286"/>
                  </a:lnTo>
                  <a:cubicBezTo>
                    <a:pt x="430784" y="1400810"/>
                    <a:pt x="433959" y="1401699"/>
                    <a:pt x="436118" y="1401318"/>
                  </a:cubicBezTo>
                  <a:cubicBezTo>
                    <a:pt x="463804" y="1397508"/>
                    <a:pt x="487172" y="1404747"/>
                    <a:pt x="504952" y="1427226"/>
                  </a:cubicBezTo>
                  <a:cubicBezTo>
                    <a:pt x="513588" y="1438275"/>
                    <a:pt x="518541" y="1450594"/>
                    <a:pt x="519049" y="1464564"/>
                  </a:cubicBezTo>
                  <a:cubicBezTo>
                    <a:pt x="519176" y="1470406"/>
                    <a:pt x="521589" y="1474724"/>
                    <a:pt x="526161" y="1478280"/>
                  </a:cubicBezTo>
                  <a:lnTo>
                    <a:pt x="624205" y="1556385"/>
                  </a:lnTo>
                  <a:cubicBezTo>
                    <a:pt x="628777" y="1560068"/>
                    <a:pt x="633222" y="1564132"/>
                    <a:pt x="638302" y="1568323"/>
                  </a:cubicBezTo>
                  <a:lnTo>
                    <a:pt x="587248" y="1632458"/>
                  </a:lnTo>
                  <a:lnTo>
                    <a:pt x="497078" y="1560068"/>
                  </a:lnTo>
                  <a:lnTo>
                    <a:pt x="497078" y="1700911"/>
                  </a:lnTo>
                  <a:lnTo>
                    <a:pt x="914019" y="1700911"/>
                  </a:lnTo>
                  <a:lnTo>
                    <a:pt x="1074801" y="859409"/>
                  </a:lnTo>
                  <a:lnTo>
                    <a:pt x="1037971" y="859409"/>
                  </a:lnTo>
                  <a:lnTo>
                    <a:pt x="1037971" y="732028"/>
                  </a:lnTo>
                  <a:lnTo>
                    <a:pt x="1093597" y="732028"/>
                  </a:lnTo>
                  <a:lnTo>
                    <a:pt x="1093597" y="675259"/>
                  </a:lnTo>
                  <a:lnTo>
                    <a:pt x="1139063" y="675259"/>
                  </a:lnTo>
                  <a:lnTo>
                    <a:pt x="1139063" y="617982"/>
                  </a:lnTo>
                  <a:close/>
                  <a:moveTo>
                    <a:pt x="1685290" y="471932"/>
                  </a:moveTo>
                  <a:lnTo>
                    <a:pt x="1398143" y="548132"/>
                  </a:lnTo>
                  <a:lnTo>
                    <a:pt x="1221740" y="594741"/>
                  </a:lnTo>
                  <a:cubicBezTo>
                    <a:pt x="1217168" y="596011"/>
                    <a:pt x="1215898" y="597916"/>
                    <a:pt x="1215898" y="602488"/>
                  </a:cubicBezTo>
                  <a:cubicBezTo>
                    <a:pt x="1216025" y="624332"/>
                    <a:pt x="1215771" y="646430"/>
                    <a:pt x="1215771" y="668274"/>
                  </a:cubicBezTo>
                  <a:lnTo>
                    <a:pt x="1215771" y="674116"/>
                  </a:lnTo>
                  <a:lnTo>
                    <a:pt x="1257808" y="674116"/>
                  </a:lnTo>
                  <a:lnTo>
                    <a:pt x="1257808" y="731012"/>
                  </a:lnTo>
                  <a:lnTo>
                    <a:pt x="1314704" y="731012"/>
                  </a:lnTo>
                  <a:lnTo>
                    <a:pt x="1314704" y="736854"/>
                  </a:lnTo>
                  <a:cubicBezTo>
                    <a:pt x="1314704" y="775081"/>
                    <a:pt x="1314704" y="813435"/>
                    <a:pt x="1314831" y="851662"/>
                  </a:cubicBezTo>
                  <a:cubicBezTo>
                    <a:pt x="1314831" y="856869"/>
                    <a:pt x="1313307" y="858647"/>
                    <a:pt x="1308354" y="858520"/>
                  </a:cubicBezTo>
                  <a:cubicBezTo>
                    <a:pt x="1301877" y="858393"/>
                    <a:pt x="1295273" y="858393"/>
                    <a:pt x="1288923" y="858393"/>
                  </a:cubicBezTo>
                  <a:lnTo>
                    <a:pt x="1276985" y="858393"/>
                  </a:lnTo>
                  <a:cubicBezTo>
                    <a:pt x="1278128" y="865378"/>
                    <a:pt x="1278763" y="871855"/>
                    <a:pt x="1279906" y="878078"/>
                  </a:cubicBezTo>
                  <a:cubicBezTo>
                    <a:pt x="1291844" y="946023"/>
                    <a:pt x="1303909" y="1014222"/>
                    <a:pt x="1315974" y="1082167"/>
                  </a:cubicBezTo>
                  <a:cubicBezTo>
                    <a:pt x="1329182" y="1157351"/>
                    <a:pt x="1342263" y="1232408"/>
                    <a:pt x="1355471" y="1307592"/>
                  </a:cubicBezTo>
                  <a:cubicBezTo>
                    <a:pt x="1368679" y="1382141"/>
                    <a:pt x="1381887" y="1456817"/>
                    <a:pt x="1394968" y="1531366"/>
                  </a:cubicBezTo>
                  <a:cubicBezTo>
                    <a:pt x="1403731" y="1581277"/>
                    <a:pt x="1412240" y="1631442"/>
                    <a:pt x="1420876" y="1681607"/>
                  </a:cubicBezTo>
                  <a:cubicBezTo>
                    <a:pt x="1422019" y="1687830"/>
                    <a:pt x="1421765" y="1695958"/>
                    <a:pt x="1425702" y="1699387"/>
                  </a:cubicBezTo>
                  <a:cubicBezTo>
                    <a:pt x="1429131" y="1702562"/>
                    <a:pt x="1437259" y="1700657"/>
                    <a:pt x="1443355" y="1700657"/>
                  </a:cubicBezTo>
                  <a:lnTo>
                    <a:pt x="1772031" y="1700784"/>
                  </a:lnTo>
                  <a:lnTo>
                    <a:pt x="1779397" y="1700784"/>
                  </a:lnTo>
                  <a:cubicBezTo>
                    <a:pt x="1780667" y="1690370"/>
                    <a:pt x="1782191" y="1680210"/>
                    <a:pt x="1782826" y="1670304"/>
                  </a:cubicBezTo>
                  <a:lnTo>
                    <a:pt x="1804924" y="1467866"/>
                  </a:lnTo>
                  <a:lnTo>
                    <a:pt x="1826387" y="1272159"/>
                  </a:lnTo>
                  <a:cubicBezTo>
                    <a:pt x="1829689" y="1241806"/>
                    <a:pt x="1833372" y="1211707"/>
                    <a:pt x="1836547" y="1181608"/>
                  </a:cubicBezTo>
                  <a:cubicBezTo>
                    <a:pt x="1837309" y="1176147"/>
                    <a:pt x="1835404" y="1170432"/>
                    <a:pt x="1834896" y="1164717"/>
                  </a:cubicBezTo>
                  <a:cubicBezTo>
                    <a:pt x="1834515" y="1161415"/>
                    <a:pt x="1833372" y="1157351"/>
                    <a:pt x="1834769" y="1154557"/>
                  </a:cubicBezTo>
                  <a:cubicBezTo>
                    <a:pt x="1842135" y="1138174"/>
                    <a:pt x="1843278" y="1120902"/>
                    <a:pt x="1845183" y="1103630"/>
                  </a:cubicBezTo>
                  <a:lnTo>
                    <a:pt x="1861693" y="954151"/>
                  </a:lnTo>
                  <a:cubicBezTo>
                    <a:pt x="1866265" y="912241"/>
                    <a:pt x="1871091" y="870331"/>
                    <a:pt x="1875282" y="828548"/>
                  </a:cubicBezTo>
                  <a:cubicBezTo>
                    <a:pt x="1876044" y="820801"/>
                    <a:pt x="1874774" y="812800"/>
                    <a:pt x="1873123" y="805180"/>
                  </a:cubicBezTo>
                  <a:cubicBezTo>
                    <a:pt x="1870710" y="794131"/>
                    <a:pt x="1867281" y="783463"/>
                    <a:pt x="1863725" y="772795"/>
                  </a:cubicBezTo>
                  <a:cubicBezTo>
                    <a:pt x="1861566" y="766318"/>
                    <a:pt x="1858899" y="759968"/>
                    <a:pt x="1855470" y="753999"/>
                  </a:cubicBezTo>
                  <a:lnTo>
                    <a:pt x="1692402" y="474091"/>
                  </a:lnTo>
                  <a:cubicBezTo>
                    <a:pt x="1690370" y="470408"/>
                    <a:pt x="1688211" y="471170"/>
                    <a:pt x="1685290" y="471932"/>
                  </a:cubicBezTo>
                  <a:close/>
                  <a:moveTo>
                    <a:pt x="1646301" y="0"/>
                  </a:moveTo>
                  <a:cubicBezTo>
                    <a:pt x="1646682" y="0"/>
                    <a:pt x="1647063" y="0"/>
                    <a:pt x="1647444" y="127"/>
                  </a:cubicBezTo>
                  <a:cubicBezTo>
                    <a:pt x="1652651" y="1397"/>
                    <a:pt x="1657731" y="2540"/>
                    <a:pt x="1662684" y="3937"/>
                  </a:cubicBezTo>
                  <a:cubicBezTo>
                    <a:pt x="1725676" y="22352"/>
                    <a:pt x="1783588" y="50800"/>
                    <a:pt x="1835404" y="91186"/>
                  </a:cubicBezTo>
                  <a:cubicBezTo>
                    <a:pt x="1987931" y="209804"/>
                    <a:pt x="2054225" y="409575"/>
                    <a:pt x="2007362" y="593979"/>
                  </a:cubicBezTo>
                  <a:cubicBezTo>
                    <a:pt x="1986407" y="676656"/>
                    <a:pt x="1945259" y="747903"/>
                    <a:pt x="1887601" y="810260"/>
                  </a:cubicBezTo>
                  <a:cubicBezTo>
                    <a:pt x="1883410" y="814705"/>
                    <a:pt x="1880997" y="819658"/>
                    <a:pt x="1880235" y="825500"/>
                  </a:cubicBezTo>
                  <a:cubicBezTo>
                    <a:pt x="1877060" y="853059"/>
                    <a:pt x="1874139" y="880618"/>
                    <a:pt x="1871091" y="908177"/>
                  </a:cubicBezTo>
                  <a:cubicBezTo>
                    <a:pt x="1864614" y="964819"/>
                    <a:pt x="1858391" y="1021588"/>
                    <a:pt x="1852168" y="1078103"/>
                  </a:cubicBezTo>
                  <a:cubicBezTo>
                    <a:pt x="1850898" y="1089914"/>
                    <a:pt x="1849628" y="1101852"/>
                    <a:pt x="1853057" y="1113536"/>
                  </a:cubicBezTo>
                  <a:cubicBezTo>
                    <a:pt x="1855597" y="1122172"/>
                    <a:pt x="1857629" y="1130808"/>
                    <a:pt x="1860169" y="1139444"/>
                  </a:cubicBezTo>
                  <a:cubicBezTo>
                    <a:pt x="1861058" y="1142619"/>
                    <a:pt x="1862709" y="1145540"/>
                    <a:pt x="1864614" y="1148207"/>
                  </a:cubicBezTo>
                  <a:cubicBezTo>
                    <a:pt x="1869186" y="1155065"/>
                    <a:pt x="1869821" y="1162177"/>
                    <a:pt x="1865503" y="1168400"/>
                  </a:cubicBezTo>
                  <a:cubicBezTo>
                    <a:pt x="1860931" y="1175258"/>
                    <a:pt x="1855216" y="1177163"/>
                    <a:pt x="1846707" y="1175385"/>
                  </a:cubicBezTo>
                  <a:cubicBezTo>
                    <a:pt x="1845056" y="1175004"/>
                    <a:pt x="1843405" y="1174623"/>
                    <a:pt x="1841373" y="1174242"/>
                  </a:cubicBezTo>
                  <a:cubicBezTo>
                    <a:pt x="1822069" y="1349883"/>
                    <a:pt x="1802638" y="1524889"/>
                    <a:pt x="1783334" y="1700784"/>
                  </a:cubicBezTo>
                  <a:lnTo>
                    <a:pt x="1796923" y="1715135"/>
                  </a:lnTo>
                  <a:lnTo>
                    <a:pt x="667131" y="2004187"/>
                  </a:lnTo>
                  <a:cubicBezTo>
                    <a:pt x="541020" y="2038096"/>
                    <a:pt x="529844" y="2050542"/>
                    <a:pt x="457454" y="1986915"/>
                  </a:cubicBezTo>
                  <a:lnTo>
                    <a:pt x="227711" y="1721485"/>
                  </a:lnTo>
                  <a:lnTo>
                    <a:pt x="224917" y="1721485"/>
                  </a:lnTo>
                  <a:lnTo>
                    <a:pt x="224917" y="1717675"/>
                  </a:lnTo>
                  <a:lnTo>
                    <a:pt x="220726" y="1712087"/>
                  </a:lnTo>
                  <a:lnTo>
                    <a:pt x="224917" y="1712087"/>
                  </a:lnTo>
                  <a:lnTo>
                    <a:pt x="224917" y="1700657"/>
                  </a:lnTo>
                  <a:lnTo>
                    <a:pt x="309753" y="1700657"/>
                  </a:lnTo>
                  <a:lnTo>
                    <a:pt x="309753" y="1592580"/>
                  </a:lnTo>
                  <a:lnTo>
                    <a:pt x="389128" y="1592580"/>
                  </a:lnTo>
                  <a:cubicBezTo>
                    <a:pt x="389255" y="1590929"/>
                    <a:pt x="389509" y="1590421"/>
                    <a:pt x="389509" y="1589659"/>
                  </a:cubicBezTo>
                  <a:cubicBezTo>
                    <a:pt x="389382" y="1563243"/>
                    <a:pt x="389382" y="1536573"/>
                    <a:pt x="389128" y="1510157"/>
                  </a:cubicBezTo>
                  <a:cubicBezTo>
                    <a:pt x="389128" y="1507617"/>
                    <a:pt x="388239" y="1504823"/>
                    <a:pt x="387096" y="1502664"/>
                  </a:cubicBezTo>
                  <a:cubicBezTo>
                    <a:pt x="381762" y="1492377"/>
                    <a:pt x="379222" y="1481328"/>
                    <a:pt x="379349" y="1469771"/>
                  </a:cubicBezTo>
                  <a:cubicBezTo>
                    <a:pt x="379349" y="1466342"/>
                    <a:pt x="378079" y="1464056"/>
                    <a:pt x="375285" y="1461897"/>
                  </a:cubicBezTo>
                  <a:lnTo>
                    <a:pt x="294132" y="1396492"/>
                  </a:lnTo>
                  <a:cubicBezTo>
                    <a:pt x="289687" y="1392809"/>
                    <a:pt x="285369" y="1389507"/>
                    <a:pt x="280416" y="1385697"/>
                  </a:cubicBezTo>
                  <a:cubicBezTo>
                    <a:pt x="244221" y="1420622"/>
                    <a:pt x="202565" y="1446149"/>
                    <a:pt x="154432" y="1460627"/>
                  </a:cubicBezTo>
                  <a:cubicBezTo>
                    <a:pt x="110490" y="1473835"/>
                    <a:pt x="24384" y="1477391"/>
                    <a:pt x="8763" y="1466342"/>
                  </a:cubicBezTo>
                  <a:cubicBezTo>
                    <a:pt x="9906" y="1464818"/>
                    <a:pt x="10541" y="1462913"/>
                    <a:pt x="12065" y="1461770"/>
                  </a:cubicBezTo>
                  <a:cubicBezTo>
                    <a:pt x="18923" y="1456309"/>
                    <a:pt x="21844" y="1448689"/>
                    <a:pt x="24003" y="1440688"/>
                  </a:cubicBezTo>
                  <a:cubicBezTo>
                    <a:pt x="25273" y="1435862"/>
                    <a:pt x="26797" y="1431290"/>
                    <a:pt x="28067" y="1426591"/>
                  </a:cubicBezTo>
                  <a:cubicBezTo>
                    <a:pt x="46609" y="1362964"/>
                    <a:pt x="65024" y="1299337"/>
                    <a:pt x="83566" y="1235710"/>
                  </a:cubicBezTo>
                  <a:cubicBezTo>
                    <a:pt x="85090" y="1230757"/>
                    <a:pt x="83947" y="1227836"/>
                    <a:pt x="79883" y="1224661"/>
                  </a:cubicBezTo>
                  <a:cubicBezTo>
                    <a:pt x="54737" y="1204976"/>
                    <a:pt x="29972" y="1185037"/>
                    <a:pt x="4953" y="1164971"/>
                  </a:cubicBezTo>
                  <a:cubicBezTo>
                    <a:pt x="3429" y="1163701"/>
                    <a:pt x="2159" y="1162558"/>
                    <a:pt x="0" y="1160780"/>
                  </a:cubicBezTo>
                  <a:lnTo>
                    <a:pt x="51308" y="1096645"/>
                  </a:lnTo>
                  <a:lnTo>
                    <a:pt x="99568" y="1135253"/>
                  </a:lnTo>
                  <a:cubicBezTo>
                    <a:pt x="99695" y="1133475"/>
                    <a:pt x="99695" y="1133094"/>
                    <a:pt x="99695" y="1132459"/>
                  </a:cubicBezTo>
                  <a:cubicBezTo>
                    <a:pt x="93599" y="1068705"/>
                    <a:pt x="87630" y="1004951"/>
                    <a:pt x="81915" y="941197"/>
                  </a:cubicBezTo>
                  <a:cubicBezTo>
                    <a:pt x="81534" y="935990"/>
                    <a:pt x="79502" y="933831"/>
                    <a:pt x="74549" y="933069"/>
                  </a:cubicBezTo>
                  <a:cubicBezTo>
                    <a:pt x="62992" y="931418"/>
                    <a:pt x="53086" y="925957"/>
                    <a:pt x="45466" y="916686"/>
                  </a:cubicBezTo>
                  <a:cubicBezTo>
                    <a:pt x="33909" y="902589"/>
                    <a:pt x="30607" y="886333"/>
                    <a:pt x="34290" y="868680"/>
                  </a:cubicBezTo>
                  <a:cubicBezTo>
                    <a:pt x="37465" y="854583"/>
                    <a:pt x="37719" y="840359"/>
                    <a:pt x="36068" y="826262"/>
                  </a:cubicBezTo>
                  <a:cubicBezTo>
                    <a:pt x="35560" y="822071"/>
                    <a:pt x="35179" y="817626"/>
                    <a:pt x="34798" y="813816"/>
                  </a:cubicBezTo>
                  <a:lnTo>
                    <a:pt x="91059" y="798322"/>
                  </a:lnTo>
                  <a:lnTo>
                    <a:pt x="817880" y="604901"/>
                  </a:lnTo>
                  <a:lnTo>
                    <a:pt x="1517523" y="419100"/>
                  </a:lnTo>
                  <a:lnTo>
                    <a:pt x="1654175" y="382397"/>
                  </a:lnTo>
                  <a:cubicBezTo>
                    <a:pt x="1660017" y="380873"/>
                    <a:pt x="1662303" y="378206"/>
                    <a:pt x="1661922" y="372237"/>
                  </a:cubicBezTo>
                  <a:cubicBezTo>
                    <a:pt x="1661414" y="362077"/>
                    <a:pt x="1661414" y="351790"/>
                    <a:pt x="1661160" y="341757"/>
                  </a:cubicBezTo>
                  <a:cubicBezTo>
                    <a:pt x="1660017" y="247142"/>
                    <a:pt x="1659001" y="152527"/>
                    <a:pt x="1657985" y="57912"/>
                  </a:cubicBezTo>
                  <a:cubicBezTo>
                    <a:pt x="1657985" y="45466"/>
                    <a:pt x="1656207" y="33528"/>
                    <a:pt x="1652270" y="21717"/>
                  </a:cubicBezTo>
                  <a:cubicBezTo>
                    <a:pt x="1649857" y="14732"/>
                    <a:pt x="1648206" y="7239"/>
                    <a:pt x="1646174" y="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5067470" y="3923874"/>
            <a:ext cx="4322714" cy="3190174"/>
            <a:chOff x="0" y="0"/>
            <a:chExt cx="5763618" cy="425356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764530" cy="4253484"/>
            </a:xfrm>
            <a:custGeom>
              <a:avLst/>
              <a:gdLst/>
              <a:ahLst/>
              <a:cxnLst/>
              <a:rect l="l" t="t" r="r" b="b"/>
              <a:pathLst>
                <a:path w="5764530" h="4253484">
                  <a:moveTo>
                    <a:pt x="5702554" y="4252595"/>
                  </a:moveTo>
                  <a:cubicBezTo>
                    <a:pt x="5747893" y="4252595"/>
                    <a:pt x="5764530" y="4241546"/>
                    <a:pt x="5763641" y="4193413"/>
                  </a:cubicBezTo>
                  <a:cubicBezTo>
                    <a:pt x="5760847" y="4048252"/>
                    <a:pt x="5762752" y="3903980"/>
                    <a:pt x="5762752" y="3758819"/>
                  </a:cubicBezTo>
                  <a:cubicBezTo>
                    <a:pt x="5762752" y="3696843"/>
                    <a:pt x="5761863" y="3695954"/>
                    <a:pt x="5701665" y="3695954"/>
                  </a:cubicBezTo>
                  <a:cubicBezTo>
                    <a:pt x="5575046" y="3695954"/>
                    <a:pt x="5449189" y="3695954"/>
                    <a:pt x="5322570" y="3695954"/>
                  </a:cubicBezTo>
                  <a:cubicBezTo>
                    <a:pt x="5303139" y="3695954"/>
                    <a:pt x="5282819" y="3698748"/>
                    <a:pt x="5263388" y="3689477"/>
                  </a:cubicBezTo>
                  <a:cubicBezTo>
                    <a:pt x="5263388" y="3686683"/>
                    <a:pt x="5263388" y="3683889"/>
                    <a:pt x="5263388" y="3681095"/>
                  </a:cubicBezTo>
                  <a:cubicBezTo>
                    <a:pt x="5264277" y="3520186"/>
                    <a:pt x="5263388" y="3358388"/>
                    <a:pt x="5263388" y="3197479"/>
                  </a:cubicBezTo>
                  <a:cubicBezTo>
                    <a:pt x="5263388" y="3194685"/>
                    <a:pt x="5262499" y="2886837"/>
                    <a:pt x="5262499" y="2736088"/>
                  </a:cubicBezTo>
                  <a:cubicBezTo>
                    <a:pt x="5262499" y="2635250"/>
                    <a:pt x="5232908" y="2605659"/>
                    <a:pt x="5133975" y="2605659"/>
                  </a:cubicBezTo>
                  <a:cubicBezTo>
                    <a:pt x="4863972" y="2605659"/>
                    <a:pt x="4594859" y="2605659"/>
                    <a:pt x="4324858" y="2605659"/>
                  </a:cubicBezTo>
                  <a:cubicBezTo>
                    <a:pt x="4220337" y="2605659"/>
                    <a:pt x="4191762" y="2634361"/>
                    <a:pt x="4191762" y="2740660"/>
                  </a:cubicBezTo>
                  <a:cubicBezTo>
                    <a:pt x="4191762" y="3038348"/>
                    <a:pt x="4191762" y="3335274"/>
                    <a:pt x="4191762" y="3632962"/>
                  </a:cubicBezTo>
                  <a:cubicBezTo>
                    <a:pt x="4191762" y="3690239"/>
                    <a:pt x="4153789" y="3715258"/>
                    <a:pt x="4098417" y="3693033"/>
                  </a:cubicBezTo>
                  <a:cubicBezTo>
                    <a:pt x="4084574" y="3687445"/>
                    <a:pt x="4079875" y="3677285"/>
                    <a:pt x="4079875" y="3664331"/>
                  </a:cubicBezTo>
                  <a:cubicBezTo>
                    <a:pt x="4079875" y="3647694"/>
                    <a:pt x="4078986" y="3630168"/>
                    <a:pt x="4078986" y="3613531"/>
                  </a:cubicBezTo>
                  <a:cubicBezTo>
                    <a:pt x="4078986" y="3042031"/>
                    <a:pt x="4078986" y="2470658"/>
                    <a:pt x="4078986" y="1898269"/>
                  </a:cubicBezTo>
                  <a:cubicBezTo>
                    <a:pt x="4078986" y="1882521"/>
                    <a:pt x="4078986" y="1867789"/>
                    <a:pt x="4078986" y="1852041"/>
                  </a:cubicBezTo>
                  <a:cubicBezTo>
                    <a:pt x="4077081" y="1777111"/>
                    <a:pt x="4044822" y="1744726"/>
                    <a:pt x="3970782" y="1744726"/>
                  </a:cubicBezTo>
                  <a:cubicBezTo>
                    <a:pt x="3815461" y="1743837"/>
                    <a:pt x="3659124" y="1744726"/>
                    <a:pt x="3503803" y="1744726"/>
                  </a:cubicBezTo>
                  <a:cubicBezTo>
                    <a:pt x="3383534" y="1744726"/>
                    <a:pt x="3263392" y="1744726"/>
                    <a:pt x="3143123" y="1744726"/>
                  </a:cubicBezTo>
                  <a:cubicBezTo>
                    <a:pt x="3034919" y="1744726"/>
                    <a:pt x="3008122" y="1771523"/>
                    <a:pt x="3008122" y="1882521"/>
                  </a:cubicBezTo>
                  <a:cubicBezTo>
                    <a:pt x="3008122" y="2329180"/>
                    <a:pt x="3008122" y="3500755"/>
                    <a:pt x="3008122" y="3639439"/>
                  </a:cubicBezTo>
                  <a:cubicBezTo>
                    <a:pt x="3008122" y="3657981"/>
                    <a:pt x="3016504" y="3683762"/>
                    <a:pt x="2991485" y="3692144"/>
                  </a:cubicBezTo>
                  <a:cubicBezTo>
                    <a:pt x="2965577" y="3700526"/>
                    <a:pt x="2935986" y="3702303"/>
                    <a:pt x="2910078" y="3691255"/>
                  </a:cubicBezTo>
                  <a:cubicBezTo>
                    <a:pt x="2888869" y="3681983"/>
                    <a:pt x="2897124" y="3658870"/>
                    <a:pt x="2897124" y="3641344"/>
                  </a:cubicBezTo>
                  <a:cubicBezTo>
                    <a:pt x="2896235" y="3437890"/>
                    <a:pt x="2897124" y="1786382"/>
                    <a:pt x="2897124" y="1163193"/>
                  </a:cubicBezTo>
                  <a:cubicBezTo>
                    <a:pt x="2897124" y="1149350"/>
                    <a:pt x="2897124" y="1135507"/>
                    <a:pt x="2897124" y="1121537"/>
                  </a:cubicBezTo>
                  <a:cubicBezTo>
                    <a:pt x="2894330" y="1056767"/>
                    <a:pt x="2860167" y="1018921"/>
                    <a:pt x="2796286" y="1018921"/>
                  </a:cubicBezTo>
                  <a:cubicBezTo>
                    <a:pt x="2506853" y="1018032"/>
                    <a:pt x="2216531" y="1018032"/>
                    <a:pt x="1927098" y="1018921"/>
                  </a:cubicBezTo>
                  <a:cubicBezTo>
                    <a:pt x="1865122" y="1018921"/>
                    <a:pt x="1829054" y="1059561"/>
                    <a:pt x="1827276" y="1123442"/>
                  </a:cubicBezTo>
                  <a:cubicBezTo>
                    <a:pt x="1825371" y="1188211"/>
                    <a:pt x="1826387" y="2861818"/>
                    <a:pt x="1826387" y="3633977"/>
                  </a:cubicBezTo>
                  <a:cubicBezTo>
                    <a:pt x="1826387" y="3695953"/>
                    <a:pt x="1822704" y="3695953"/>
                    <a:pt x="1760728" y="3697731"/>
                  </a:cubicBezTo>
                  <a:cubicBezTo>
                    <a:pt x="1705229" y="3699636"/>
                    <a:pt x="1713611" y="3662552"/>
                    <a:pt x="1713611" y="3629278"/>
                  </a:cubicBezTo>
                  <a:cubicBezTo>
                    <a:pt x="1713611" y="2477134"/>
                    <a:pt x="1713611" y="1323974"/>
                    <a:pt x="1713611" y="171830"/>
                  </a:cubicBezTo>
                  <a:cubicBezTo>
                    <a:pt x="1713484" y="12954"/>
                    <a:pt x="1700530" y="0"/>
                    <a:pt x="1543304" y="0"/>
                  </a:cubicBezTo>
                  <a:cubicBezTo>
                    <a:pt x="1286256" y="0"/>
                    <a:pt x="1028192" y="0"/>
                    <a:pt x="771144" y="0"/>
                  </a:cubicBezTo>
                  <a:cubicBezTo>
                    <a:pt x="675894" y="0"/>
                    <a:pt x="646303" y="29591"/>
                    <a:pt x="645414" y="122936"/>
                  </a:cubicBezTo>
                  <a:cubicBezTo>
                    <a:pt x="644525" y="369824"/>
                    <a:pt x="648208" y="3361182"/>
                    <a:pt x="649097" y="3634867"/>
                  </a:cubicBezTo>
                  <a:cubicBezTo>
                    <a:pt x="649097" y="3696843"/>
                    <a:pt x="649097" y="3696843"/>
                    <a:pt x="587121" y="3696843"/>
                  </a:cubicBezTo>
                  <a:cubicBezTo>
                    <a:pt x="411480" y="3696843"/>
                    <a:pt x="235712" y="3696843"/>
                    <a:pt x="60071" y="3696843"/>
                  </a:cubicBezTo>
                  <a:cubicBezTo>
                    <a:pt x="2794" y="3696843"/>
                    <a:pt x="0" y="3699637"/>
                    <a:pt x="0" y="3756914"/>
                  </a:cubicBezTo>
                  <a:cubicBezTo>
                    <a:pt x="0" y="3902075"/>
                    <a:pt x="0" y="4046347"/>
                    <a:pt x="0" y="4191508"/>
                  </a:cubicBezTo>
                  <a:cubicBezTo>
                    <a:pt x="0" y="4251579"/>
                    <a:pt x="889" y="4253484"/>
                    <a:pt x="62865" y="4253484"/>
                  </a:cubicBezTo>
                  <a:cubicBezTo>
                    <a:pt x="853440" y="4251579"/>
                    <a:pt x="5488051" y="4250690"/>
                    <a:pt x="5702554" y="4252595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5517798" y="2776627"/>
            <a:ext cx="3872385" cy="2915656"/>
            <a:chOff x="0" y="0"/>
            <a:chExt cx="5163180" cy="3887542"/>
          </a:xfrm>
        </p:grpSpPr>
        <p:sp>
          <p:nvSpPr>
            <p:cNvPr id="11" name="Freeform 11"/>
            <p:cNvSpPr/>
            <p:nvPr/>
          </p:nvSpPr>
          <p:spPr>
            <a:xfrm>
              <a:off x="-7747" y="-6731"/>
              <a:ext cx="5177409" cy="3902329"/>
            </a:xfrm>
            <a:custGeom>
              <a:avLst/>
              <a:gdLst/>
              <a:ahLst/>
              <a:cxnLst/>
              <a:rect l="l" t="t" r="r" b="b"/>
              <a:pathLst>
                <a:path w="5177409" h="3902329">
                  <a:moveTo>
                    <a:pt x="1858137" y="2267966"/>
                  </a:moveTo>
                  <a:cubicBezTo>
                    <a:pt x="1929257" y="2251837"/>
                    <a:pt x="2741930" y="2063623"/>
                    <a:pt x="3060954" y="1986788"/>
                  </a:cubicBezTo>
                  <a:cubicBezTo>
                    <a:pt x="3109214" y="1975358"/>
                    <a:pt x="3143631" y="1984502"/>
                    <a:pt x="3179191" y="2018919"/>
                  </a:cubicBezTo>
                  <a:cubicBezTo>
                    <a:pt x="3505200" y="2339086"/>
                    <a:pt x="4466971" y="3275711"/>
                    <a:pt x="4621911" y="3423793"/>
                  </a:cubicBezTo>
                  <a:cubicBezTo>
                    <a:pt x="4651756" y="3452495"/>
                    <a:pt x="4651756" y="3470910"/>
                    <a:pt x="4623054" y="3497199"/>
                  </a:cubicBezTo>
                  <a:cubicBezTo>
                    <a:pt x="4578350" y="3538474"/>
                    <a:pt x="4536948" y="3583305"/>
                    <a:pt x="4492244" y="3625723"/>
                  </a:cubicBezTo>
                  <a:cubicBezTo>
                    <a:pt x="4461256" y="3655568"/>
                    <a:pt x="4458970" y="3673983"/>
                    <a:pt x="4504817" y="3687699"/>
                  </a:cubicBezTo>
                  <a:cubicBezTo>
                    <a:pt x="4709160" y="3753104"/>
                    <a:pt x="4912233" y="3819652"/>
                    <a:pt x="5116576" y="3885057"/>
                  </a:cubicBezTo>
                  <a:cubicBezTo>
                    <a:pt x="5132705" y="3889629"/>
                    <a:pt x="5149850" y="3902329"/>
                    <a:pt x="5164836" y="3886200"/>
                  </a:cubicBezTo>
                  <a:cubicBezTo>
                    <a:pt x="5177409" y="3873627"/>
                    <a:pt x="5167122" y="3856355"/>
                    <a:pt x="5162550" y="3842639"/>
                  </a:cubicBezTo>
                  <a:cubicBezTo>
                    <a:pt x="5100574" y="3637153"/>
                    <a:pt x="5038598" y="3432937"/>
                    <a:pt x="4976622" y="3227451"/>
                  </a:cubicBezTo>
                  <a:cubicBezTo>
                    <a:pt x="4959350" y="3170047"/>
                    <a:pt x="4951349" y="3168904"/>
                    <a:pt x="4907788" y="3211322"/>
                  </a:cubicBezTo>
                  <a:cubicBezTo>
                    <a:pt x="4874514" y="3243453"/>
                    <a:pt x="4840097" y="3273298"/>
                    <a:pt x="4810252" y="3308858"/>
                  </a:cubicBezTo>
                  <a:cubicBezTo>
                    <a:pt x="4779264" y="3345561"/>
                    <a:pt x="4758563" y="3339846"/>
                    <a:pt x="4728718" y="3307715"/>
                  </a:cubicBezTo>
                  <a:cubicBezTo>
                    <a:pt x="4487672" y="3056382"/>
                    <a:pt x="3492627" y="2027936"/>
                    <a:pt x="3238881" y="1762887"/>
                  </a:cubicBezTo>
                  <a:cubicBezTo>
                    <a:pt x="3207893" y="1730756"/>
                    <a:pt x="3180334" y="1723898"/>
                    <a:pt x="3137916" y="1734185"/>
                  </a:cubicBezTo>
                  <a:cubicBezTo>
                    <a:pt x="2751074" y="1834007"/>
                    <a:pt x="2363216" y="1931543"/>
                    <a:pt x="1976374" y="2032635"/>
                  </a:cubicBezTo>
                  <a:cubicBezTo>
                    <a:pt x="1924685" y="2046351"/>
                    <a:pt x="1892554" y="2037207"/>
                    <a:pt x="1858137" y="1995932"/>
                  </a:cubicBezTo>
                  <a:cubicBezTo>
                    <a:pt x="1611376" y="1702181"/>
                    <a:pt x="509524" y="391414"/>
                    <a:pt x="207645" y="29845"/>
                  </a:cubicBezTo>
                  <a:cubicBezTo>
                    <a:pt x="182372" y="0"/>
                    <a:pt x="164084" y="0"/>
                    <a:pt x="137668" y="24130"/>
                  </a:cubicBezTo>
                  <a:cubicBezTo>
                    <a:pt x="104394" y="52832"/>
                    <a:pt x="71120" y="82677"/>
                    <a:pt x="35560" y="106807"/>
                  </a:cubicBezTo>
                  <a:cubicBezTo>
                    <a:pt x="0" y="132080"/>
                    <a:pt x="0" y="155067"/>
                    <a:pt x="27559" y="186055"/>
                  </a:cubicBezTo>
                  <a:cubicBezTo>
                    <a:pt x="150368" y="327279"/>
                    <a:pt x="1616075" y="2032762"/>
                    <a:pt x="1789430" y="2234819"/>
                  </a:cubicBezTo>
                  <a:cubicBezTo>
                    <a:pt x="1803146" y="2252091"/>
                    <a:pt x="1815846" y="2272665"/>
                    <a:pt x="1858264" y="2268093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2181586" y="4395531"/>
            <a:ext cx="1634598" cy="2067080"/>
            <a:chOff x="0" y="0"/>
            <a:chExt cx="2179464" cy="2756106"/>
          </a:xfrm>
        </p:grpSpPr>
        <p:sp>
          <p:nvSpPr>
            <p:cNvPr id="13" name="Freeform 13"/>
            <p:cNvSpPr/>
            <p:nvPr/>
          </p:nvSpPr>
          <p:spPr>
            <a:xfrm>
              <a:off x="-22606" y="-10795"/>
              <a:ext cx="2210943" cy="2775712"/>
            </a:xfrm>
            <a:custGeom>
              <a:avLst/>
              <a:gdLst/>
              <a:ahLst/>
              <a:cxnLst/>
              <a:rect l="l" t="t" r="r" b="b"/>
              <a:pathLst>
                <a:path w="2210943" h="2775712">
                  <a:moveTo>
                    <a:pt x="2065782" y="1521079"/>
                  </a:moveTo>
                  <a:cubicBezTo>
                    <a:pt x="2126869" y="1492377"/>
                    <a:pt x="2174875" y="1447165"/>
                    <a:pt x="2194306" y="1378712"/>
                  </a:cubicBezTo>
                  <a:cubicBezTo>
                    <a:pt x="2210943" y="1318641"/>
                    <a:pt x="2203577" y="1306576"/>
                    <a:pt x="2146173" y="1286256"/>
                  </a:cubicBezTo>
                  <a:cubicBezTo>
                    <a:pt x="2085086" y="1264031"/>
                    <a:pt x="2026920" y="1242822"/>
                    <a:pt x="1977898" y="1195578"/>
                  </a:cubicBezTo>
                  <a:cubicBezTo>
                    <a:pt x="1874393" y="1097534"/>
                    <a:pt x="1814195" y="978281"/>
                    <a:pt x="1792986" y="838708"/>
                  </a:cubicBezTo>
                  <a:cubicBezTo>
                    <a:pt x="1784604" y="784098"/>
                    <a:pt x="1776349" y="729615"/>
                    <a:pt x="1745869" y="680593"/>
                  </a:cubicBezTo>
                  <a:cubicBezTo>
                    <a:pt x="1699641" y="607568"/>
                    <a:pt x="1643253" y="542798"/>
                    <a:pt x="1579372" y="485521"/>
                  </a:cubicBezTo>
                  <a:cubicBezTo>
                    <a:pt x="1570101" y="476250"/>
                    <a:pt x="1560830" y="466979"/>
                    <a:pt x="1551686" y="458724"/>
                  </a:cubicBezTo>
                  <a:cubicBezTo>
                    <a:pt x="1577594" y="442976"/>
                    <a:pt x="1576705" y="413385"/>
                    <a:pt x="1583182" y="389382"/>
                  </a:cubicBezTo>
                  <a:cubicBezTo>
                    <a:pt x="1591564" y="359791"/>
                    <a:pt x="1605407" y="336677"/>
                    <a:pt x="1628521" y="316357"/>
                  </a:cubicBezTo>
                  <a:cubicBezTo>
                    <a:pt x="1667383" y="281178"/>
                    <a:pt x="1712722" y="246126"/>
                    <a:pt x="1696974" y="185039"/>
                  </a:cubicBezTo>
                  <a:cubicBezTo>
                    <a:pt x="1681226" y="124968"/>
                    <a:pt x="1625727" y="109220"/>
                    <a:pt x="1574927" y="90678"/>
                  </a:cubicBezTo>
                  <a:cubicBezTo>
                    <a:pt x="1570355" y="88773"/>
                    <a:pt x="1565656" y="88773"/>
                    <a:pt x="1561084" y="86995"/>
                  </a:cubicBezTo>
                  <a:cubicBezTo>
                    <a:pt x="1427734" y="48133"/>
                    <a:pt x="1289939" y="28702"/>
                    <a:pt x="1152144" y="14732"/>
                  </a:cubicBezTo>
                  <a:cubicBezTo>
                    <a:pt x="1001395" y="0"/>
                    <a:pt x="860806" y="24892"/>
                    <a:pt x="733298" y="111887"/>
                  </a:cubicBezTo>
                  <a:cubicBezTo>
                    <a:pt x="574294" y="220091"/>
                    <a:pt x="412369" y="324612"/>
                    <a:pt x="266319" y="451231"/>
                  </a:cubicBezTo>
                  <a:cubicBezTo>
                    <a:pt x="72136" y="619506"/>
                    <a:pt x="0" y="832231"/>
                    <a:pt x="28702" y="1084707"/>
                  </a:cubicBezTo>
                  <a:cubicBezTo>
                    <a:pt x="51816" y="1289939"/>
                    <a:pt x="124841" y="1478661"/>
                    <a:pt x="222885" y="1657985"/>
                  </a:cubicBezTo>
                  <a:cubicBezTo>
                    <a:pt x="292227" y="1786509"/>
                    <a:pt x="380111" y="1901190"/>
                    <a:pt x="489204" y="1998218"/>
                  </a:cubicBezTo>
                  <a:cubicBezTo>
                    <a:pt x="508635" y="2015744"/>
                    <a:pt x="528066" y="2032381"/>
                    <a:pt x="543814" y="1995424"/>
                  </a:cubicBezTo>
                  <a:cubicBezTo>
                    <a:pt x="544703" y="2021332"/>
                    <a:pt x="535432" y="2050034"/>
                    <a:pt x="553085" y="2071243"/>
                  </a:cubicBezTo>
                  <a:cubicBezTo>
                    <a:pt x="594741" y="2123059"/>
                    <a:pt x="608584" y="2185924"/>
                    <a:pt x="628904" y="2246884"/>
                  </a:cubicBezTo>
                  <a:cubicBezTo>
                    <a:pt x="645541" y="2296795"/>
                    <a:pt x="674243" y="2347722"/>
                    <a:pt x="665861" y="2401316"/>
                  </a:cubicBezTo>
                  <a:cubicBezTo>
                    <a:pt x="658495" y="2450338"/>
                    <a:pt x="653796" y="2498471"/>
                    <a:pt x="652907" y="2547366"/>
                  </a:cubicBezTo>
                  <a:cubicBezTo>
                    <a:pt x="658495" y="2589022"/>
                    <a:pt x="656590" y="2643505"/>
                    <a:pt x="705612" y="2663825"/>
                  </a:cubicBezTo>
                  <a:cubicBezTo>
                    <a:pt x="748157" y="2677668"/>
                    <a:pt x="798957" y="2711958"/>
                    <a:pt x="860933" y="2736850"/>
                  </a:cubicBezTo>
                  <a:cubicBezTo>
                    <a:pt x="1063498" y="2775712"/>
                    <a:pt x="975614" y="2770124"/>
                    <a:pt x="1217803" y="2756281"/>
                  </a:cubicBezTo>
                  <a:cubicBezTo>
                    <a:pt x="1302893" y="2747010"/>
                    <a:pt x="1629283" y="2696210"/>
                    <a:pt x="1701419" y="2637917"/>
                  </a:cubicBezTo>
                  <a:cubicBezTo>
                    <a:pt x="1713484" y="2627757"/>
                    <a:pt x="1679194" y="2459482"/>
                    <a:pt x="1676400" y="2433574"/>
                  </a:cubicBezTo>
                  <a:cubicBezTo>
                    <a:pt x="1671828" y="2388235"/>
                    <a:pt x="1650492" y="2344801"/>
                    <a:pt x="1660652" y="2297684"/>
                  </a:cubicBezTo>
                  <a:cubicBezTo>
                    <a:pt x="1794764" y="2322703"/>
                    <a:pt x="1926971" y="2303272"/>
                    <a:pt x="2058289" y="2274570"/>
                  </a:cubicBezTo>
                  <a:cubicBezTo>
                    <a:pt x="2109089" y="2263521"/>
                    <a:pt x="2141474" y="2223770"/>
                    <a:pt x="2147062" y="2172843"/>
                  </a:cubicBezTo>
                  <a:cubicBezTo>
                    <a:pt x="2160905" y="2046224"/>
                    <a:pt x="2144268" y="1921383"/>
                    <a:pt x="2114677" y="1798320"/>
                  </a:cubicBezTo>
                  <a:cubicBezTo>
                    <a:pt x="2114677" y="1798320"/>
                    <a:pt x="2114677" y="1798320"/>
                    <a:pt x="2114677" y="1798320"/>
                  </a:cubicBezTo>
                  <a:cubicBezTo>
                    <a:pt x="2112772" y="1821434"/>
                    <a:pt x="2112772" y="1848231"/>
                    <a:pt x="2078609" y="1843659"/>
                  </a:cubicBezTo>
                  <a:cubicBezTo>
                    <a:pt x="1983359" y="1831594"/>
                    <a:pt x="1890014" y="1808480"/>
                    <a:pt x="1801241" y="1761363"/>
                  </a:cubicBezTo>
                  <a:cubicBezTo>
                    <a:pt x="1898396" y="1758569"/>
                    <a:pt x="1992630" y="1740154"/>
                    <a:pt x="2085086" y="1716024"/>
                  </a:cubicBezTo>
                  <a:cubicBezTo>
                    <a:pt x="2069338" y="1677162"/>
                    <a:pt x="2056384" y="1638300"/>
                    <a:pt x="2037969" y="1600454"/>
                  </a:cubicBezTo>
                  <a:cubicBezTo>
                    <a:pt x="2021332" y="1562481"/>
                    <a:pt x="2025015" y="1540383"/>
                    <a:pt x="2065655" y="1520952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3729202" y="5674592"/>
            <a:ext cx="6935" cy="6935"/>
            <a:chOff x="0" y="0"/>
            <a:chExt cx="9246" cy="924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/>
              </a:pathLst>
            </a:custGeom>
            <a:solidFill>
              <a:srgbClr val="FEC88A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>
            <a:off x="3266856" y="5150115"/>
            <a:ext cx="179794" cy="141703"/>
            <a:chOff x="0" y="0"/>
            <a:chExt cx="239726" cy="188938"/>
          </a:xfrm>
        </p:grpSpPr>
        <p:sp>
          <p:nvSpPr>
            <p:cNvPr id="17" name="Freeform 17"/>
            <p:cNvSpPr/>
            <p:nvPr/>
          </p:nvSpPr>
          <p:spPr>
            <a:xfrm>
              <a:off x="8001" y="12446"/>
              <a:ext cx="223647" cy="164211"/>
            </a:xfrm>
            <a:custGeom>
              <a:avLst/>
              <a:gdLst/>
              <a:ahLst/>
              <a:cxnLst/>
              <a:rect l="l" t="t" r="r" b="b"/>
              <a:pathLst>
                <a:path w="223647" h="164211">
                  <a:moveTo>
                    <a:pt x="213614" y="54483"/>
                  </a:moveTo>
                  <a:cubicBezTo>
                    <a:pt x="223647" y="91440"/>
                    <a:pt x="186182" y="133731"/>
                    <a:pt x="129921" y="148971"/>
                  </a:cubicBezTo>
                  <a:cubicBezTo>
                    <a:pt x="73660" y="164211"/>
                    <a:pt x="20066" y="146558"/>
                    <a:pt x="10033" y="109601"/>
                  </a:cubicBezTo>
                  <a:cubicBezTo>
                    <a:pt x="0" y="72644"/>
                    <a:pt x="37592" y="30226"/>
                    <a:pt x="93726" y="15113"/>
                  </a:cubicBezTo>
                  <a:cubicBezTo>
                    <a:pt x="149860" y="0"/>
                    <a:pt x="203581" y="17526"/>
                    <a:pt x="213614" y="54483"/>
                  </a:cubicBezTo>
                  <a:close/>
                </a:path>
              </a:pathLst>
            </a:custGeom>
            <a:solidFill>
              <a:srgbClr val="F0F0F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>
            <a:off x="479974" y="6192654"/>
            <a:ext cx="6008034" cy="4094348"/>
            <a:chOff x="0" y="0"/>
            <a:chExt cx="8010712" cy="5459130"/>
          </a:xfrm>
        </p:grpSpPr>
        <p:sp>
          <p:nvSpPr>
            <p:cNvPr id="19" name="Freeform 19"/>
            <p:cNvSpPr/>
            <p:nvPr/>
          </p:nvSpPr>
          <p:spPr>
            <a:xfrm>
              <a:off x="-30354" y="127"/>
              <a:ext cx="8041005" cy="5459476"/>
            </a:xfrm>
            <a:custGeom>
              <a:avLst/>
              <a:gdLst/>
              <a:ahLst/>
              <a:cxnLst/>
              <a:rect l="l" t="t" r="r" b="b"/>
              <a:pathLst>
                <a:path w="8041005" h="5459476">
                  <a:moveTo>
                    <a:pt x="7914387" y="1815084"/>
                  </a:moveTo>
                  <a:cubicBezTo>
                    <a:pt x="7969886" y="1778127"/>
                    <a:pt x="8003160" y="1722628"/>
                    <a:pt x="8041005" y="1670812"/>
                  </a:cubicBezTo>
                  <a:lnTo>
                    <a:pt x="7725664" y="1318514"/>
                  </a:lnTo>
                  <a:cubicBezTo>
                    <a:pt x="7717282" y="1320419"/>
                    <a:pt x="7709916" y="1322197"/>
                    <a:pt x="7701661" y="1324102"/>
                  </a:cubicBezTo>
                  <a:cubicBezTo>
                    <a:pt x="7661910" y="1342644"/>
                    <a:pt x="7614793" y="1348105"/>
                    <a:pt x="7589774" y="1390650"/>
                  </a:cubicBezTo>
                  <a:cubicBezTo>
                    <a:pt x="7563866" y="1360170"/>
                    <a:pt x="7543546" y="1367536"/>
                    <a:pt x="7514844" y="1392555"/>
                  </a:cubicBezTo>
                  <a:cubicBezTo>
                    <a:pt x="7196709" y="1673606"/>
                    <a:pt x="6876796" y="1951101"/>
                    <a:pt x="6558661" y="2231263"/>
                  </a:cubicBezTo>
                  <a:cubicBezTo>
                    <a:pt x="6529959" y="2256282"/>
                    <a:pt x="6508750" y="2257171"/>
                    <a:pt x="6478270" y="2235835"/>
                  </a:cubicBezTo>
                  <a:cubicBezTo>
                    <a:pt x="6381115" y="2170176"/>
                    <a:pt x="6289675" y="2098040"/>
                    <a:pt x="6204585" y="2015744"/>
                  </a:cubicBezTo>
                  <a:cubicBezTo>
                    <a:pt x="5980811" y="1800352"/>
                    <a:pt x="5802376" y="1549654"/>
                    <a:pt x="5638673" y="1288034"/>
                  </a:cubicBezTo>
                  <a:cubicBezTo>
                    <a:pt x="5456555" y="995807"/>
                    <a:pt x="5300218" y="689737"/>
                    <a:pt x="5155946" y="378079"/>
                  </a:cubicBezTo>
                  <a:cubicBezTo>
                    <a:pt x="5141214" y="344805"/>
                    <a:pt x="5122672" y="324485"/>
                    <a:pt x="5084699" y="315214"/>
                  </a:cubicBezTo>
                  <a:cubicBezTo>
                    <a:pt x="4736084" y="229235"/>
                    <a:pt x="4387469" y="143256"/>
                    <a:pt x="4037965" y="63754"/>
                  </a:cubicBezTo>
                  <a:cubicBezTo>
                    <a:pt x="3999103" y="55372"/>
                    <a:pt x="3958463" y="50800"/>
                    <a:pt x="3953764" y="27686"/>
                  </a:cubicBezTo>
                  <a:cubicBezTo>
                    <a:pt x="3958336" y="62865"/>
                    <a:pt x="3989832" y="219075"/>
                    <a:pt x="3977767" y="228346"/>
                  </a:cubicBezTo>
                  <a:cubicBezTo>
                    <a:pt x="3905631" y="286639"/>
                    <a:pt x="3578352" y="336550"/>
                    <a:pt x="3494151" y="346710"/>
                  </a:cubicBezTo>
                  <a:cubicBezTo>
                    <a:pt x="3250946" y="360553"/>
                    <a:pt x="3339719" y="366141"/>
                    <a:pt x="3137281" y="327279"/>
                  </a:cubicBezTo>
                  <a:cubicBezTo>
                    <a:pt x="3075305" y="301371"/>
                    <a:pt x="3023489" y="267208"/>
                    <a:pt x="2981960" y="254254"/>
                  </a:cubicBezTo>
                  <a:cubicBezTo>
                    <a:pt x="2932938" y="233934"/>
                    <a:pt x="2935732" y="179324"/>
                    <a:pt x="2929255" y="137795"/>
                  </a:cubicBezTo>
                  <a:cubicBezTo>
                    <a:pt x="2930144" y="91567"/>
                    <a:pt x="2933827" y="46228"/>
                    <a:pt x="2941320" y="0"/>
                  </a:cubicBezTo>
                  <a:cubicBezTo>
                    <a:pt x="2932938" y="45339"/>
                    <a:pt x="2916301" y="80391"/>
                    <a:pt x="2865501" y="113792"/>
                  </a:cubicBezTo>
                  <a:cubicBezTo>
                    <a:pt x="2824861" y="140589"/>
                    <a:pt x="2784094" y="168402"/>
                    <a:pt x="2742565" y="196088"/>
                  </a:cubicBezTo>
                  <a:cubicBezTo>
                    <a:pt x="2742565" y="196088"/>
                    <a:pt x="2742565" y="196088"/>
                    <a:pt x="2742565" y="196088"/>
                  </a:cubicBezTo>
                  <a:cubicBezTo>
                    <a:pt x="2700020" y="220091"/>
                    <a:pt x="2658364" y="249682"/>
                    <a:pt x="2614041" y="267335"/>
                  </a:cubicBezTo>
                  <a:cubicBezTo>
                    <a:pt x="2259838" y="410718"/>
                    <a:pt x="1905762" y="553085"/>
                    <a:pt x="1550670" y="694563"/>
                  </a:cubicBezTo>
                  <a:cubicBezTo>
                    <a:pt x="1524762" y="704723"/>
                    <a:pt x="1508125" y="721360"/>
                    <a:pt x="1494282" y="745363"/>
                  </a:cubicBezTo>
                  <a:cubicBezTo>
                    <a:pt x="1398143" y="915543"/>
                    <a:pt x="1302004" y="1085596"/>
                    <a:pt x="1203960" y="1255776"/>
                  </a:cubicBezTo>
                  <a:cubicBezTo>
                    <a:pt x="1176274" y="1303909"/>
                    <a:pt x="972820" y="1565529"/>
                    <a:pt x="900684" y="1649730"/>
                  </a:cubicBezTo>
                  <a:cubicBezTo>
                    <a:pt x="647319" y="1943735"/>
                    <a:pt x="387477" y="2231390"/>
                    <a:pt x="168275" y="2553208"/>
                  </a:cubicBezTo>
                  <a:cubicBezTo>
                    <a:pt x="43434" y="2737231"/>
                    <a:pt x="0" y="2930525"/>
                    <a:pt x="51816" y="3145028"/>
                  </a:cubicBezTo>
                  <a:cubicBezTo>
                    <a:pt x="99949" y="3343783"/>
                    <a:pt x="208026" y="3512185"/>
                    <a:pt x="323723" y="3676777"/>
                  </a:cubicBezTo>
                  <a:cubicBezTo>
                    <a:pt x="504952" y="3933825"/>
                    <a:pt x="1225296" y="4768850"/>
                    <a:pt x="1381506" y="4948174"/>
                  </a:cubicBezTo>
                  <a:cubicBezTo>
                    <a:pt x="1403731" y="4974082"/>
                    <a:pt x="1419479" y="4978654"/>
                    <a:pt x="1441577" y="4948174"/>
                  </a:cubicBezTo>
                  <a:cubicBezTo>
                    <a:pt x="1460119" y="4922266"/>
                    <a:pt x="1478534" y="4894580"/>
                    <a:pt x="1505331" y="4876038"/>
                  </a:cubicBezTo>
                  <a:cubicBezTo>
                    <a:pt x="1548765" y="4893564"/>
                    <a:pt x="1592199" y="4895469"/>
                    <a:pt x="1632966" y="4870450"/>
                  </a:cubicBezTo>
                  <a:cubicBezTo>
                    <a:pt x="1670939" y="4846447"/>
                    <a:pt x="1706880" y="4843653"/>
                    <a:pt x="1749425" y="4858385"/>
                  </a:cubicBezTo>
                  <a:cubicBezTo>
                    <a:pt x="1808607" y="4878705"/>
                    <a:pt x="1870583" y="4891659"/>
                    <a:pt x="1930654" y="4907407"/>
                  </a:cubicBezTo>
                  <a:cubicBezTo>
                    <a:pt x="1930654" y="4907407"/>
                    <a:pt x="1930654" y="4907407"/>
                    <a:pt x="1930654" y="4907407"/>
                  </a:cubicBezTo>
                  <a:cubicBezTo>
                    <a:pt x="1937131" y="4919472"/>
                    <a:pt x="2195068" y="5019294"/>
                    <a:pt x="2312543" y="5064633"/>
                  </a:cubicBezTo>
                  <a:cubicBezTo>
                    <a:pt x="2327275" y="5195951"/>
                    <a:pt x="2319020" y="5327269"/>
                    <a:pt x="2312543" y="5458587"/>
                  </a:cubicBezTo>
                  <a:cubicBezTo>
                    <a:pt x="2331085" y="5459476"/>
                    <a:pt x="6109335" y="5459476"/>
                    <a:pt x="6127750" y="5458587"/>
                  </a:cubicBezTo>
                  <a:cubicBezTo>
                    <a:pt x="6007481" y="4997196"/>
                    <a:pt x="5342636" y="2467229"/>
                    <a:pt x="5321428" y="2385822"/>
                  </a:cubicBezTo>
                  <a:cubicBezTo>
                    <a:pt x="5318634" y="2375662"/>
                    <a:pt x="5312156" y="2363597"/>
                    <a:pt x="5322317" y="2355342"/>
                  </a:cubicBezTo>
                  <a:cubicBezTo>
                    <a:pt x="5335271" y="2345182"/>
                    <a:pt x="5345431" y="2356231"/>
                    <a:pt x="5354701" y="2362708"/>
                  </a:cubicBezTo>
                  <a:cubicBezTo>
                    <a:pt x="5382387" y="2382139"/>
                    <a:pt x="5410200" y="2401570"/>
                    <a:pt x="5436109" y="2423795"/>
                  </a:cubicBezTo>
                  <a:cubicBezTo>
                    <a:pt x="5680203" y="2627249"/>
                    <a:pt x="5909565" y="2845435"/>
                    <a:pt x="6139816" y="3063621"/>
                  </a:cubicBezTo>
                  <a:cubicBezTo>
                    <a:pt x="6175884" y="3097784"/>
                    <a:pt x="6211062" y="3122803"/>
                    <a:pt x="6261862" y="3131185"/>
                  </a:cubicBezTo>
                  <a:cubicBezTo>
                    <a:pt x="6328410" y="3142234"/>
                    <a:pt x="6394069" y="3158871"/>
                    <a:pt x="6459728" y="3176524"/>
                  </a:cubicBezTo>
                  <a:cubicBezTo>
                    <a:pt x="6493891" y="3185795"/>
                    <a:pt x="6520815" y="3179318"/>
                    <a:pt x="6548501" y="3157093"/>
                  </a:cubicBezTo>
                  <a:cubicBezTo>
                    <a:pt x="6925818" y="2867660"/>
                    <a:pt x="7302119" y="2576449"/>
                    <a:pt x="7662799" y="2265680"/>
                  </a:cubicBezTo>
                  <a:cubicBezTo>
                    <a:pt x="7770114" y="2173224"/>
                    <a:pt x="7875524" y="2078863"/>
                    <a:pt x="7969758" y="1972564"/>
                  </a:cubicBezTo>
                  <a:cubicBezTo>
                    <a:pt x="7997444" y="1942084"/>
                    <a:pt x="7996555" y="1918970"/>
                    <a:pt x="7968869" y="1890268"/>
                  </a:cubicBezTo>
                  <a:cubicBezTo>
                    <a:pt x="7948549" y="1867154"/>
                    <a:pt x="7928229" y="1844040"/>
                    <a:pt x="7914259" y="1815338"/>
                  </a:cubicBezTo>
                  <a:close/>
                  <a:moveTo>
                    <a:pt x="2125854" y="4454144"/>
                  </a:moveTo>
                  <a:cubicBezTo>
                    <a:pt x="2073149" y="4462526"/>
                    <a:pt x="2019555" y="4474464"/>
                    <a:pt x="1965834" y="4478147"/>
                  </a:cubicBezTo>
                  <a:cubicBezTo>
                    <a:pt x="1955674" y="4465193"/>
                    <a:pt x="1940815" y="4456938"/>
                    <a:pt x="1918717" y="4455033"/>
                  </a:cubicBezTo>
                  <a:cubicBezTo>
                    <a:pt x="1892809" y="4448556"/>
                    <a:pt x="1866901" y="4444873"/>
                    <a:pt x="1840104" y="4445762"/>
                  </a:cubicBezTo>
                  <a:cubicBezTo>
                    <a:pt x="1855852" y="4420743"/>
                    <a:pt x="1878077" y="4399534"/>
                    <a:pt x="1895603" y="4375531"/>
                  </a:cubicBezTo>
                  <a:cubicBezTo>
                    <a:pt x="1908557" y="4356989"/>
                    <a:pt x="1913129" y="4345051"/>
                    <a:pt x="1891031" y="4331208"/>
                  </a:cubicBezTo>
                  <a:cubicBezTo>
                    <a:pt x="1830960" y="4295140"/>
                    <a:pt x="1603503" y="4121277"/>
                    <a:pt x="1579373" y="4094480"/>
                  </a:cubicBezTo>
                  <a:cubicBezTo>
                    <a:pt x="1494283" y="4002024"/>
                    <a:pt x="1230758" y="3719958"/>
                    <a:pt x="1193801" y="3665474"/>
                  </a:cubicBezTo>
                  <a:cubicBezTo>
                    <a:pt x="1118871" y="3554477"/>
                    <a:pt x="1043941" y="3443605"/>
                    <a:pt x="970916" y="3330702"/>
                  </a:cubicBezTo>
                  <a:cubicBezTo>
                    <a:pt x="928371" y="3265043"/>
                    <a:pt x="880238" y="3202178"/>
                    <a:pt x="841503" y="3133725"/>
                  </a:cubicBezTo>
                  <a:cubicBezTo>
                    <a:pt x="822961" y="3101340"/>
                    <a:pt x="825755" y="3072638"/>
                    <a:pt x="850774" y="3044952"/>
                  </a:cubicBezTo>
                  <a:cubicBezTo>
                    <a:pt x="981203" y="2895092"/>
                    <a:pt x="1506348" y="2282952"/>
                    <a:pt x="1631189" y="2120265"/>
                  </a:cubicBezTo>
                  <a:cubicBezTo>
                    <a:pt x="1645921" y="2100834"/>
                    <a:pt x="1656208" y="2063877"/>
                    <a:pt x="1685799" y="2072132"/>
                  </a:cubicBezTo>
                  <a:cubicBezTo>
                    <a:pt x="1711707" y="2079498"/>
                    <a:pt x="1709802" y="2115566"/>
                    <a:pt x="1715390" y="2140585"/>
                  </a:cubicBezTo>
                  <a:cubicBezTo>
                    <a:pt x="1781049" y="2466975"/>
                    <a:pt x="2199895" y="4436618"/>
                    <a:pt x="2217548" y="4449572"/>
                  </a:cubicBezTo>
                  <a:cubicBezTo>
                    <a:pt x="2186052" y="4452366"/>
                    <a:pt x="2155572" y="4449572"/>
                    <a:pt x="2125981" y="4454144"/>
                  </a:cubicBezTo>
                  <a:close/>
                </a:path>
              </a:pathLst>
            </a:custGeom>
            <a:solidFill>
              <a:srgbClr val="262626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6252212" y="7067630"/>
            <a:ext cx="1202762" cy="360213"/>
            <a:chOff x="0" y="0"/>
            <a:chExt cx="1603682" cy="480284"/>
          </a:xfrm>
        </p:grpSpPr>
        <p:sp>
          <p:nvSpPr>
            <p:cNvPr id="21" name="Freeform 21"/>
            <p:cNvSpPr/>
            <p:nvPr/>
          </p:nvSpPr>
          <p:spPr>
            <a:xfrm>
              <a:off x="0" y="-69850"/>
              <a:ext cx="1607058" cy="554736"/>
            </a:xfrm>
            <a:custGeom>
              <a:avLst/>
              <a:gdLst/>
              <a:ahLst/>
              <a:cxnLst/>
              <a:rect l="l" t="t" r="r" b="b"/>
              <a:pathLst>
                <a:path w="1607058" h="554736">
                  <a:moveTo>
                    <a:pt x="1602486" y="127508"/>
                  </a:moveTo>
                  <a:cubicBezTo>
                    <a:pt x="1603375" y="96012"/>
                    <a:pt x="1171575" y="135890"/>
                    <a:pt x="1005078" y="135890"/>
                  </a:cubicBezTo>
                  <a:cubicBezTo>
                    <a:pt x="711962" y="135890"/>
                    <a:pt x="369824" y="0"/>
                    <a:pt x="225552" y="118364"/>
                  </a:cubicBezTo>
                  <a:cubicBezTo>
                    <a:pt x="153543" y="159893"/>
                    <a:pt x="80391" y="200533"/>
                    <a:pt x="0" y="221869"/>
                  </a:cubicBezTo>
                  <a:cubicBezTo>
                    <a:pt x="0" y="221869"/>
                    <a:pt x="300482" y="554736"/>
                    <a:pt x="319024" y="550164"/>
                  </a:cubicBezTo>
                  <a:cubicBezTo>
                    <a:pt x="535432" y="491871"/>
                    <a:pt x="790575" y="404876"/>
                    <a:pt x="1006983" y="346710"/>
                  </a:cubicBezTo>
                  <a:cubicBezTo>
                    <a:pt x="1184529" y="299593"/>
                    <a:pt x="1362075" y="248666"/>
                    <a:pt x="1541399" y="207137"/>
                  </a:cubicBezTo>
                  <a:cubicBezTo>
                    <a:pt x="1600581" y="194183"/>
                    <a:pt x="1607058" y="174752"/>
                    <a:pt x="1602486" y="127635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2181586" y="4394889"/>
            <a:ext cx="1258042" cy="1505366"/>
            <a:chOff x="0" y="0"/>
            <a:chExt cx="1677390" cy="2007154"/>
          </a:xfrm>
        </p:grpSpPr>
        <p:sp>
          <p:nvSpPr>
            <p:cNvPr id="23" name="Freeform 23"/>
            <p:cNvSpPr/>
            <p:nvPr/>
          </p:nvSpPr>
          <p:spPr>
            <a:xfrm>
              <a:off x="-22606" y="-10922"/>
              <a:ext cx="1712468" cy="2033524"/>
            </a:xfrm>
            <a:custGeom>
              <a:avLst/>
              <a:gdLst/>
              <a:ahLst/>
              <a:cxnLst/>
              <a:rect l="l" t="t" r="r" b="b"/>
              <a:pathLst>
                <a:path w="1712468" h="2033524">
                  <a:moveTo>
                    <a:pt x="543687" y="1995551"/>
                  </a:moveTo>
                  <a:cubicBezTo>
                    <a:pt x="527939" y="2033524"/>
                    <a:pt x="508508" y="2015871"/>
                    <a:pt x="489077" y="1998345"/>
                  </a:cubicBezTo>
                  <a:cubicBezTo>
                    <a:pt x="379095" y="1901190"/>
                    <a:pt x="292100" y="1786636"/>
                    <a:pt x="222758" y="1658112"/>
                  </a:cubicBezTo>
                  <a:cubicBezTo>
                    <a:pt x="124841" y="1477645"/>
                    <a:pt x="51816" y="1289939"/>
                    <a:pt x="28702" y="1084707"/>
                  </a:cubicBezTo>
                  <a:cubicBezTo>
                    <a:pt x="0" y="832231"/>
                    <a:pt x="72136" y="619633"/>
                    <a:pt x="266319" y="451358"/>
                  </a:cubicBezTo>
                  <a:cubicBezTo>
                    <a:pt x="412369" y="324739"/>
                    <a:pt x="574294" y="220218"/>
                    <a:pt x="733298" y="112014"/>
                  </a:cubicBezTo>
                  <a:cubicBezTo>
                    <a:pt x="859917" y="25908"/>
                    <a:pt x="1001395" y="0"/>
                    <a:pt x="1152144" y="14859"/>
                  </a:cubicBezTo>
                  <a:cubicBezTo>
                    <a:pt x="1289939" y="28702"/>
                    <a:pt x="1426718" y="48133"/>
                    <a:pt x="1560830" y="86995"/>
                  </a:cubicBezTo>
                  <a:cubicBezTo>
                    <a:pt x="1565402" y="87884"/>
                    <a:pt x="1570101" y="88900"/>
                    <a:pt x="1574673" y="90678"/>
                  </a:cubicBezTo>
                  <a:cubicBezTo>
                    <a:pt x="1625473" y="109220"/>
                    <a:pt x="1680972" y="124841"/>
                    <a:pt x="1696720" y="185039"/>
                  </a:cubicBezTo>
                  <a:cubicBezTo>
                    <a:pt x="1712468" y="246126"/>
                    <a:pt x="1667129" y="281178"/>
                    <a:pt x="1628267" y="316357"/>
                  </a:cubicBezTo>
                  <a:cubicBezTo>
                    <a:pt x="1606042" y="336677"/>
                    <a:pt x="1591310" y="359791"/>
                    <a:pt x="1582928" y="389382"/>
                  </a:cubicBezTo>
                  <a:cubicBezTo>
                    <a:pt x="1576451" y="413385"/>
                    <a:pt x="1576451" y="442087"/>
                    <a:pt x="1551432" y="458724"/>
                  </a:cubicBezTo>
                  <a:cubicBezTo>
                    <a:pt x="1535684" y="472567"/>
                    <a:pt x="1515364" y="475361"/>
                    <a:pt x="1495933" y="479933"/>
                  </a:cubicBezTo>
                  <a:cubicBezTo>
                    <a:pt x="1394206" y="504952"/>
                    <a:pt x="1307338" y="562229"/>
                    <a:pt x="1215771" y="608457"/>
                  </a:cubicBezTo>
                  <a:cubicBezTo>
                    <a:pt x="1188974" y="622300"/>
                    <a:pt x="1186180" y="649097"/>
                    <a:pt x="1188085" y="676910"/>
                  </a:cubicBezTo>
                  <a:cubicBezTo>
                    <a:pt x="1195451" y="778637"/>
                    <a:pt x="1160399" y="832231"/>
                    <a:pt x="1064133" y="865505"/>
                  </a:cubicBezTo>
                  <a:cubicBezTo>
                    <a:pt x="1025271" y="879348"/>
                    <a:pt x="985520" y="891413"/>
                    <a:pt x="947674" y="910844"/>
                  </a:cubicBezTo>
                  <a:cubicBezTo>
                    <a:pt x="859790" y="957072"/>
                    <a:pt x="826516" y="1021842"/>
                    <a:pt x="831215" y="1121664"/>
                  </a:cubicBezTo>
                  <a:cubicBezTo>
                    <a:pt x="836803" y="1235456"/>
                    <a:pt x="870966" y="1342644"/>
                    <a:pt x="895985" y="1451737"/>
                  </a:cubicBezTo>
                  <a:cubicBezTo>
                    <a:pt x="908050" y="1504442"/>
                    <a:pt x="924687" y="1556258"/>
                    <a:pt x="932942" y="1608963"/>
                  </a:cubicBezTo>
                  <a:cubicBezTo>
                    <a:pt x="937514" y="1639443"/>
                    <a:pt x="947674" y="1678305"/>
                    <a:pt x="916305" y="1698625"/>
                  </a:cubicBezTo>
                  <a:cubicBezTo>
                    <a:pt x="880237" y="1721739"/>
                    <a:pt x="849757" y="1696720"/>
                    <a:pt x="820166" y="1675511"/>
                  </a:cubicBezTo>
                  <a:cubicBezTo>
                    <a:pt x="794258" y="1656969"/>
                    <a:pt x="779526" y="1635760"/>
                    <a:pt x="777621" y="1603375"/>
                  </a:cubicBezTo>
                  <a:cubicBezTo>
                    <a:pt x="776732" y="1588643"/>
                    <a:pt x="772033" y="1572895"/>
                    <a:pt x="770255" y="1558036"/>
                  </a:cubicBezTo>
                  <a:cubicBezTo>
                    <a:pt x="764667" y="1495171"/>
                    <a:pt x="730504" y="1456309"/>
                    <a:pt x="669417" y="1441577"/>
                  </a:cubicBezTo>
                  <a:cubicBezTo>
                    <a:pt x="605663" y="1425829"/>
                    <a:pt x="549148" y="1439672"/>
                    <a:pt x="503936" y="1485011"/>
                  </a:cubicBezTo>
                  <a:cubicBezTo>
                    <a:pt x="474345" y="1514602"/>
                    <a:pt x="477139" y="1554353"/>
                    <a:pt x="487299" y="1594104"/>
                  </a:cubicBezTo>
                  <a:cubicBezTo>
                    <a:pt x="516001" y="1699514"/>
                    <a:pt x="569595" y="1792859"/>
                    <a:pt x="620395" y="1888109"/>
                  </a:cubicBezTo>
                  <a:cubicBezTo>
                    <a:pt x="631444" y="1908429"/>
                    <a:pt x="648081" y="1931543"/>
                    <a:pt x="629666" y="1951863"/>
                  </a:cubicBezTo>
                  <a:cubicBezTo>
                    <a:pt x="607441" y="1976882"/>
                    <a:pt x="584327" y="2005457"/>
                    <a:pt x="543687" y="1995297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24" name="Group 24"/>
          <p:cNvGrpSpPr>
            <a:grpSpLocks noChangeAspect="1"/>
          </p:cNvGrpSpPr>
          <p:nvPr/>
        </p:nvGrpSpPr>
        <p:grpSpPr>
          <a:xfrm>
            <a:off x="2505687" y="4726672"/>
            <a:ext cx="939006" cy="1735244"/>
            <a:chOff x="0" y="0"/>
            <a:chExt cx="1252008" cy="2313658"/>
          </a:xfrm>
        </p:grpSpPr>
        <p:sp>
          <p:nvSpPr>
            <p:cNvPr id="25" name="Freeform 25"/>
            <p:cNvSpPr/>
            <p:nvPr/>
          </p:nvSpPr>
          <p:spPr>
            <a:xfrm>
              <a:off x="-23876" y="-10287"/>
              <a:ext cx="1285240" cy="2332863"/>
            </a:xfrm>
            <a:custGeom>
              <a:avLst/>
              <a:gdLst/>
              <a:ahLst/>
              <a:cxnLst/>
              <a:rect l="l" t="t" r="r" b="b"/>
              <a:pathLst>
                <a:path w="1285240" h="2332863">
                  <a:moveTo>
                    <a:pt x="90678" y="1574673"/>
                  </a:moveTo>
                  <a:cubicBezTo>
                    <a:pt x="96266" y="1569085"/>
                    <a:pt x="123063" y="1540510"/>
                    <a:pt x="129540" y="1535811"/>
                  </a:cubicBezTo>
                  <a:cubicBezTo>
                    <a:pt x="185928" y="1490472"/>
                    <a:pt x="185928" y="1490472"/>
                    <a:pt x="149860" y="1423924"/>
                  </a:cubicBezTo>
                  <a:cubicBezTo>
                    <a:pt x="106426" y="1342644"/>
                    <a:pt x="61976" y="1261237"/>
                    <a:pt x="35179" y="1171575"/>
                  </a:cubicBezTo>
                  <a:cubicBezTo>
                    <a:pt x="0" y="1052322"/>
                    <a:pt x="47244" y="980186"/>
                    <a:pt x="172085" y="972820"/>
                  </a:cubicBezTo>
                  <a:cubicBezTo>
                    <a:pt x="293243" y="964438"/>
                    <a:pt x="357886" y="1008888"/>
                    <a:pt x="362585" y="1125347"/>
                  </a:cubicBezTo>
                  <a:cubicBezTo>
                    <a:pt x="364490" y="1179957"/>
                    <a:pt x="385699" y="1215009"/>
                    <a:pt x="433832" y="1238123"/>
                  </a:cubicBezTo>
                  <a:cubicBezTo>
                    <a:pt x="467995" y="1253871"/>
                    <a:pt x="482854" y="1244600"/>
                    <a:pt x="484632" y="1208532"/>
                  </a:cubicBezTo>
                  <a:cubicBezTo>
                    <a:pt x="485521" y="1183513"/>
                    <a:pt x="478155" y="1159510"/>
                    <a:pt x="471678" y="1136396"/>
                  </a:cubicBezTo>
                  <a:cubicBezTo>
                    <a:pt x="442087" y="1018032"/>
                    <a:pt x="408813" y="901573"/>
                    <a:pt x="386588" y="781304"/>
                  </a:cubicBezTo>
                  <a:cubicBezTo>
                    <a:pt x="377317" y="729488"/>
                    <a:pt x="373634" y="677799"/>
                    <a:pt x="377317" y="625094"/>
                  </a:cubicBezTo>
                  <a:cubicBezTo>
                    <a:pt x="382905" y="545592"/>
                    <a:pt x="423545" y="488188"/>
                    <a:pt x="493776" y="454025"/>
                  </a:cubicBezTo>
                  <a:cubicBezTo>
                    <a:pt x="540893" y="430911"/>
                    <a:pt x="590931" y="414274"/>
                    <a:pt x="638937" y="395732"/>
                  </a:cubicBezTo>
                  <a:cubicBezTo>
                    <a:pt x="714756" y="367030"/>
                    <a:pt x="743458" y="319024"/>
                    <a:pt x="733298" y="237617"/>
                  </a:cubicBezTo>
                  <a:cubicBezTo>
                    <a:pt x="722249" y="152527"/>
                    <a:pt x="715772" y="171958"/>
                    <a:pt x="788797" y="135001"/>
                  </a:cubicBezTo>
                  <a:cubicBezTo>
                    <a:pt x="854456" y="101727"/>
                    <a:pt x="921004" y="67437"/>
                    <a:pt x="988568" y="37846"/>
                  </a:cubicBezTo>
                  <a:cubicBezTo>
                    <a:pt x="1030097" y="19431"/>
                    <a:pt x="1072642" y="0"/>
                    <a:pt x="1120775" y="16637"/>
                  </a:cubicBezTo>
                  <a:cubicBezTo>
                    <a:pt x="1130046" y="25908"/>
                    <a:pt x="1139317" y="35179"/>
                    <a:pt x="1148461" y="43434"/>
                  </a:cubicBezTo>
                  <a:cubicBezTo>
                    <a:pt x="1156843" y="68453"/>
                    <a:pt x="1141984" y="82296"/>
                    <a:pt x="1125347" y="98044"/>
                  </a:cubicBezTo>
                  <a:cubicBezTo>
                    <a:pt x="1059688" y="158115"/>
                    <a:pt x="993140" y="217297"/>
                    <a:pt x="945007" y="294132"/>
                  </a:cubicBezTo>
                  <a:cubicBezTo>
                    <a:pt x="841502" y="461391"/>
                    <a:pt x="779526" y="641731"/>
                    <a:pt x="763778" y="839597"/>
                  </a:cubicBezTo>
                  <a:cubicBezTo>
                    <a:pt x="752729" y="972693"/>
                    <a:pt x="756412" y="1102233"/>
                    <a:pt x="789686" y="1232535"/>
                  </a:cubicBezTo>
                  <a:cubicBezTo>
                    <a:pt x="820166" y="1348994"/>
                    <a:pt x="876554" y="1448943"/>
                    <a:pt x="952373" y="1539494"/>
                  </a:cubicBezTo>
                  <a:cubicBezTo>
                    <a:pt x="1024509" y="1625473"/>
                    <a:pt x="1104900" y="1704086"/>
                    <a:pt x="1188212" y="1779016"/>
                  </a:cubicBezTo>
                  <a:cubicBezTo>
                    <a:pt x="1209421" y="1798447"/>
                    <a:pt x="1247394" y="1812290"/>
                    <a:pt x="1232535" y="1854835"/>
                  </a:cubicBezTo>
                  <a:cubicBezTo>
                    <a:pt x="1222375" y="1901952"/>
                    <a:pt x="1243584" y="1945513"/>
                    <a:pt x="1248283" y="1990725"/>
                  </a:cubicBezTo>
                  <a:cubicBezTo>
                    <a:pt x="1251077" y="2016633"/>
                    <a:pt x="1285240" y="2185797"/>
                    <a:pt x="1273302" y="2195068"/>
                  </a:cubicBezTo>
                  <a:cubicBezTo>
                    <a:pt x="1201166" y="2253361"/>
                    <a:pt x="873887" y="2303272"/>
                    <a:pt x="789686" y="2313432"/>
                  </a:cubicBezTo>
                  <a:cubicBezTo>
                    <a:pt x="546481" y="2327275"/>
                    <a:pt x="635254" y="2332863"/>
                    <a:pt x="432816" y="2294001"/>
                  </a:cubicBezTo>
                  <a:cubicBezTo>
                    <a:pt x="370840" y="2268093"/>
                    <a:pt x="319024" y="2233930"/>
                    <a:pt x="277495" y="2220976"/>
                  </a:cubicBezTo>
                  <a:cubicBezTo>
                    <a:pt x="228473" y="2200656"/>
                    <a:pt x="231267" y="2146046"/>
                    <a:pt x="224790" y="2104517"/>
                  </a:cubicBezTo>
                  <a:cubicBezTo>
                    <a:pt x="225679" y="2055495"/>
                    <a:pt x="229362" y="2007362"/>
                    <a:pt x="237744" y="1958467"/>
                  </a:cubicBezTo>
                  <a:cubicBezTo>
                    <a:pt x="246126" y="1904873"/>
                    <a:pt x="217424" y="1854962"/>
                    <a:pt x="200787" y="1804035"/>
                  </a:cubicBezTo>
                  <a:cubicBezTo>
                    <a:pt x="178562" y="1742948"/>
                    <a:pt x="90805" y="1574673"/>
                    <a:pt x="90805" y="1574673"/>
                  </a:cubicBezTo>
                  <a:close/>
                </a:path>
              </a:pathLst>
            </a:custGeom>
            <a:solidFill>
              <a:srgbClr val="FEAB77"/>
            </a:solidFill>
          </p:spPr>
        </p:sp>
      </p:grpSp>
      <p:grpSp>
        <p:nvGrpSpPr>
          <p:cNvPr id="26" name="Group 26"/>
          <p:cNvGrpSpPr>
            <a:grpSpLocks noChangeAspect="1"/>
          </p:cNvGrpSpPr>
          <p:nvPr/>
        </p:nvGrpSpPr>
        <p:grpSpPr>
          <a:xfrm>
            <a:off x="6148878" y="7154560"/>
            <a:ext cx="349028" cy="398773"/>
            <a:chOff x="0" y="0"/>
            <a:chExt cx="465370" cy="53169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468884" cy="531749"/>
            </a:xfrm>
            <a:custGeom>
              <a:avLst/>
              <a:gdLst/>
              <a:ahLst/>
              <a:cxnLst/>
              <a:rect l="l" t="t" r="r" b="b"/>
              <a:pathLst>
                <a:path w="468884" h="531749">
                  <a:moveTo>
                    <a:pt x="126619" y="0"/>
                  </a:moveTo>
                  <a:cubicBezTo>
                    <a:pt x="172974" y="36957"/>
                    <a:pt x="434594" y="356870"/>
                    <a:pt x="455930" y="365252"/>
                  </a:cubicBezTo>
                  <a:cubicBezTo>
                    <a:pt x="462407" y="369824"/>
                    <a:pt x="468884" y="378206"/>
                    <a:pt x="463296" y="384683"/>
                  </a:cubicBezTo>
                  <a:cubicBezTo>
                    <a:pt x="424434" y="437388"/>
                    <a:pt x="390271" y="493776"/>
                    <a:pt x="334772" y="531749"/>
                  </a:cubicBezTo>
                  <a:cubicBezTo>
                    <a:pt x="216408" y="398526"/>
                    <a:pt x="104521" y="243205"/>
                    <a:pt x="0" y="98933"/>
                  </a:cubicBezTo>
                  <a:cubicBezTo>
                    <a:pt x="49911" y="46228"/>
                    <a:pt x="86868" y="18542"/>
                    <a:pt x="126619" y="0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28" name="Group 28"/>
          <p:cNvGrpSpPr>
            <a:grpSpLocks noChangeAspect="1"/>
          </p:cNvGrpSpPr>
          <p:nvPr/>
        </p:nvGrpSpPr>
        <p:grpSpPr>
          <a:xfrm>
            <a:off x="3228482" y="5068706"/>
            <a:ext cx="173379" cy="80896"/>
            <a:chOff x="0" y="0"/>
            <a:chExt cx="231172" cy="107862"/>
          </a:xfrm>
        </p:grpSpPr>
        <p:sp>
          <p:nvSpPr>
            <p:cNvPr id="29" name="Freeform 29"/>
            <p:cNvSpPr/>
            <p:nvPr/>
          </p:nvSpPr>
          <p:spPr>
            <a:xfrm>
              <a:off x="0" y="-34544"/>
              <a:ext cx="231140" cy="142367"/>
            </a:xfrm>
            <a:custGeom>
              <a:avLst/>
              <a:gdLst/>
              <a:ahLst/>
              <a:cxnLst/>
              <a:rect l="l" t="t" r="r" b="b"/>
              <a:pathLst>
                <a:path w="231140" h="142367">
                  <a:moveTo>
                    <a:pt x="0" y="142367"/>
                  </a:moveTo>
                  <a:cubicBezTo>
                    <a:pt x="44323" y="25908"/>
                    <a:pt x="151638" y="0"/>
                    <a:pt x="231140" y="83185"/>
                  </a:cubicBezTo>
                  <a:cubicBezTo>
                    <a:pt x="154432" y="102616"/>
                    <a:pt x="80391" y="122047"/>
                    <a:pt x="0" y="142367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30" name="Group 30"/>
          <p:cNvGrpSpPr>
            <a:grpSpLocks noChangeAspect="1"/>
          </p:cNvGrpSpPr>
          <p:nvPr/>
        </p:nvGrpSpPr>
        <p:grpSpPr>
          <a:xfrm>
            <a:off x="3736136" y="5429784"/>
            <a:ext cx="40917" cy="39530"/>
            <a:chOff x="0" y="0"/>
            <a:chExt cx="54556" cy="52706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4610" cy="52705"/>
            </a:xfrm>
            <a:custGeom>
              <a:avLst/>
              <a:gdLst/>
              <a:ahLst/>
              <a:cxnLst/>
              <a:rect l="l" t="t" r="r" b="b"/>
              <a:pathLst>
                <a:path w="54610" h="52705">
                  <a:moveTo>
                    <a:pt x="54610" y="0"/>
                  </a:moveTo>
                  <a:cubicBezTo>
                    <a:pt x="45339" y="36068"/>
                    <a:pt x="27686" y="45339"/>
                    <a:pt x="0" y="52705"/>
                  </a:cubicBezTo>
                  <a:cubicBezTo>
                    <a:pt x="10160" y="26797"/>
                    <a:pt x="25019" y="14732"/>
                    <a:pt x="54610" y="0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2607681" y="6169769"/>
            <a:ext cx="1621596" cy="3651405"/>
            <a:chOff x="0" y="0"/>
            <a:chExt cx="2162128" cy="4868540"/>
          </a:xfrm>
        </p:grpSpPr>
        <p:sp>
          <p:nvSpPr>
            <p:cNvPr id="33" name="Freeform 33"/>
            <p:cNvSpPr/>
            <p:nvPr/>
          </p:nvSpPr>
          <p:spPr>
            <a:xfrm>
              <a:off x="-9017" y="0"/>
              <a:ext cx="2179574" cy="4874768"/>
            </a:xfrm>
            <a:custGeom>
              <a:avLst/>
              <a:gdLst/>
              <a:ahLst/>
              <a:cxnLst/>
              <a:rect l="l" t="t" r="r" b="b"/>
              <a:pathLst>
                <a:path w="2179574" h="4874768">
                  <a:moveTo>
                    <a:pt x="357759" y="4168521"/>
                  </a:moveTo>
                  <a:cubicBezTo>
                    <a:pt x="274574" y="3768090"/>
                    <a:pt x="194056" y="3365881"/>
                    <a:pt x="110871" y="2965450"/>
                  </a:cubicBezTo>
                  <a:cubicBezTo>
                    <a:pt x="86868" y="2849880"/>
                    <a:pt x="85852" y="2733294"/>
                    <a:pt x="77597" y="2616835"/>
                  </a:cubicBezTo>
                  <a:cubicBezTo>
                    <a:pt x="53594" y="2295906"/>
                    <a:pt x="29464" y="1975104"/>
                    <a:pt x="11049" y="1654175"/>
                  </a:cubicBezTo>
                  <a:cubicBezTo>
                    <a:pt x="0" y="1459992"/>
                    <a:pt x="38735" y="724916"/>
                    <a:pt x="42545" y="587121"/>
                  </a:cubicBezTo>
                  <a:cubicBezTo>
                    <a:pt x="45339" y="489966"/>
                    <a:pt x="60071" y="302260"/>
                    <a:pt x="69342" y="205232"/>
                  </a:cubicBezTo>
                  <a:cubicBezTo>
                    <a:pt x="66548" y="117348"/>
                    <a:pt x="69342" y="127508"/>
                    <a:pt x="85090" y="0"/>
                  </a:cubicBezTo>
                  <a:cubicBezTo>
                    <a:pt x="137795" y="188595"/>
                    <a:pt x="160909" y="171069"/>
                    <a:pt x="217297" y="221869"/>
                  </a:cubicBezTo>
                  <a:cubicBezTo>
                    <a:pt x="388366" y="330073"/>
                    <a:pt x="450342" y="365252"/>
                    <a:pt x="636143" y="378079"/>
                  </a:cubicBezTo>
                  <a:cubicBezTo>
                    <a:pt x="798830" y="353060"/>
                    <a:pt x="873760" y="335534"/>
                    <a:pt x="953262" y="281940"/>
                  </a:cubicBezTo>
                  <a:cubicBezTo>
                    <a:pt x="1033653" y="210693"/>
                    <a:pt x="1039241" y="203327"/>
                    <a:pt x="1071626" y="152527"/>
                  </a:cubicBezTo>
                  <a:cubicBezTo>
                    <a:pt x="1090168" y="99822"/>
                    <a:pt x="1078992" y="28575"/>
                    <a:pt x="1094740" y="57277"/>
                  </a:cubicBezTo>
                  <a:cubicBezTo>
                    <a:pt x="1113282" y="76708"/>
                    <a:pt x="1132713" y="306959"/>
                    <a:pt x="1162304" y="367919"/>
                  </a:cubicBezTo>
                  <a:cubicBezTo>
                    <a:pt x="1284351" y="759968"/>
                    <a:pt x="1435989" y="1115060"/>
                    <a:pt x="1549781" y="1509014"/>
                  </a:cubicBezTo>
                  <a:cubicBezTo>
                    <a:pt x="1601597" y="1687449"/>
                    <a:pt x="1835531" y="2969133"/>
                    <a:pt x="1923415" y="3424936"/>
                  </a:cubicBezTo>
                  <a:cubicBezTo>
                    <a:pt x="1991868" y="3780028"/>
                    <a:pt x="2062099" y="4136009"/>
                    <a:pt x="2130552" y="4491101"/>
                  </a:cubicBezTo>
                  <a:cubicBezTo>
                    <a:pt x="2143506" y="4555871"/>
                    <a:pt x="2150872" y="4622419"/>
                    <a:pt x="2167509" y="4685284"/>
                  </a:cubicBezTo>
                  <a:cubicBezTo>
                    <a:pt x="2179574" y="4728718"/>
                    <a:pt x="2161921" y="4737989"/>
                    <a:pt x="2126869" y="4745355"/>
                  </a:cubicBezTo>
                  <a:cubicBezTo>
                    <a:pt x="1994662" y="4774946"/>
                    <a:pt x="1859661" y="4790694"/>
                    <a:pt x="1724660" y="4802632"/>
                  </a:cubicBezTo>
                  <a:cubicBezTo>
                    <a:pt x="1388110" y="4832223"/>
                    <a:pt x="1051433" y="4844288"/>
                    <a:pt x="713994" y="4851654"/>
                  </a:cubicBezTo>
                  <a:cubicBezTo>
                    <a:pt x="623316" y="4853559"/>
                    <a:pt x="532765" y="4862703"/>
                    <a:pt x="442087" y="4868291"/>
                  </a:cubicBezTo>
                  <a:cubicBezTo>
                    <a:pt x="416179" y="4874768"/>
                    <a:pt x="384810" y="4299585"/>
                    <a:pt x="357886" y="4168267"/>
                  </a:cubicBez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2978877" y="6453838"/>
            <a:ext cx="775026" cy="3149110"/>
            <a:chOff x="0" y="0"/>
            <a:chExt cx="1033368" cy="4198814"/>
          </a:xfrm>
        </p:grpSpPr>
        <p:sp>
          <p:nvSpPr>
            <p:cNvPr id="35" name="Freeform 35"/>
            <p:cNvSpPr/>
            <p:nvPr/>
          </p:nvSpPr>
          <p:spPr>
            <a:xfrm>
              <a:off x="-8382" y="-5207"/>
              <a:ext cx="1047496" cy="4209161"/>
            </a:xfrm>
            <a:custGeom>
              <a:avLst/>
              <a:gdLst/>
              <a:ahLst/>
              <a:cxnLst/>
              <a:rect l="l" t="t" r="r" b="b"/>
              <a:pathLst>
                <a:path w="1047496" h="4209161">
                  <a:moveTo>
                    <a:pt x="318008" y="146177"/>
                  </a:moveTo>
                  <a:cubicBezTo>
                    <a:pt x="315214" y="164719"/>
                    <a:pt x="314325" y="183134"/>
                    <a:pt x="309626" y="200787"/>
                  </a:cubicBezTo>
                  <a:cubicBezTo>
                    <a:pt x="284607" y="296926"/>
                    <a:pt x="292989" y="390398"/>
                    <a:pt x="314198" y="487426"/>
                  </a:cubicBezTo>
                  <a:cubicBezTo>
                    <a:pt x="438150" y="1040384"/>
                    <a:pt x="907796" y="3276346"/>
                    <a:pt x="1037336" y="3855085"/>
                  </a:cubicBezTo>
                  <a:cubicBezTo>
                    <a:pt x="1047496" y="3901313"/>
                    <a:pt x="1041019" y="3930015"/>
                    <a:pt x="1001268" y="3960495"/>
                  </a:cubicBezTo>
                  <a:cubicBezTo>
                    <a:pt x="917067" y="4024249"/>
                    <a:pt x="864362" y="4122293"/>
                    <a:pt x="783082" y="4191635"/>
                  </a:cubicBezTo>
                  <a:cubicBezTo>
                    <a:pt x="763651" y="4208272"/>
                    <a:pt x="752602" y="4209161"/>
                    <a:pt x="735965" y="4187952"/>
                  </a:cubicBezTo>
                  <a:cubicBezTo>
                    <a:pt x="654558" y="4087114"/>
                    <a:pt x="571373" y="3988181"/>
                    <a:pt x="488188" y="3889248"/>
                  </a:cubicBezTo>
                  <a:cubicBezTo>
                    <a:pt x="473456" y="3871722"/>
                    <a:pt x="465963" y="3853180"/>
                    <a:pt x="464185" y="3830955"/>
                  </a:cubicBezTo>
                  <a:cubicBezTo>
                    <a:pt x="427228" y="3453638"/>
                    <a:pt x="152527" y="711073"/>
                    <a:pt x="137795" y="475234"/>
                  </a:cubicBezTo>
                  <a:cubicBezTo>
                    <a:pt x="132207" y="379984"/>
                    <a:pt x="92456" y="312547"/>
                    <a:pt x="31496" y="250571"/>
                  </a:cubicBezTo>
                  <a:cubicBezTo>
                    <a:pt x="4699" y="223774"/>
                    <a:pt x="0" y="199771"/>
                    <a:pt x="24130" y="166370"/>
                  </a:cubicBezTo>
                  <a:cubicBezTo>
                    <a:pt x="56388" y="122047"/>
                    <a:pt x="84074" y="73025"/>
                    <a:pt x="110998" y="25019"/>
                  </a:cubicBezTo>
                  <a:cubicBezTo>
                    <a:pt x="124841" y="889"/>
                    <a:pt x="135890" y="0"/>
                    <a:pt x="157226" y="15748"/>
                  </a:cubicBezTo>
                  <a:cubicBezTo>
                    <a:pt x="201549" y="49022"/>
                    <a:pt x="247904" y="79502"/>
                    <a:pt x="293116" y="110998"/>
                  </a:cubicBezTo>
                  <a:cubicBezTo>
                    <a:pt x="306959" y="119380"/>
                    <a:pt x="323596" y="125730"/>
                    <a:pt x="318135" y="14617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6" name="Group 36"/>
          <p:cNvGrpSpPr>
            <a:grpSpLocks noChangeAspect="1"/>
          </p:cNvGrpSpPr>
          <p:nvPr/>
        </p:nvGrpSpPr>
        <p:grpSpPr>
          <a:xfrm>
            <a:off x="3300328" y="5159170"/>
            <a:ext cx="112851" cy="123594"/>
            <a:chOff x="0" y="0"/>
            <a:chExt cx="150468" cy="164792"/>
          </a:xfrm>
        </p:grpSpPr>
        <p:sp>
          <p:nvSpPr>
            <p:cNvPr id="37" name="Freeform 37"/>
            <p:cNvSpPr/>
            <p:nvPr/>
          </p:nvSpPr>
          <p:spPr>
            <a:xfrm>
              <a:off x="8255" y="6985"/>
              <a:ext cx="134112" cy="150876"/>
            </a:xfrm>
            <a:custGeom>
              <a:avLst/>
              <a:gdLst/>
              <a:ahLst/>
              <a:cxnLst/>
              <a:rect l="l" t="t" r="r" b="b"/>
              <a:pathLst>
                <a:path w="134112" h="150876">
                  <a:moveTo>
                    <a:pt x="124079" y="59944"/>
                  </a:moveTo>
                  <a:cubicBezTo>
                    <a:pt x="134112" y="96901"/>
                    <a:pt x="116586" y="133858"/>
                    <a:pt x="85090" y="142367"/>
                  </a:cubicBezTo>
                  <a:cubicBezTo>
                    <a:pt x="53594" y="150876"/>
                    <a:pt x="19812" y="127889"/>
                    <a:pt x="9906" y="90805"/>
                  </a:cubicBezTo>
                  <a:cubicBezTo>
                    <a:pt x="0" y="53721"/>
                    <a:pt x="17272" y="17018"/>
                    <a:pt x="48895" y="8509"/>
                  </a:cubicBezTo>
                  <a:cubicBezTo>
                    <a:pt x="80518" y="0"/>
                    <a:pt x="114173" y="22987"/>
                    <a:pt x="124079" y="59944"/>
                  </a:cubicBezTo>
                  <a:close/>
                </a:path>
              </a:pathLst>
            </a:custGeom>
            <a:solidFill>
              <a:srgbClr val="404040"/>
            </a:solidFill>
          </p:spPr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1570977" y="9516544"/>
            <a:ext cx="352306" cy="356862"/>
            <a:chOff x="0" y="0"/>
            <a:chExt cx="469742" cy="475816"/>
          </a:xfrm>
        </p:grpSpPr>
        <p:sp>
          <p:nvSpPr>
            <p:cNvPr id="39" name="Freeform 39"/>
            <p:cNvSpPr/>
            <p:nvPr/>
          </p:nvSpPr>
          <p:spPr>
            <a:xfrm>
              <a:off x="0" y="-2540"/>
              <a:ext cx="469773" cy="487299"/>
            </a:xfrm>
            <a:custGeom>
              <a:avLst/>
              <a:gdLst/>
              <a:ahLst/>
              <a:cxnLst/>
              <a:rect l="l" t="t" r="r" b="b"/>
              <a:pathLst>
                <a:path w="469773" h="487299">
                  <a:moveTo>
                    <a:pt x="469773" y="36957"/>
                  </a:moveTo>
                  <a:cubicBezTo>
                    <a:pt x="460502" y="30480"/>
                    <a:pt x="397637" y="0"/>
                    <a:pt x="365252" y="2667"/>
                  </a:cubicBezTo>
                  <a:cubicBezTo>
                    <a:pt x="323596" y="32258"/>
                    <a:pt x="265430" y="97917"/>
                    <a:pt x="235839" y="137668"/>
                  </a:cubicBezTo>
                  <a:cubicBezTo>
                    <a:pt x="229362" y="146939"/>
                    <a:pt x="71247" y="370713"/>
                    <a:pt x="0" y="462280"/>
                  </a:cubicBezTo>
                  <a:cubicBezTo>
                    <a:pt x="43434" y="479806"/>
                    <a:pt x="92456" y="487299"/>
                    <a:pt x="133096" y="462280"/>
                  </a:cubicBezTo>
                  <a:cubicBezTo>
                    <a:pt x="171069" y="438277"/>
                    <a:pt x="221869" y="410464"/>
                    <a:pt x="265303" y="425323"/>
                  </a:cubicBezTo>
                  <a:cubicBezTo>
                    <a:pt x="319913" y="443865"/>
                    <a:pt x="391033" y="461391"/>
                    <a:pt x="446532" y="475234"/>
                  </a:cubicBezTo>
                  <a:lnTo>
                    <a:pt x="453898" y="228346"/>
                  </a:lnTo>
                  <a:lnTo>
                    <a:pt x="469773" y="36957"/>
                  </a:lnTo>
                  <a:close/>
                </a:path>
              </a:pathLst>
            </a:custGeom>
            <a:solidFill>
              <a:srgbClr val="D9D9D9"/>
            </a:solidFill>
          </p:spPr>
        </p:sp>
      </p:grpSp>
      <p:grpSp>
        <p:nvGrpSpPr>
          <p:cNvPr id="40" name="Group 40"/>
          <p:cNvGrpSpPr>
            <a:grpSpLocks noChangeAspect="1"/>
          </p:cNvGrpSpPr>
          <p:nvPr/>
        </p:nvGrpSpPr>
        <p:grpSpPr>
          <a:xfrm>
            <a:off x="1900188" y="9411069"/>
            <a:ext cx="1033557" cy="631293"/>
            <a:chOff x="0" y="0"/>
            <a:chExt cx="1378076" cy="841724"/>
          </a:xfrm>
        </p:grpSpPr>
        <p:sp>
          <p:nvSpPr>
            <p:cNvPr id="41" name="Freeform 41"/>
            <p:cNvSpPr/>
            <p:nvPr/>
          </p:nvSpPr>
          <p:spPr>
            <a:xfrm>
              <a:off x="-2540" y="-24765"/>
              <a:ext cx="1381506" cy="866521"/>
            </a:xfrm>
            <a:custGeom>
              <a:avLst/>
              <a:gdLst/>
              <a:ahLst/>
              <a:cxnLst/>
              <a:rect l="l" t="t" r="r" b="b"/>
              <a:pathLst>
                <a:path w="1381506" h="866521">
                  <a:moveTo>
                    <a:pt x="1327023" y="242316"/>
                  </a:moveTo>
                  <a:cubicBezTo>
                    <a:pt x="1264158" y="203454"/>
                    <a:pt x="1203071" y="161925"/>
                    <a:pt x="1139317" y="124841"/>
                  </a:cubicBezTo>
                  <a:cubicBezTo>
                    <a:pt x="1001522" y="45339"/>
                    <a:pt x="854456" y="0"/>
                    <a:pt x="693547" y="38862"/>
                  </a:cubicBezTo>
                  <a:cubicBezTo>
                    <a:pt x="568706" y="68453"/>
                    <a:pt x="451231" y="116586"/>
                    <a:pt x="336677" y="172974"/>
                  </a:cubicBezTo>
                  <a:cubicBezTo>
                    <a:pt x="292354" y="191516"/>
                    <a:pt x="244221" y="179451"/>
                    <a:pt x="197993" y="186817"/>
                  </a:cubicBezTo>
                  <a:cubicBezTo>
                    <a:pt x="145288" y="195199"/>
                    <a:pt x="91694" y="210820"/>
                    <a:pt x="37973" y="210820"/>
                  </a:cubicBezTo>
                  <a:cubicBezTo>
                    <a:pt x="18542" y="210947"/>
                    <a:pt x="0" y="619633"/>
                    <a:pt x="2794" y="637159"/>
                  </a:cubicBezTo>
                  <a:cubicBezTo>
                    <a:pt x="2794" y="637159"/>
                    <a:pt x="2794" y="637159"/>
                    <a:pt x="2794" y="637159"/>
                  </a:cubicBezTo>
                  <a:cubicBezTo>
                    <a:pt x="2794" y="637159"/>
                    <a:pt x="2794" y="637159"/>
                    <a:pt x="2794" y="637159"/>
                  </a:cubicBezTo>
                  <a:cubicBezTo>
                    <a:pt x="9271" y="649224"/>
                    <a:pt x="21336" y="652907"/>
                    <a:pt x="32385" y="656590"/>
                  </a:cubicBezTo>
                  <a:cubicBezTo>
                    <a:pt x="149860" y="701929"/>
                    <a:pt x="267208" y="748157"/>
                    <a:pt x="383794" y="794385"/>
                  </a:cubicBezTo>
                  <a:cubicBezTo>
                    <a:pt x="420751" y="809117"/>
                    <a:pt x="457708" y="823976"/>
                    <a:pt x="494792" y="837819"/>
                  </a:cubicBezTo>
                  <a:cubicBezTo>
                    <a:pt x="521589" y="847979"/>
                    <a:pt x="548386" y="860044"/>
                    <a:pt x="578993" y="860044"/>
                  </a:cubicBezTo>
                  <a:cubicBezTo>
                    <a:pt x="752856" y="860933"/>
                    <a:pt x="925703" y="863727"/>
                    <a:pt x="1099566" y="866521"/>
                  </a:cubicBezTo>
                  <a:cubicBezTo>
                    <a:pt x="1122680" y="866521"/>
                    <a:pt x="1139317" y="860933"/>
                    <a:pt x="1155065" y="842518"/>
                  </a:cubicBezTo>
                  <a:cubicBezTo>
                    <a:pt x="1215136" y="772287"/>
                    <a:pt x="1276223" y="702945"/>
                    <a:pt x="1337183" y="634492"/>
                  </a:cubicBezTo>
                  <a:cubicBezTo>
                    <a:pt x="1353820" y="615950"/>
                    <a:pt x="1366774" y="595630"/>
                    <a:pt x="1373251" y="571627"/>
                  </a:cubicBezTo>
                  <a:cubicBezTo>
                    <a:pt x="1352931" y="520827"/>
                    <a:pt x="1380617" y="366395"/>
                    <a:pt x="1380617" y="330327"/>
                  </a:cubicBezTo>
                  <a:cubicBezTo>
                    <a:pt x="1381506" y="331216"/>
                    <a:pt x="1340866" y="251714"/>
                    <a:pt x="1327023" y="242443"/>
                  </a:cubicBezTo>
                  <a:close/>
                </a:path>
              </a:pathLst>
            </a:custGeom>
            <a:solidFill>
              <a:srgbClr val="FEC88A"/>
            </a:solidFill>
          </p:spPr>
        </p:sp>
      </p:grpSp>
      <p:grpSp>
        <p:nvGrpSpPr>
          <p:cNvPr id="42" name="Group 42"/>
          <p:cNvGrpSpPr>
            <a:grpSpLocks noChangeAspect="1"/>
          </p:cNvGrpSpPr>
          <p:nvPr/>
        </p:nvGrpSpPr>
        <p:grpSpPr>
          <a:xfrm>
            <a:off x="1911494" y="9411069"/>
            <a:ext cx="1029273" cy="256372"/>
            <a:chOff x="0" y="0"/>
            <a:chExt cx="1372364" cy="341830"/>
          </a:xfrm>
        </p:grpSpPr>
        <p:sp>
          <p:nvSpPr>
            <p:cNvPr id="43" name="Freeform 43"/>
            <p:cNvSpPr/>
            <p:nvPr/>
          </p:nvSpPr>
          <p:spPr>
            <a:xfrm>
              <a:off x="127" y="-24765"/>
              <a:ext cx="1387856" cy="371602"/>
            </a:xfrm>
            <a:custGeom>
              <a:avLst/>
              <a:gdLst/>
              <a:ahLst/>
              <a:cxnLst/>
              <a:rect l="l" t="t" r="r" b="b"/>
              <a:pathLst>
                <a:path w="1387856" h="371602">
                  <a:moveTo>
                    <a:pt x="1313815" y="242316"/>
                  </a:moveTo>
                  <a:cubicBezTo>
                    <a:pt x="1250950" y="203454"/>
                    <a:pt x="1189863" y="161925"/>
                    <a:pt x="1126109" y="124841"/>
                  </a:cubicBezTo>
                  <a:cubicBezTo>
                    <a:pt x="988314" y="45339"/>
                    <a:pt x="841375" y="0"/>
                    <a:pt x="680466" y="38862"/>
                  </a:cubicBezTo>
                  <a:cubicBezTo>
                    <a:pt x="555625" y="68453"/>
                    <a:pt x="438150" y="116586"/>
                    <a:pt x="323596" y="172974"/>
                  </a:cubicBezTo>
                  <a:cubicBezTo>
                    <a:pt x="279273" y="191516"/>
                    <a:pt x="231140" y="179451"/>
                    <a:pt x="184912" y="186817"/>
                  </a:cubicBezTo>
                  <a:cubicBezTo>
                    <a:pt x="132207" y="195199"/>
                    <a:pt x="70231" y="196977"/>
                    <a:pt x="15748" y="200660"/>
                  </a:cubicBezTo>
                  <a:cubicBezTo>
                    <a:pt x="15748" y="224663"/>
                    <a:pt x="6477" y="281051"/>
                    <a:pt x="0" y="356870"/>
                  </a:cubicBezTo>
                  <a:cubicBezTo>
                    <a:pt x="287528" y="351282"/>
                    <a:pt x="673227" y="371602"/>
                    <a:pt x="961644" y="365252"/>
                  </a:cubicBezTo>
                  <a:cubicBezTo>
                    <a:pt x="1040257" y="363347"/>
                    <a:pt x="1151255" y="368935"/>
                    <a:pt x="1229741" y="364363"/>
                  </a:cubicBezTo>
                  <a:cubicBezTo>
                    <a:pt x="1268603" y="362458"/>
                    <a:pt x="1358265" y="313563"/>
                    <a:pt x="1368425" y="331089"/>
                  </a:cubicBezTo>
                  <a:cubicBezTo>
                    <a:pt x="1368425" y="331089"/>
                    <a:pt x="1368425" y="331089"/>
                    <a:pt x="1368425" y="331089"/>
                  </a:cubicBezTo>
                  <a:cubicBezTo>
                    <a:pt x="1368425" y="331089"/>
                    <a:pt x="1368425" y="331089"/>
                    <a:pt x="1368425" y="331089"/>
                  </a:cubicBezTo>
                  <a:cubicBezTo>
                    <a:pt x="1387856" y="305181"/>
                    <a:pt x="1327785" y="251587"/>
                    <a:pt x="1313815" y="242316"/>
                  </a:cubicBezTo>
                  <a:close/>
                </a:path>
              </a:pathLst>
            </a:custGeom>
            <a:solidFill>
              <a:srgbClr val="FEAB77"/>
            </a:solidFill>
          </p:spPr>
        </p:sp>
      </p:grpSp>
      <p:sp>
        <p:nvSpPr>
          <p:cNvPr id="44" name="TextBox 44"/>
          <p:cNvSpPr txBox="1"/>
          <p:nvPr/>
        </p:nvSpPr>
        <p:spPr>
          <a:xfrm>
            <a:off x="928630" y="857220"/>
            <a:ext cx="7887685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59"/>
              </a:lnSpc>
            </a:pPr>
            <a:r>
              <a:rPr lang="fa-IR" sz="5299" spc="78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عالی</a:t>
            </a:r>
            <a:endParaRPr lang="en-US" sz="5299" spc="78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45" name="TextBox 45"/>
          <p:cNvSpPr txBox="1"/>
          <p:nvPr/>
        </p:nvSpPr>
        <p:spPr>
          <a:xfrm>
            <a:off x="10016482" y="1263636"/>
            <a:ext cx="6493002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759"/>
              </a:lnSpc>
            </a:pPr>
            <a:r>
              <a:rPr lang="fa-IR" sz="2299" spc="34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چیدمان</a:t>
            </a:r>
          </a:p>
          <a:p>
            <a:pPr algn="r" rtl="1">
              <a:lnSpc>
                <a:spcPts val="2759"/>
              </a:lnSpc>
            </a:pPr>
            <a:r>
              <a:rPr lang="fa-IR" sz="2299" spc="34" dirty="0">
                <a:solidFill>
                  <a:srgbClr val="EB494B"/>
                </a:solidFill>
                <a:latin typeface="Montserrat"/>
                <a:cs typeface="B Nazanin" pitchFamily="2" charset="-78"/>
              </a:rPr>
              <a:t>  اسلاید متنی برای ارائه شما</a:t>
            </a:r>
            <a:endParaRPr lang="en-US" sz="2299" spc="34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0016482" y="2504022"/>
            <a:ext cx="7113963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1699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الگو در زمان، پول و اعتبار شما صرفه جویی کند.</a:t>
            </a:r>
            <a:endParaRPr lang="en-US" sz="1699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47" name="Group 47"/>
          <p:cNvGrpSpPr>
            <a:grpSpLocks noChangeAspect="1"/>
          </p:cNvGrpSpPr>
          <p:nvPr/>
        </p:nvGrpSpPr>
        <p:grpSpPr>
          <a:xfrm>
            <a:off x="12070350" y="4492002"/>
            <a:ext cx="68578" cy="1508760"/>
            <a:chOff x="0" y="0"/>
            <a:chExt cx="91438" cy="2011680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9" name="Group 49"/>
          <p:cNvGrpSpPr>
            <a:grpSpLocks noChangeAspect="1"/>
          </p:cNvGrpSpPr>
          <p:nvPr/>
        </p:nvGrpSpPr>
        <p:grpSpPr>
          <a:xfrm>
            <a:off x="14964228" y="4475069"/>
            <a:ext cx="68578" cy="1508760"/>
            <a:chOff x="0" y="0"/>
            <a:chExt cx="91438" cy="20116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1" name="Group 51"/>
          <p:cNvGrpSpPr>
            <a:grpSpLocks noChangeAspect="1"/>
          </p:cNvGrpSpPr>
          <p:nvPr/>
        </p:nvGrpSpPr>
        <p:grpSpPr>
          <a:xfrm rot="2768740">
            <a:off x="10835173" y="4128883"/>
            <a:ext cx="257865" cy="642575"/>
            <a:chOff x="0" y="0"/>
            <a:chExt cx="343820" cy="856767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343789" cy="856615"/>
            </a:xfrm>
            <a:custGeom>
              <a:avLst/>
              <a:gdLst/>
              <a:ahLst/>
              <a:cxnLst/>
              <a:rect l="l" t="t" r="r" b="b"/>
              <a:pathLst>
                <a:path w="343789" h="856615">
                  <a:moveTo>
                    <a:pt x="63373" y="58928"/>
                  </a:moveTo>
                  <a:cubicBezTo>
                    <a:pt x="68961" y="77851"/>
                    <a:pt x="77851" y="116840"/>
                    <a:pt x="92329" y="131191"/>
                  </a:cubicBezTo>
                  <a:cubicBezTo>
                    <a:pt x="113411" y="152273"/>
                    <a:pt x="141224" y="164592"/>
                    <a:pt x="171323" y="164592"/>
                  </a:cubicBezTo>
                  <a:cubicBezTo>
                    <a:pt x="201422" y="164592"/>
                    <a:pt x="229235" y="153416"/>
                    <a:pt x="250317" y="131191"/>
                  </a:cubicBezTo>
                  <a:cubicBezTo>
                    <a:pt x="264795" y="116713"/>
                    <a:pt x="273685" y="77724"/>
                    <a:pt x="279273" y="58928"/>
                  </a:cubicBezTo>
                  <a:close/>
                  <a:moveTo>
                    <a:pt x="30099" y="0"/>
                  </a:moveTo>
                  <a:lnTo>
                    <a:pt x="313817" y="0"/>
                  </a:lnTo>
                  <a:cubicBezTo>
                    <a:pt x="321564" y="0"/>
                    <a:pt x="329438" y="3302"/>
                    <a:pt x="334899" y="8890"/>
                  </a:cubicBezTo>
                  <a:cubicBezTo>
                    <a:pt x="340360" y="14478"/>
                    <a:pt x="343789" y="22225"/>
                    <a:pt x="343789" y="29972"/>
                  </a:cubicBezTo>
                  <a:cubicBezTo>
                    <a:pt x="343789" y="75565"/>
                    <a:pt x="326009" y="141224"/>
                    <a:pt x="293751" y="173482"/>
                  </a:cubicBezTo>
                  <a:cubicBezTo>
                    <a:pt x="277622" y="189611"/>
                    <a:pt x="258699" y="202184"/>
                    <a:pt x="237998" y="210566"/>
                  </a:cubicBezTo>
                  <a:lnTo>
                    <a:pt x="213614" y="215265"/>
                  </a:lnTo>
                  <a:lnTo>
                    <a:pt x="213614" y="856615"/>
                  </a:lnTo>
                  <a:lnTo>
                    <a:pt x="129032" y="856615"/>
                  </a:lnTo>
                  <a:lnTo>
                    <a:pt x="129032" y="215265"/>
                  </a:lnTo>
                  <a:lnTo>
                    <a:pt x="105664" y="210693"/>
                  </a:lnTo>
                  <a:cubicBezTo>
                    <a:pt x="85090" y="202184"/>
                    <a:pt x="66167" y="189738"/>
                    <a:pt x="50038" y="173609"/>
                  </a:cubicBezTo>
                  <a:cubicBezTo>
                    <a:pt x="17780" y="141351"/>
                    <a:pt x="0" y="75692"/>
                    <a:pt x="0" y="30099"/>
                  </a:cubicBezTo>
                  <a:cubicBezTo>
                    <a:pt x="0" y="13335"/>
                    <a:pt x="13335" y="0"/>
                    <a:pt x="3009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53" name="Group 53"/>
          <p:cNvGrpSpPr>
            <a:grpSpLocks noChangeAspect="1"/>
          </p:cNvGrpSpPr>
          <p:nvPr/>
        </p:nvGrpSpPr>
        <p:grpSpPr>
          <a:xfrm rot="2768740">
            <a:off x="10467582" y="4592414"/>
            <a:ext cx="318785" cy="362179"/>
            <a:chOff x="0" y="0"/>
            <a:chExt cx="425046" cy="482905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424942" cy="482854"/>
            </a:xfrm>
            <a:custGeom>
              <a:avLst/>
              <a:gdLst/>
              <a:ahLst/>
              <a:cxnLst/>
              <a:rect l="l" t="t" r="r" b="b"/>
              <a:pathLst>
                <a:path w="424942" h="482854">
                  <a:moveTo>
                    <a:pt x="156845" y="0"/>
                  </a:moveTo>
                  <a:lnTo>
                    <a:pt x="269240" y="0"/>
                  </a:lnTo>
                  <a:lnTo>
                    <a:pt x="268732" y="33401"/>
                  </a:lnTo>
                  <a:lnTo>
                    <a:pt x="393827" y="33401"/>
                  </a:lnTo>
                  <a:cubicBezTo>
                    <a:pt x="401574" y="33401"/>
                    <a:pt x="409448" y="36703"/>
                    <a:pt x="416052" y="42291"/>
                  </a:cubicBezTo>
                  <a:cubicBezTo>
                    <a:pt x="421640" y="47879"/>
                    <a:pt x="424942" y="55626"/>
                    <a:pt x="424942" y="64516"/>
                  </a:cubicBezTo>
                  <a:lnTo>
                    <a:pt x="424942" y="221361"/>
                  </a:lnTo>
                  <a:cubicBezTo>
                    <a:pt x="424942" y="333756"/>
                    <a:pt x="353695" y="433832"/>
                    <a:pt x="246888" y="470662"/>
                  </a:cubicBezTo>
                  <a:lnTo>
                    <a:pt x="212344" y="482854"/>
                  </a:lnTo>
                  <a:lnTo>
                    <a:pt x="177800" y="470662"/>
                  </a:lnTo>
                  <a:cubicBezTo>
                    <a:pt x="71247" y="433959"/>
                    <a:pt x="0" y="333756"/>
                    <a:pt x="0" y="221361"/>
                  </a:cubicBezTo>
                  <a:lnTo>
                    <a:pt x="0" y="64516"/>
                  </a:lnTo>
                  <a:cubicBezTo>
                    <a:pt x="0" y="56769"/>
                    <a:pt x="3302" y="48895"/>
                    <a:pt x="8890" y="42291"/>
                  </a:cubicBezTo>
                  <a:cubicBezTo>
                    <a:pt x="14478" y="36703"/>
                    <a:pt x="22225" y="33401"/>
                    <a:pt x="31115" y="33401"/>
                  </a:cubicBezTo>
                  <a:lnTo>
                    <a:pt x="156845" y="33401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sp>
        <p:nvSpPr>
          <p:cNvPr id="55" name="TextBox 55"/>
          <p:cNvSpPr txBox="1"/>
          <p:nvPr/>
        </p:nvSpPr>
        <p:spPr>
          <a:xfrm>
            <a:off x="9644066" y="5429252"/>
            <a:ext cx="201006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2299" spc="34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عنوان مطالب</a:t>
            </a:r>
            <a:endParaRPr lang="en-US" sz="2299" spc="34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12501586" y="5429252"/>
            <a:ext cx="201006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2299" spc="34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عنوان مطالب</a:t>
            </a:r>
            <a:endParaRPr lang="en-US" sz="2299" spc="34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5430544" y="5429252"/>
            <a:ext cx="2010062" cy="359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759"/>
              </a:lnSpc>
            </a:pPr>
            <a:r>
              <a:rPr lang="fa-IR" sz="2299" spc="34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عنوان مطالب</a:t>
            </a:r>
            <a:endParaRPr lang="en-US" sz="2299" spc="34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58" name="Group 58"/>
          <p:cNvGrpSpPr>
            <a:grpSpLocks noChangeAspect="1"/>
          </p:cNvGrpSpPr>
          <p:nvPr/>
        </p:nvGrpSpPr>
        <p:grpSpPr>
          <a:xfrm>
            <a:off x="13147138" y="4306799"/>
            <a:ext cx="841902" cy="830980"/>
            <a:chOff x="0" y="0"/>
            <a:chExt cx="1122536" cy="1107974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122553" cy="1108329"/>
            </a:xfrm>
            <a:custGeom>
              <a:avLst/>
              <a:gdLst/>
              <a:ahLst/>
              <a:cxnLst/>
              <a:rect l="l" t="t" r="r" b="b"/>
              <a:pathLst>
                <a:path w="1122553" h="1108329">
                  <a:moveTo>
                    <a:pt x="186055" y="0"/>
                  </a:moveTo>
                  <a:cubicBezTo>
                    <a:pt x="208915" y="17018"/>
                    <a:pt x="231775" y="34036"/>
                    <a:pt x="254635" y="51054"/>
                  </a:cubicBezTo>
                  <a:cubicBezTo>
                    <a:pt x="255778" y="51943"/>
                    <a:pt x="256921" y="52832"/>
                    <a:pt x="258318" y="53975"/>
                  </a:cubicBezTo>
                  <a:cubicBezTo>
                    <a:pt x="250825" y="64008"/>
                    <a:pt x="243459" y="74041"/>
                    <a:pt x="235966" y="83947"/>
                  </a:cubicBezTo>
                  <a:cubicBezTo>
                    <a:pt x="231394" y="90043"/>
                    <a:pt x="227076" y="96266"/>
                    <a:pt x="222250" y="102108"/>
                  </a:cubicBezTo>
                  <a:cubicBezTo>
                    <a:pt x="206756" y="120396"/>
                    <a:pt x="198755" y="142621"/>
                    <a:pt x="187960" y="163449"/>
                  </a:cubicBezTo>
                  <a:cubicBezTo>
                    <a:pt x="183007" y="172974"/>
                    <a:pt x="178689" y="182880"/>
                    <a:pt x="173863" y="193294"/>
                  </a:cubicBezTo>
                  <a:cubicBezTo>
                    <a:pt x="400431" y="258191"/>
                    <a:pt x="625729" y="322580"/>
                    <a:pt x="851535" y="387223"/>
                  </a:cubicBezTo>
                  <a:cubicBezTo>
                    <a:pt x="854456" y="376555"/>
                    <a:pt x="857377" y="366014"/>
                    <a:pt x="860298" y="355473"/>
                  </a:cubicBezTo>
                  <a:cubicBezTo>
                    <a:pt x="947801" y="370967"/>
                    <a:pt x="1035050" y="386334"/>
                    <a:pt x="1122553" y="401828"/>
                  </a:cubicBezTo>
                  <a:cubicBezTo>
                    <a:pt x="1104900" y="467487"/>
                    <a:pt x="1087501" y="532638"/>
                    <a:pt x="1069975" y="598170"/>
                  </a:cubicBezTo>
                  <a:cubicBezTo>
                    <a:pt x="986917" y="565404"/>
                    <a:pt x="904240" y="532765"/>
                    <a:pt x="821055" y="500126"/>
                  </a:cubicBezTo>
                  <a:cubicBezTo>
                    <a:pt x="825246" y="484378"/>
                    <a:pt x="829437" y="468884"/>
                    <a:pt x="833882" y="452882"/>
                  </a:cubicBezTo>
                  <a:cubicBezTo>
                    <a:pt x="765048" y="433197"/>
                    <a:pt x="696468" y="413639"/>
                    <a:pt x="626872" y="393700"/>
                  </a:cubicBezTo>
                  <a:cubicBezTo>
                    <a:pt x="722630" y="623570"/>
                    <a:pt x="818007" y="852551"/>
                    <a:pt x="913511" y="1081913"/>
                  </a:cubicBezTo>
                  <a:cubicBezTo>
                    <a:pt x="902970" y="1086358"/>
                    <a:pt x="892683" y="1090676"/>
                    <a:pt x="882396" y="1094994"/>
                  </a:cubicBezTo>
                  <a:cubicBezTo>
                    <a:pt x="873379" y="1098804"/>
                    <a:pt x="864362" y="1102487"/>
                    <a:pt x="855345" y="1106297"/>
                  </a:cubicBezTo>
                  <a:cubicBezTo>
                    <a:pt x="854202" y="1106805"/>
                    <a:pt x="853186" y="1107567"/>
                    <a:pt x="852043" y="1108202"/>
                  </a:cubicBezTo>
                  <a:cubicBezTo>
                    <a:pt x="851408" y="1108202"/>
                    <a:pt x="850900" y="1108202"/>
                    <a:pt x="850265" y="1108202"/>
                  </a:cubicBezTo>
                  <a:cubicBezTo>
                    <a:pt x="850138" y="1107440"/>
                    <a:pt x="849884" y="1106551"/>
                    <a:pt x="849503" y="1105789"/>
                  </a:cubicBezTo>
                  <a:cubicBezTo>
                    <a:pt x="835406" y="1072007"/>
                    <a:pt x="821309" y="1038225"/>
                    <a:pt x="807339" y="1004443"/>
                  </a:cubicBezTo>
                  <a:cubicBezTo>
                    <a:pt x="806069" y="1001522"/>
                    <a:pt x="804418" y="999744"/>
                    <a:pt x="801497" y="998601"/>
                  </a:cubicBezTo>
                  <a:cubicBezTo>
                    <a:pt x="677672" y="945642"/>
                    <a:pt x="553847" y="892810"/>
                    <a:pt x="430022" y="839851"/>
                  </a:cubicBezTo>
                  <a:cubicBezTo>
                    <a:pt x="420751" y="835914"/>
                    <a:pt x="411607" y="832104"/>
                    <a:pt x="402082" y="827913"/>
                  </a:cubicBezTo>
                  <a:cubicBezTo>
                    <a:pt x="401193" y="829945"/>
                    <a:pt x="400431" y="831723"/>
                    <a:pt x="399669" y="833374"/>
                  </a:cubicBezTo>
                  <a:cubicBezTo>
                    <a:pt x="379095" y="882650"/>
                    <a:pt x="358521" y="931799"/>
                    <a:pt x="337947" y="981075"/>
                  </a:cubicBezTo>
                  <a:cubicBezTo>
                    <a:pt x="320294" y="1023493"/>
                    <a:pt x="302641" y="1065784"/>
                    <a:pt x="284988" y="1108329"/>
                  </a:cubicBezTo>
                  <a:cubicBezTo>
                    <a:pt x="284734" y="1108329"/>
                    <a:pt x="284353" y="1108329"/>
                    <a:pt x="284099" y="1108329"/>
                  </a:cubicBezTo>
                  <a:cubicBezTo>
                    <a:pt x="282829" y="1107694"/>
                    <a:pt x="281559" y="1107059"/>
                    <a:pt x="280162" y="1106424"/>
                  </a:cubicBezTo>
                  <a:cubicBezTo>
                    <a:pt x="262763" y="1099058"/>
                    <a:pt x="245237" y="1091819"/>
                    <a:pt x="227711" y="1084453"/>
                  </a:cubicBezTo>
                  <a:cubicBezTo>
                    <a:pt x="225806" y="1083691"/>
                    <a:pt x="224155" y="1082929"/>
                    <a:pt x="222123" y="1081913"/>
                  </a:cubicBezTo>
                  <a:cubicBezTo>
                    <a:pt x="322072" y="842264"/>
                    <a:pt x="421767" y="603123"/>
                    <a:pt x="521589" y="363728"/>
                  </a:cubicBezTo>
                  <a:cubicBezTo>
                    <a:pt x="399669" y="328930"/>
                    <a:pt x="278257" y="294132"/>
                    <a:pt x="156464" y="259334"/>
                  </a:cubicBezTo>
                  <a:cubicBezTo>
                    <a:pt x="156337" y="260985"/>
                    <a:pt x="156210" y="262001"/>
                    <a:pt x="156083" y="263017"/>
                  </a:cubicBezTo>
                  <a:cubicBezTo>
                    <a:pt x="154813" y="277114"/>
                    <a:pt x="153543" y="291211"/>
                    <a:pt x="152273" y="305308"/>
                  </a:cubicBezTo>
                  <a:cubicBezTo>
                    <a:pt x="150114" y="328549"/>
                    <a:pt x="147066" y="351790"/>
                    <a:pt x="150114" y="375285"/>
                  </a:cubicBezTo>
                  <a:cubicBezTo>
                    <a:pt x="152146" y="391160"/>
                    <a:pt x="154559" y="407035"/>
                    <a:pt x="157099" y="422910"/>
                  </a:cubicBezTo>
                  <a:cubicBezTo>
                    <a:pt x="157988" y="428625"/>
                    <a:pt x="159512" y="434213"/>
                    <a:pt x="160655" y="439801"/>
                  </a:cubicBezTo>
                  <a:cubicBezTo>
                    <a:pt x="159893" y="440182"/>
                    <a:pt x="159639" y="440436"/>
                    <a:pt x="159131" y="440563"/>
                  </a:cubicBezTo>
                  <a:cubicBezTo>
                    <a:pt x="141478" y="444373"/>
                    <a:pt x="123825" y="448310"/>
                    <a:pt x="106045" y="451866"/>
                  </a:cubicBezTo>
                  <a:cubicBezTo>
                    <a:pt x="102362" y="452628"/>
                    <a:pt x="101473" y="454025"/>
                    <a:pt x="101473" y="457581"/>
                  </a:cubicBezTo>
                  <a:cubicBezTo>
                    <a:pt x="101600" y="605790"/>
                    <a:pt x="101600" y="754126"/>
                    <a:pt x="101600" y="902335"/>
                  </a:cubicBezTo>
                  <a:cubicBezTo>
                    <a:pt x="101600" y="903859"/>
                    <a:pt x="101727" y="905383"/>
                    <a:pt x="101727" y="907415"/>
                  </a:cubicBezTo>
                  <a:cubicBezTo>
                    <a:pt x="128270" y="907415"/>
                    <a:pt x="154305" y="907415"/>
                    <a:pt x="180340" y="907415"/>
                  </a:cubicBezTo>
                  <a:cubicBezTo>
                    <a:pt x="180340" y="970280"/>
                    <a:pt x="180340" y="1032637"/>
                    <a:pt x="180340" y="1095375"/>
                  </a:cubicBezTo>
                  <a:cubicBezTo>
                    <a:pt x="178435" y="1095375"/>
                    <a:pt x="176911" y="1095375"/>
                    <a:pt x="175387" y="1095375"/>
                  </a:cubicBezTo>
                  <a:cubicBezTo>
                    <a:pt x="150622" y="1095375"/>
                    <a:pt x="125603" y="1095502"/>
                    <a:pt x="100838" y="1095375"/>
                  </a:cubicBezTo>
                  <a:cubicBezTo>
                    <a:pt x="67183" y="1095375"/>
                    <a:pt x="33528" y="1095248"/>
                    <a:pt x="0" y="1095248"/>
                  </a:cubicBezTo>
                  <a:cubicBezTo>
                    <a:pt x="0" y="1032637"/>
                    <a:pt x="0" y="970026"/>
                    <a:pt x="0" y="907542"/>
                  </a:cubicBezTo>
                  <a:cubicBezTo>
                    <a:pt x="26289" y="907542"/>
                    <a:pt x="52451" y="907542"/>
                    <a:pt x="78740" y="907542"/>
                  </a:cubicBezTo>
                  <a:cubicBezTo>
                    <a:pt x="78740" y="757301"/>
                    <a:pt x="78740" y="607822"/>
                    <a:pt x="78740" y="458216"/>
                  </a:cubicBezTo>
                  <a:cubicBezTo>
                    <a:pt x="76581" y="458597"/>
                    <a:pt x="74549" y="458978"/>
                    <a:pt x="72390" y="459232"/>
                  </a:cubicBezTo>
                  <a:cubicBezTo>
                    <a:pt x="72009" y="457962"/>
                    <a:pt x="71501" y="456946"/>
                    <a:pt x="71374" y="455803"/>
                  </a:cubicBezTo>
                  <a:cubicBezTo>
                    <a:pt x="67818" y="435102"/>
                    <a:pt x="63246" y="414528"/>
                    <a:pt x="61087" y="393700"/>
                  </a:cubicBezTo>
                  <a:cubicBezTo>
                    <a:pt x="58928" y="372872"/>
                    <a:pt x="58420" y="351155"/>
                    <a:pt x="59055" y="330200"/>
                  </a:cubicBezTo>
                  <a:cubicBezTo>
                    <a:pt x="59690" y="309626"/>
                    <a:pt x="62357" y="289179"/>
                    <a:pt x="64262" y="268732"/>
                  </a:cubicBezTo>
                  <a:cubicBezTo>
                    <a:pt x="65024" y="260477"/>
                    <a:pt x="65278" y="251968"/>
                    <a:pt x="67183" y="243967"/>
                  </a:cubicBezTo>
                  <a:cubicBezTo>
                    <a:pt x="71882" y="224790"/>
                    <a:pt x="77216" y="205867"/>
                    <a:pt x="82804" y="187071"/>
                  </a:cubicBezTo>
                  <a:cubicBezTo>
                    <a:pt x="86868" y="173101"/>
                    <a:pt x="90551" y="158877"/>
                    <a:pt x="96520" y="145669"/>
                  </a:cubicBezTo>
                  <a:cubicBezTo>
                    <a:pt x="107061" y="122174"/>
                    <a:pt x="119126" y="99187"/>
                    <a:pt x="130683" y="76200"/>
                  </a:cubicBezTo>
                  <a:cubicBezTo>
                    <a:pt x="133096" y="71247"/>
                    <a:pt x="136144" y="66548"/>
                    <a:pt x="139319" y="62103"/>
                  </a:cubicBezTo>
                  <a:cubicBezTo>
                    <a:pt x="151638" y="45466"/>
                    <a:pt x="164084" y="29083"/>
                    <a:pt x="176403" y="12573"/>
                  </a:cubicBezTo>
                  <a:cubicBezTo>
                    <a:pt x="179324" y="8509"/>
                    <a:pt x="182245" y="4191"/>
                    <a:pt x="185039" y="127"/>
                  </a:cubicBezTo>
                  <a:cubicBezTo>
                    <a:pt x="185293" y="127"/>
                    <a:pt x="185674" y="127"/>
                    <a:pt x="185928" y="127"/>
                  </a:cubicBezTo>
                  <a:close/>
                  <a:moveTo>
                    <a:pt x="467868" y="782701"/>
                  </a:moveTo>
                  <a:cubicBezTo>
                    <a:pt x="568452" y="825627"/>
                    <a:pt x="668020" y="868299"/>
                    <a:pt x="768604" y="911225"/>
                  </a:cubicBezTo>
                  <a:cubicBezTo>
                    <a:pt x="738632" y="839470"/>
                    <a:pt x="709295" y="768731"/>
                    <a:pt x="679704" y="697738"/>
                  </a:cubicBezTo>
                  <a:cubicBezTo>
                    <a:pt x="609092" y="726059"/>
                    <a:pt x="538988" y="754126"/>
                    <a:pt x="467868" y="782701"/>
                  </a:cubicBezTo>
                  <a:close/>
                  <a:moveTo>
                    <a:pt x="568071" y="429768"/>
                  </a:moveTo>
                  <a:cubicBezTo>
                    <a:pt x="527939" y="526034"/>
                    <a:pt x="488061" y="621538"/>
                    <a:pt x="447929" y="717804"/>
                  </a:cubicBezTo>
                  <a:cubicBezTo>
                    <a:pt x="517017" y="690118"/>
                    <a:pt x="585216" y="662813"/>
                    <a:pt x="653669" y="635381"/>
                  </a:cubicBezTo>
                  <a:cubicBezTo>
                    <a:pt x="625094" y="566928"/>
                    <a:pt x="596773" y="498729"/>
                    <a:pt x="568071" y="429768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0" name="Group 60"/>
          <p:cNvGrpSpPr>
            <a:grpSpLocks noChangeAspect="1"/>
          </p:cNvGrpSpPr>
          <p:nvPr/>
        </p:nvGrpSpPr>
        <p:grpSpPr>
          <a:xfrm>
            <a:off x="16137927" y="4353054"/>
            <a:ext cx="584978" cy="757938"/>
            <a:chOff x="0" y="0"/>
            <a:chExt cx="779970" cy="1010584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780034" cy="1010539"/>
            </a:xfrm>
            <a:custGeom>
              <a:avLst/>
              <a:gdLst/>
              <a:ahLst/>
              <a:cxnLst/>
              <a:rect l="l" t="t" r="r" b="b"/>
              <a:pathLst>
                <a:path w="780034" h="1010539">
                  <a:moveTo>
                    <a:pt x="0" y="0"/>
                  </a:moveTo>
                  <a:lnTo>
                    <a:pt x="780034" y="0"/>
                  </a:lnTo>
                  <a:lnTo>
                    <a:pt x="780034" y="1010539"/>
                  </a:lnTo>
                  <a:lnTo>
                    <a:pt x="0" y="1010539"/>
                  </a:lnTo>
                  <a:close/>
                </a:path>
              </a:pathLst>
            </a:custGeom>
            <a:solidFill>
              <a:srgbClr val="40596B"/>
            </a:solidFill>
          </p:spPr>
        </p:sp>
      </p:grpSp>
      <p:grpSp>
        <p:nvGrpSpPr>
          <p:cNvPr id="62" name="Group 62"/>
          <p:cNvGrpSpPr>
            <a:grpSpLocks noChangeAspect="1"/>
          </p:cNvGrpSpPr>
          <p:nvPr/>
        </p:nvGrpSpPr>
        <p:grpSpPr>
          <a:xfrm>
            <a:off x="16532027" y="4352048"/>
            <a:ext cx="127435" cy="754282"/>
            <a:chOff x="0" y="0"/>
            <a:chExt cx="169913" cy="1005709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169926" cy="1005713"/>
            </a:xfrm>
            <a:custGeom>
              <a:avLst/>
              <a:gdLst/>
              <a:ahLst/>
              <a:cxnLst/>
              <a:rect l="l" t="t" r="r" b="b"/>
              <a:pathLst>
                <a:path w="169926" h="1005713">
                  <a:moveTo>
                    <a:pt x="0" y="0"/>
                  </a:moveTo>
                  <a:lnTo>
                    <a:pt x="169926" y="0"/>
                  </a:lnTo>
                  <a:lnTo>
                    <a:pt x="169926" y="1005713"/>
                  </a:lnTo>
                  <a:lnTo>
                    <a:pt x="0" y="1005713"/>
                  </a:lnTo>
                  <a:close/>
                </a:path>
              </a:pathLst>
            </a:custGeom>
            <a:solidFill>
              <a:srgbClr val="334A5E"/>
            </a:solidFill>
          </p:spPr>
        </p:sp>
      </p:grpSp>
      <p:grpSp>
        <p:nvGrpSpPr>
          <p:cNvPr id="64" name="Group 64"/>
          <p:cNvGrpSpPr>
            <a:grpSpLocks noChangeAspect="1"/>
          </p:cNvGrpSpPr>
          <p:nvPr/>
        </p:nvGrpSpPr>
        <p:grpSpPr>
          <a:xfrm>
            <a:off x="16112240" y="4683977"/>
            <a:ext cx="666773" cy="75540"/>
            <a:chOff x="0" y="0"/>
            <a:chExt cx="889030" cy="100719"/>
          </a:xfrm>
        </p:grpSpPr>
        <p:sp>
          <p:nvSpPr>
            <p:cNvPr id="65" name="Freeform 65"/>
            <p:cNvSpPr/>
            <p:nvPr/>
          </p:nvSpPr>
          <p:spPr>
            <a:xfrm>
              <a:off x="0" y="-127"/>
              <a:ext cx="889635" cy="101473"/>
            </a:xfrm>
            <a:custGeom>
              <a:avLst/>
              <a:gdLst/>
              <a:ahLst/>
              <a:cxnLst/>
              <a:rect l="l" t="t" r="r" b="b"/>
              <a:pathLst>
                <a:path w="889635" h="101473">
                  <a:moveTo>
                    <a:pt x="0" y="56642"/>
                  </a:moveTo>
                  <a:cubicBezTo>
                    <a:pt x="0" y="52324"/>
                    <a:pt x="0" y="48006"/>
                    <a:pt x="0" y="43688"/>
                  </a:cubicBezTo>
                  <a:cubicBezTo>
                    <a:pt x="889" y="34798"/>
                    <a:pt x="2794" y="26416"/>
                    <a:pt x="8890" y="19177"/>
                  </a:cubicBezTo>
                  <a:cubicBezTo>
                    <a:pt x="18542" y="7874"/>
                    <a:pt x="30607" y="1397"/>
                    <a:pt x="45593" y="381"/>
                  </a:cubicBezTo>
                  <a:cubicBezTo>
                    <a:pt x="47879" y="254"/>
                    <a:pt x="50165" y="254"/>
                    <a:pt x="52578" y="127"/>
                  </a:cubicBezTo>
                  <a:cubicBezTo>
                    <a:pt x="53086" y="127"/>
                    <a:pt x="53594" y="127"/>
                    <a:pt x="54102" y="254"/>
                  </a:cubicBezTo>
                  <a:cubicBezTo>
                    <a:pt x="54610" y="381"/>
                    <a:pt x="55245" y="508"/>
                    <a:pt x="55626" y="635"/>
                  </a:cubicBezTo>
                  <a:cubicBezTo>
                    <a:pt x="58928" y="1016"/>
                    <a:pt x="62230" y="1016"/>
                    <a:pt x="65659" y="1016"/>
                  </a:cubicBezTo>
                  <a:cubicBezTo>
                    <a:pt x="298450" y="1016"/>
                    <a:pt x="531495" y="1143"/>
                    <a:pt x="764540" y="889"/>
                  </a:cubicBezTo>
                  <a:cubicBezTo>
                    <a:pt x="787781" y="889"/>
                    <a:pt x="811276" y="762"/>
                    <a:pt x="834517" y="127"/>
                  </a:cubicBezTo>
                  <a:cubicBezTo>
                    <a:pt x="844931" y="0"/>
                    <a:pt x="854837" y="1270"/>
                    <a:pt x="864108" y="6350"/>
                  </a:cubicBezTo>
                  <a:cubicBezTo>
                    <a:pt x="874903" y="12192"/>
                    <a:pt x="883031" y="20828"/>
                    <a:pt x="886968" y="32258"/>
                  </a:cubicBezTo>
                  <a:cubicBezTo>
                    <a:pt x="889635" y="40005"/>
                    <a:pt x="888873" y="48514"/>
                    <a:pt x="888873" y="56642"/>
                  </a:cubicBezTo>
                  <a:cubicBezTo>
                    <a:pt x="888873" y="79883"/>
                    <a:pt x="867029" y="96774"/>
                    <a:pt x="849503" y="99822"/>
                  </a:cubicBezTo>
                  <a:cubicBezTo>
                    <a:pt x="844804" y="100711"/>
                    <a:pt x="839978" y="100076"/>
                    <a:pt x="835279" y="100584"/>
                  </a:cubicBezTo>
                  <a:cubicBezTo>
                    <a:pt x="834771" y="100584"/>
                    <a:pt x="834136" y="100584"/>
                    <a:pt x="833755" y="100584"/>
                  </a:cubicBezTo>
                  <a:cubicBezTo>
                    <a:pt x="574167" y="101473"/>
                    <a:pt x="314579" y="99949"/>
                    <a:pt x="54991" y="100584"/>
                  </a:cubicBezTo>
                  <a:cubicBezTo>
                    <a:pt x="54483" y="100584"/>
                    <a:pt x="53975" y="100584"/>
                    <a:pt x="53467" y="100584"/>
                  </a:cubicBezTo>
                  <a:cubicBezTo>
                    <a:pt x="46736" y="100076"/>
                    <a:pt x="40005" y="100711"/>
                    <a:pt x="33401" y="98806"/>
                  </a:cubicBezTo>
                  <a:cubicBezTo>
                    <a:pt x="20066" y="94742"/>
                    <a:pt x="10414" y="86614"/>
                    <a:pt x="3683" y="74676"/>
                  </a:cubicBezTo>
                  <a:cubicBezTo>
                    <a:pt x="1143" y="70104"/>
                    <a:pt x="889" y="64897"/>
                    <a:pt x="381" y="59690"/>
                  </a:cubicBezTo>
                  <a:cubicBezTo>
                    <a:pt x="381" y="58420"/>
                    <a:pt x="762" y="57531"/>
                    <a:pt x="0" y="56642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66" name="Group 66"/>
          <p:cNvGrpSpPr>
            <a:grpSpLocks noChangeAspect="1"/>
          </p:cNvGrpSpPr>
          <p:nvPr/>
        </p:nvGrpSpPr>
        <p:grpSpPr>
          <a:xfrm>
            <a:off x="16112240" y="5063580"/>
            <a:ext cx="666623" cy="74289"/>
            <a:chOff x="0" y="0"/>
            <a:chExt cx="888830" cy="99052"/>
          </a:xfrm>
        </p:grpSpPr>
        <p:sp>
          <p:nvSpPr>
            <p:cNvPr id="67" name="Freeform 67"/>
            <p:cNvSpPr/>
            <p:nvPr/>
          </p:nvSpPr>
          <p:spPr>
            <a:xfrm>
              <a:off x="0" y="-127"/>
              <a:ext cx="889635" cy="99187"/>
            </a:xfrm>
            <a:custGeom>
              <a:avLst/>
              <a:gdLst/>
              <a:ahLst/>
              <a:cxnLst/>
              <a:rect l="l" t="t" r="r" b="b"/>
              <a:pathLst>
                <a:path w="889635" h="99187">
                  <a:moveTo>
                    <a:pt x="0" y="56642"/>
                  </a:moveTo>
                  <a:cubicBezTo>
                    <a:pt x="0" y="52578"/>
                    <a:pt x="0" y="48641"/>
                    <a:pt x="0" y="44577"/>
                  </a:cubicBezTo>
                  <a:cubicBezTo>
                    <a:pt x="889" y="43307"/>
                    <a:pt x="508" y="42037"/>
                    <a:pt x="508" y="40767"/>
                  </a:cubicBezTo>
                  <a:cubicBezTo>
                    <a:pt x="1143" y="18796"/>
                    <a:pt x="25019" y="2921"/>
                    <a:pt x="40894" y="1143"/>
                  </a:cubicBezTo>
                  <a:cubicBezTo>
                    <a:pt x="45212" y="635"/>
                    <a:pt x="49784" y="127"/>
                    <a:pt x="54102" y="508"/>
                  </a:cubicBezTo>
                  <a:cubicBezTo>
                    <a:pt x="56769" y="127"/>
                    <a:pt x="59563" y="254"/>
                    <a:pt x="62230" y="254"/>
                  </a:cubicBezTo>
                  <a:cubicBezTo>
                    <a:pt x="240284" y="254"/>
                    <a:pt x="418338" y="254"/>
                    <a:pt x="596392" y="254"/>
                  </a:cubicBezTo>
                  <a:cubicBezTo>
                    <a:pt x="599440" y="254"/>
                    <a:pt x="602488" y="254"/>
                    <a:pt x="605409" y="508"/>
                  </a:cubicBezTo>
                  <a:cubicBezTo>
                    <a:pt x="608584" y="254"/>
                    <a:pt x="611759" y="254"/>
                    <a:pt x="614934" y="254"/>
                  </a:cubicBezTo>
                  <a:cubicBezTo>
                    <a:pt x="664591" y="254"/>
                    <a:pt x="714121" y="254"/>
                    <a:pt x="763651" y="254"/>
                  </a:cubicBezTo>
                  <a:cubicBezTo>
                    <a:pt x="766826" y="254"/>
                    <a:pt x="770001" y="254"/>
                    <a:pt x="773176" y="508"/>
                  </a:cubicBezTo>
                  <a:cubicBezTo>
                    <a:pt x="793496" y="127"/>
                    <a:pt x="814070" y="0"/>
                    <a:pt x="834390" y="508"/>
                  </a:cubicBezTo>
                  <a:cubicBezTo>
                    <a:pt x="846836" y="0"/>
                    <a:pt x="858393" y="2413"/>
                    <a:pt x="868807" y="9779"/>
                  </a:cubicBezTo>
                  <a:cubicBezTo>
                    <a:pt x="881761" y="18923"/>
                    <a:pt x="889254" y="30988"/>
                    <a:pt x="888873" y="47244"/>
                  </a:cubicBezTo>
                  <a:cubicBezTo>
                    <a:pt x="888746" y="56261"/>
                    <a:pt x="889635" y="65659"/>
                    <a:pt x="884682" y="73787"/>
                  </a:cubicBezTo>
                  <a:cubicBezTo>
                    <a:pt x="876300" y="88011"/>
                    <a:pt x="865124" y="98679"/>
                    <a:pt x="847090" y="98679"/>
                  </a:cubicBezTo>
                  <a:cubicBezTo>
                    <a:pt x="846582" y="98679"/>
                    <a:pt x="846201" y="98806"/>
                    <a:pt x="845820" y="99187"/>
                  </a:cubicBezTo>
                  <a:cubicBezTo>
                    <a:pt x="577850" y="99187"/>
                    <a:pt x="310007" y="99187"/>
                    <a:pt x="42037" y="99187"/>
                  </a:cubicBezTo>
                  <a:cubicBezTo>
                    <a:pt x="40386" y="98171"/>
                    <a:pt x="38354" y="98806"/>
                    <a:pt x="36576" y="98552"/>
                  </a:cubicBezTo>
                  <a:cubicBezTo>
                    <a:pt x="16891" y="95631"/>
                    <a:pt x="1524" y="79121"/>
                    <a:pt x="254" y="59309"/>
                  </a:cubicBezTo>
                  <a:cubicBezTo>
                    <a:pt x="381" y="58293"/>
                    <a:pt x="635" y="57404"/>
                    <a:pt x="0" y="56642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68" name="Group 68"/>
          <p:cNvGrpSpPr>
            <a:grpSpLocks noChangeAspect="1"/>
          </p:cNvGrpSpPr>
          <p:nvPr/>
        </p:nvGrpSpPr>
        <p:grpSpPr>
          <a:xfrm>
            <a:off x="16112240" y="4306794"/>
            <a:ext cx="666897" cy="72771"/>
            <a:chOff x="0" y="0"/>
            <a:chExt cx="889196" cy="97028"/>
          </a:xfrm>
        </p:grpSpPr>
        <p:sp>
          <p:nvSpPr>
            <p:cNvPr id="69" name="Freeform 69"/>
            <p:cNvSpPr/>
            <p:nvPr/>
          </p:nvSpPr>
          <p:spPr>
            <a:xfrm>
              <a:off x="0" y="-254"/>
              <a:ext cx="890397" cy="97409"/>
            </a:xfrm>
            <a:custGeom>
              <a:avLst/>
              <a:gdLst/>
              <a:ahLst/>
              <a:cxnLst/>
              <a:rect l="l" t="t" r="r" b="b"/>
              <a:pathLst>
                <a:path w="890397" h="97409">
                  <a:moveTo>
                    <a:pt x="0" y="55245"/>
                  </a:moveTo>
                  <a:cubicBezTo>
                    <a:pt x="0" y="51181"/>
                    <a:pt x="0" y="47244"/>
                    <a:pt x="0" y="43180"/>
                  </a:cubicBezTo>
                  <a:cubicBezTo>
                    <a:pt x="1016" y="37846"/>
                    <a:pt x="508" y="32131"/>
                    <a:pt x="3175" y="27178"/>
                  </a:cubicBezTo>
                  <a:cubicBezTo>
                    <a:pt x="12319" y="10541"/>
                    <a:pt x="25654" y="0"/>
                    <a:pt x="45593" y="254"/>
                  </a:cubicBezTo>
                  <a:cubicBezTo>
                    <a:pt x="53340" y="381"/>
                    <a:pt x="61214" y="254"/>
                    <a:pt x="68961" y="254"/>
                  </a:cubicBezTo>
                  <a:cubicBezTo>
                    <a:pt x="326771" y="254"/>
                    <a:pt x="584454" y="254"/>
                    <a:pt x="842264" y="254"/>
                  </a:cubicBezTo>
                  <a:cubicBezTo>
                    <a:pt x="855599" y="254"/>
                    <a:pt x="867283" y="3683"/>
                    <a:pt x="876808" y="13335"/>
                  </a:cubicBezTo>
                  <a:cubicBezTo>
                    <a:pt x="883920" y="20447"/>
                    <a:pt x="888492" y="28448"/>
                    <a:pt x="888873" y="38862"/>
                  </a:cubicBezTo>
                  <a:cubicBezTo>
                    <a:pt x="889254" y="49022"/>
                    <a:pt x="890397" y="59182"/>
                    <a:pt x="885698" y="68580"/>
                  </a:cubicBezTo>
                  <a:cubicBezTo>
                    <a:pt x="876808" y="86741"/>
                    <a:pt x="861695" y="96012"/>
                    <a:pt x="841756" y="97282"/>
                  </a:cubicBezTo>
                  <a:cubicBezTo>
                    <a:pt x="839724" y="97409"/>
                    <a:pt x="837692" y="97409"/>
                    <a:pt x="835660" y="97409"/>
                  </a:cubicBezTo>
                  <a:cubicBezTo>
                    <a:pt x="817880" y="97155"/>
                    <a:pt x="800227" y="97409"/>
                    <a:pt x="782574" y="97282"/>
                  </a:cubicBezTo>
                  <a:cubicBezTo>
                    <a:pt x="544195" y="95631"/>
                    <a:pt x="305562" y="97028"/>
                    <a:pt x="67183" y="96520"/>
                  </a:cubicBezTo>
                  <a:cubicBezTo>
                    <a:pt x="62992" y="96520"/>
                    <a:pt x="58928" y="96647"/>
                    <a:pt x="54737" y="97409"/>
                  </a:cubicBezTo>
                  <a:cubicBezTo>
                    <a:pt x="43942" y="97409"/>
                    <a:pt x="33147" y="96266"/>
                    <a:pt x="23368" y="90805"/>
                  </a:cubicBezTo>
                  <a:cubicBezTo>
                    <a:pt x="14478" y="85852"/>
                    <a:pt x="7620" y="79248"/>
                    <a:pt x="3175" y="69977"/>
                  </a:cubicBezTo>
                  <a:cubicBezTo>
                    <a:pt x="635" y="65278"/>
                    <a:pt x="1270" y="60071"/>
                    <a:pt x="0" y="55245"/>
                  </a:cubicBezTo>
                  <a:close/>
                </a:path>
              </a:pathLst>
            </a:custGeom>
            <a:solidFill>
              <a:srgbClr val="ABB2B9"/>
            </a:solidFill>
          </p:spPr>
        </p:sp>
      </p:grpSp>
      <p:grpSp>
        <p:nvGrpSpPr>
          <p:cNvPr id="70" name="Group 70"/>
          <p:cNvGrpSpPr>
            <a:grpSpLocks noChangeAspect="1"/>
          </p:cNvGrpSpPr>
          <p:nvPr/>
        </p:nvGrpSpPr>
        <p:grpSpPr>
          <a:xfrm>
            <a:off x="16359225" y="4415028"/>
            <a:ext cx="172680" cy="233908"/>
            <a:chOff x="0" y="0"/>
            <a:chExt cx="230240" cy="311877"/>
          </a:xfrm>
        </p:grpSpPr>
        <p:sp>
          <p:nvSpPr>
            <p:cNvPr id="71" name="Freeform 71"/>
            <p:cNvSpPr/>
            <p:nvPr/>
          </p:nvSpPr>
          <p:spPr>
            <a:xfrm>
              <a:off x="-508" y="-1016"/>
              <a:ext cx="234188" cy="320802"/>
            </a:xfrm>
            <a:custGeom>
              <a:avLst/>
              <a:gdLst/>
              <a:ahLst/>
              <a:cxnLst/>
              <a:rect l="l" t="t" r="r" b="b"/>
              <a:pathLst>
                <a:path w="234188" h="320802">
                  <a:moveTo>
                    <a:pt x="508" y="200152"/>
                  </a:moveTo>
                  <a:cubicBezTo>
                    <a:pt x="0" y="183769"/>
                    <a:pt x="5334" y="168910"/>
                    <a:pt x="11557" y="154305"/>
                  </a:cubicBezTo>
                  <a:cubicBezTo>
                    <a:pt x="24257" y="124968"/>
                    <a:pt x="41402" y="98171"/>
                    <a:pt x="59690" y="72009"/>
                  </a:cubicBezTo>
                  <a:cubicBezTo>
                    <a:pt x="76327" y="48260"/>
                    <a:pt x="94107" y="25400"/>
                    <a:pt x="112649" y="3048"/>
                  </a:cubicBezTo>
                  <a:cubicBezTo>
                    <a:pt x="115189" y="0"/>
                    <a:pt x="116205" y="508"/>
                    <a:pt x="118491" y="3302"/>
                  </a:cubicBezTo>
                  <a:cubicBezTo>
                    <a:pt x="151003" y="43434"/>
                    <a:pt x="181864" y="84709"/>
                    <a:pt x="207010" y="129921"/>
                  </a:cubicBezTo>
                  <a:cubicBezTo>
                    <a:pt x="213360" y="141351"/>
                    <a:pt x="218821" y="153289"/>
                    <a:pt x="223647" y="165481"/>
                  </a:cubicBezTo>
                  <a:cubicBezTo>
                    <a:pt x="234188" y="191770"/>
                    <a:pt x="232410" y="217932"/>
                    <a:pt x="221107" y="243078"/>
                  </a:cubicBezTo>
                  <a:cubicBezTo>
                    <a:pt x="203581" y="281940"/>
                    <a:pt x="173482" y="305562"/>
                    <a:pt x="131191" y="311531"/>
                  </a:cubicBezTo>
                  <a:cubicBezTo>
                    <a:pt x="67183" y="320802"/>
                    <a:pt x="10287" y="276733"/>
                    <a:pt x="1778" y="214376"/>
                  </a:cubicBezTo>
                  <a:cubicBezTo>
                    <a:pt x="889" y="209804"/>
                    <a:pt x="762" y="204978"/>
                    <a:pt x="508" y="200279"/>
                  </a:cubicBezTo>
                  <a:close/>
                </a:path>
              </a:pathLst>
            </a:custGeom>
            <a:solidFill>
              <a:srgbClr val="FE7058"/>
            </a:solidFill>
          </p:spPr>
        </p:sp>
      </p:grpSp>
      <p:grpSp>
        <p:nvGrpSpPr>
          <p:cNvPr id="72" name="Group 72"/>
          <p:cNvGrpSpPr>
            <a:grpSpLocks noChangeAspect="1"/>
          </p:cNvGrpSpPr>
          <p:nvPr/>
        </p:nvGrpSpPr>
        <p:grpSpPr>
          <a:xfrm>
            <a:off x="16381552" y="4555815"/>
            <a:ext cx="77526" cy="75921"/>
            <a:chOff x="0" y="0"/>
            <a:chExt cx="103367" cy="101229"/>
          </a:xfrm>
        </p:grpSpPr>
        <p:sp>
          <p:nvSpPr>
            <p:cNvPr id="73" name="Freeform 73"/>
            <p:cNvSpPr/>
            <p:nvPr/>
          </p:nvSpPr>
          <p:spPr>
            <a:xfrm>
              <a:off x="-127" y="-127"/>
              <a:ext cx="103632" cy="101727"/>
            </a:xfrm>
            <a:custGeom>
              <a:avLst/>
              <a:gdLst/>
              <a:ahLst/>
              <a:cxnLst/>
              <a:rect l="l" t="t" r="r" b="b"/>
              <a:pathLst>
                <a:path w="103632" h="101727">
                  <a:moveTo>
                    <a:pt x="88900" y="101346"/>
                  </a:moveTo>
                  <a:cubicBezTo>
                    <a:pt x="44196" y="100203"/>
                    <a:pt x="5588" y="64389"/>
                    <a:pt x="889" y="20066"/>
                  </a:cubicBezTo>
                  <a:cubicBezTo>
                    <a:pt x="508" y="16891"/>
                    <a:pt x="254" y="13843"/>
                    <a:pt x="127" y="10668"/>
                  </a:cubicBezTo>
                  <a:cubicBezTo>
                    <a:pt x="0" y="4826"/>
                    <a:pt x="4318" y="0"/>
                    <a:pt x="9271" y="127"/>
                  </a:cubicBezTo>
                  <a:cubicBezTo>
                    <a:pt x="14224" y="254"/>
                    <a:pt x="18288" y="4699"/>
                    <a:pt x="18415" y="10287"/>
                  </a:cubicBezTo>
                  <a:cubicBezTo>
                    <a:pt x="19304" y="46355"/>
                    <a:pt x="44450" y="74295"/>
                    <a:pt x="74422" y="82550"/>
                  </a:cubicBezTo>
                  <a:cubicBezTo>
                    <a:pt x="80391" y="84201"/>
                    <a:pt x="86487" y="84963"/>
                    <a:pt x="92710" y="85344"/>
                  </a:cubicBezTo>
                  <a:cubicBezTo>
                    <a:pt x="94234" y="85471"/>
                    <a:pt x="95631" y="85344"/>
                    <a:pt x="97028" y="85852"/>
                  </a:cubicBezTo>
                  <a:cubicBezTo>
                    <a:pt x="100838" y="87376"/>
                    <a:pt x="103378" y="90170"/>
                    <a:pt x="103505" y="94234"/>
                  </a:cubicBezTo>
                  <a:cubicBezTo>
                    <a:pt x="103632" y="98298"/>
                    <a:pt x="100076" y="99441"/>
                    <a:pt x="96901" y="100584"/>
                  </a:cubicBezTo>
                  <a:cubicBezTo>
                    <a:pt x="94234" y="101727"/>
                    <a:pt x="91440" y="101346"/>
                    <a:pt x="88900" y="101346"/>
                  </a:cubicBezTo>
                  <a:close/>
                </a:path>
              </a:pathLst>
            </a:custGeom>
            <a:solidFill>
              <a:srgbClr val="F1F1F1"/>
            </a:solidFill>
          </p:spPr>
        </p:sp>
      </p:grpSp>
      <p:sp>
        <p:nvSpPr>
          <p:cNvPr id="74" name="TextBox 74"/>
          <p:cNvSpPr txBox="1"/>
          <p:nvPr/>
        </p:nvSpPr>
        <p:spPr>
          <a:xfrm>
            <a:off x="9572628" y="6286508"/>
            <a:ext cx="7343503" cy="20518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039"/>
              </a:lnSpc>
            </a:pPr>
            <a:r>
              <a:rPr lang="fa-IR" sz="1699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الگو در زمان، پول و اعتبار شما صرفه جویی کند. 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</a:t>
            </a:r>
          </a:p>
          <a:p>
            <a:pPr algn="r" rtl="1">
              <a:lnSpc>
                <a:spcPts val="2039"/>
              </a:lnSpc>
            </a:pPr>
            <a:endParaRPr lang="fa-IR" sz="1699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  <a:p>
            <a:pPr algn="ctr" rtl="1">
              <a:lnSpc>
                <a:spcPts val="2039"/>
              </a:lnSpc>
            </a:pPr>
            <a:r>
              <a:rPr lang="fa-IR" sz="1699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699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6863345" y="493734"/>
            <a:ext cx="906040" cy="1295638"/>
            <a:chOff x="0" y="0"/>
            <a:chExt cx="1208054" cy="1727518"/>
          </a:xfrm>
        </p:grpSpPr>
        <p:sp>
          <p:nvSpPr>
            <p:cNvPr id="3" name="Freeform 3"/>
            <p:cNvSpPr/>
            <p:nvPr/>
          </p:nvSpPr>
          <p:spPr>
            <a:xfrm>
              <a:off x="254" y="0"/>
              <a:ext cx="1208024" cy="1727581"/>
            </a:xfrm>
            <a:custGeom>
              <a:avLst/>
              <a:gdLst/>
              <a:ahLst/>
              <a:cxnLst/>
              <a:rect l="l" t="t" r="r" b="b"/>
              <a:pathLst>
                <a:path w="1208024" h="1727581">
                  <a:moveTo>
                    <a:pt x="372618" y="144145"/>
                  </a:moveTo>
                  <a:cubicBezTo>
                    <a:pt x="372618" y="133096"/>
                    <a:pt x="372618" y="124968"/>
                    <a:pt x="372618" y="115316"/>
                  </a:cubicBezTo>
                  <a:cubicBezTo>
                    <a:pt x="415290" y="115316"/>
                    <a:pt x="455168" y="115316"/>
                    <a:pt x="497840" y="115316"/>
                  </a:cubicBezTo>
                  <a:cubicBezTo>
                    <a:pt x="497840" y="89281"/>
                    <a:pt x="497840" y="64516"/>
                    <a:pt x="497840" y="37084"/>
                  </a:cubicBezTo>
                  <a:cubicBezTo>
                    <a:pt x="526796" y="37084"/>
                    <a:pt x="552831" y="37084"/>
                    <a:pt x="578993" y="37084"/>
                  </a:cubicBezTo>
                  <a:cubicBezTo>
                    <a:pt x="580390" y="21971"/>
                    <a:pt x="581787" y="12319"/>
                    <a:pt x="583184" y="0"/>
                  </a:cubicBezTo>
                  <a:cubicBezTo>
                    <a:pt x="610743" y="0"/>
                    <a:pt x="639572" y="0"/>
                    <a:pt x="668528" y="0"/>
                  </a:cubicBezTo>
                  <a:cubicBezTo>
                    <a:pt x="668528" y="11049"/>
                    <a:pt x="669925" y="20574"/>
                    <a:pt x="671322" y="34290"/>
                  </a:cubicBezTo>
                  <a:cubicBezTo>
                    <a:pt x="697484" y="34290"/>
                    <a:pt x="723646" y="34290"/>
                    <a:pt x="751078" y="34290"/>
                  </a:cubicBezTo>
                  <a:cubicBezTo>
                    <a:pt x="751078" y="61722"/>
                    <a:pt x="751078" y="86487"/>
                    <a:pt x="751078" y="113919"/>
                  </a:cubicBezTo>
                  <a:cubicBezTo>
                    <a:pt x="795147" y="113919"/>
                    <a:pt x="835025" y="113919"/>
                    <a:pt x="877697" y="113919"/>
                  </a:cubicBezTo>
                  <a:cubicBezTo>
                    <a:pt x="877697" y="124968"/>
                    <a:pt x="877697" y="133096"/>
                    <a:pt x="877697" y="144145"/>
                  </a:cubicBezTo>
                  <a:cubicBezTo>
                    <a:pt x="847471" y="144145"/>
                    <a:pt x="817118" y="144145"/>
                    <a:pt x="785495" y="144145"/>
                  </a:cubicBezTo>
                  <a:cubicBezTo>
                    <a:pt x="790956" y="196342"/>
                    <a:pt x="795147" y="245745"/>
                    <a:pt x="802005" y="293878"/>
                  </a:cubicBezTo>
                  <a:cubicBezTo>
                    <a:pt x="814451" y="391414"/>
                    <a:pt x="826770" y="487553"/>
                    <a:pt x="839216" y="584962"/>
                  </a:cubicBezTo>
                  <a:cubicBezTo>
                    <a:pt x="854329" y="708533"/>
                    <a:pt x="869442" y="832104"/>
                    <a:pt x="885952" y="954405"/>
                  </a:cubicBezTo>
                  <a:cubicBezTo>
                    <a:pt x="903859" y="1097280"/>
                    <a:pt x="921766" y="1240028"/>
                    <a:pt x="938276" y="1381506"/>
                  </a:cubicBezTo>
                  <a:cubicBezTo>
                    <a:pt x="947928" y="1455674"/>
                    <a:pt x="957580" y="1531239"/>
                    <a:pt x="965835" y="1605280"/>
                  </a:cubicBezTo>
                  <a:cubicBezTo>
                    <a:pt x="968629" y="1623187"/>
                    <a:pt x="979551" y="1621790"/>
                    <a:pt x="991997" y="1621790"/>
                  </a:cubicBezTo>
                  <a:cubicBezTo>
                    <a:pt x="1053973" y="1621790"/>
                    <a:pt x="1117219" y="1621790"/>
                    <a:pt x="1179068" y="1621790"/>
                  </a:cubicBezTo>
                  <a:cubicBezTo>
                    <a:pt x="1187323" y="1621790"/>
                    <a:pt x="1196975" y="1621790"/>
                    <a:pt x="1208024" y="1621790"/>
                  </a:cubicBezTo>
                  <a:cubicBezTo>
                    <a:pt x="1208024" y="1657477"/>
                    <a:pt x="1208024" y="1691767"/>
                    <a:pt x="1208024" y="1727581"/>
                  </a:cubicBezTo>
                  <a:cubicBezTo>
                    <a:pt x="806196" y="1727581"/>
                    <a:pt x="404495" y="1727581"/>
                    <a:pt x="0" y="1727581"/>
                  </a:cubicBezTo>
                  <a:cubicBezTo>
                    <a:pt x="0" y="1694561"/>
                    <a:pt x="0" y="1660271"/>
                    <a:pt x="0" y="1621790"/>
                  </a:cubicBezTo>
                  <a:cubicBezTo>
                    <a:pt x="93599" y="1621790"/>
                    <a:pt x="187071" y="1621790"/>
                    <a:pt x="283464" y="1621790"/>
                  </a:cubicBezTo>
                  <a:cubicBezTo>
                    <a:pt x="344043" y="1128776"/>
                    <a:pt x="405892" y="638556"/>
                    <a:pt x="467868" y="144145"/>
                  </a:cubicBezTo>
                  <a:cubicBezTo>
                    <a:pt x="433451" y="144145"/>
                    <a:pt x="404622" y="144145"/>
                    <a:pt x="372872" y="144145"/>
                  </a:cubicBezTo>
                  <a:close/>
                  <a:moveTo>
                    <a:pt x="609219" y="1378712"/>
                  </a:moveTo>
                  <a:cubicBezTo>
                    <a:pt x="609219" y="1312799"/>
                    <a:pt x="609219" y="1249680"/>
                    <a:pt x="609219" y="1183767"/>
                  </a:cubicBezTo>
                  <a:cubicBezTo>
                    <a:pt x="522478" y="1216787"/>
                    <a:pt x="438658" y="1246886"/>
                    <a:pt x="354711" y="1278509"/>
                  </a:cubicBezTo>
                  <a:cubicBezTo>
                    <a:pt x="356108" y="1281303"/>
                    <a:pt x="356108" y="1282573"/>
                    <a:pt x="356108" y="1285367"/>
                  </a:cubicBezTo>
                  <a:cubicBezTo>
                    <a:pt x="438658" y="1316990"/>
                    <a:pt x="522605" y="1347216"/>
                    <a:pt x="609219" y="1378712"/>
                  </a:cubicBezTo>
                  <a:close/>
                  <a:moveTo>
                    <a:pt x="896747" y="1281176"/>
                  </a:moveTo>
                  <a:cubicBezTo>
                    <a:pt x="807466" y="1249680"/>
                    <a:pt x="726186" y="1219454"/>
                    <a:pt x="642239" y="1187831"/>
                  </a:cubicBezTo>
                  <a:cubicBezTo>
                    <a:pt x="642239" y="1252347"/>
                    <a:pt x="642239" y="1311402"/>
                    <a:pt x="642239" y="1374648"/>
                  </a:cubicBezTo>
                  <a:cubicBezTo>
                    <a:pt x="726186" y="1344422"/>
                    <a:pt x="808736" y="1314196"/>
                    <a:pt x="896747" y="1281303"/>
                  </a:cubicBezTo>
                  <a:close/>
                  <a:moveTo>
                    <a:pt x="610616" y="726440"/>
                  </a:moveTo>
                  <a:cubicBezTo>
                    <a:pt x="550037" y="752475"/>
                    <a:pt x="493649" y="777240"/>
                    <a:pt x="437261" y="800608"/>
                  </a:cubicBezTo>
                  <a:cubicBezTo>
                    <a:pt x="416560" y="810260"/>
                    <a:pt x="408305" y="822579"/>
                    <a:pt x="412496" y="847344"/>
                  </a:cubicBezTo>
                  <a:cubicBezTo>
                    <a:pt x="477139" y="870712"/>
                    <a:pt x="541782" y="895350"/>
                    <a:pt x="610616" y="920115"/>
                  </a:cubicBezTo>
                  <a:cubicBezTo>
                    <a:pt x="610616" y="854202"/>
                    <a:pt x="610616" y="791083"/>
                    <a:pt x="610616" y="726440"/>
                  </a:cubicBezTo>
                  <a:close/>
                  <a:moveTo>
                    <a:pt x="610616" y="1419860"/>
                  </a:moveTo>
                  <a:cubicBezTo>
                    <a:pt x="528066" y="1450086"/>
                    <a:pt x="448310" y="1480312"/>
                    <a:pt x="362966" y="1511808"/>
                  </a:cubicBezTo>
                  <a:cubicBezTo>
                    <a:pt x="449707" y="1543431"/>
                    <a:pt x="528066" y="1572260"/>
                    <a:pt x="610616" y="1602486"/>
                  </a:cubicBezTo>
                  <a:cubicBezTo>
                    <a:pt x="610616" y="1540637"/>
                    <a:pt x="610616" y="1481582"/>
                    <a:pt x="610616" y="1419860"/>
                  </a:cubicBezTo>
                  <a:close/>
                  <a:moveTo>
                    <a:pt x="610616" y="959866"/>
                  </a:moveTo>
                  <a:cubicBezTo>
                    <a:pt x="589915" y="968121"/>
                    <a:pt x="572135" y="974979"/>
                    <a:pt x="554228" y="981837"/>
                  </a:cubicBezTo>
                  <a:cubicBezTo>
                    <a:pt x="503301" y="999744"/>
                    <a:pt x="453771" y="1018921"/>
                    <a:pt x="402844" y="1036828"/>
                  </a:cubicBezTo>
                  <a:cubicBezTo>
                    <a:pt x="395986" y="1039622"/>
                    <a:pt x="390398" y="1047877"/>
                    <a:pt x="383540" y="1053338"/>
                  </a:cubicBezTo>
                  <a:cubicBezTo>
                    <a:pt x="389001" y="1057402"/>
                    <a:pt x="394589" y="1064387"/>
                    <a:pt x="401447" y="1067054"/>
                  </a:cubicBezTo>
                  <a:cubicBezTo>
                    <a:pt x="430403" y="1078103"/>
                    <a:pt x="459232" y="1087628"/>
                    <a:pt x="489458" y="1098677"/>
                  </a:cubicBezTo>
                  <a:cubicBezTo>
                    <a:pt x="527939" y="1112393"/>
                    <a:pt x="567944" y="1127506"/>
                    <a:pt x="610489" y="1144016"/>
                  </a:cubicBezTo>
                  <a:cubicBezTo>
                    <a:pt x="610489" y="1082167"/>
                    <a:pt x="610489" y="1023112"/>
                    <a:pt x="610489" y="959993"/>
                  </a:cubicBezTo>
                  <a:close/>
                  <a:moveTo>
                    <a:pt x="899541" y="1312799"/>
                  </a:moveTo>
                  <a:cubicBezTo>
                    <a:pt x="822452" y="1341628"/>
                    <a:pt x="748157" y="1369060"/>
                    <a:pt x="665607" y="1399286"/>
                  </a:cubicBezTo>
                  <a:cubicBezTo>
                    <a:pt x="755015" y="1433576"/>
                    <a:pt x="837565" y="1463802"/>
                    <a:pt x="924306" y="1495425"/>
                  </a:cubicBezTo>
                  <a:cubicBezTo>
                    <a:pt x="914654" y="1430909"/>
                    <a:pt x="907796" y="1373251"/>
                    <a:pt x="899541" y="1312799"/>
                  </a:cubicBezTo>
                  <a:close/>
                  <a:moveTo>
                    <a:pt x="642239" y="730504"/>
                  </a:moveTo>
                  <a:cubicBezTo>
                    <a:pt x="642239" y="795020"/>
                    <a:pt x="642239" y="854075"/>
                    <a:pt x="642239" y="915924"/>
                  </a:cubicBezTo>
                  <a:cubicBezTo>
                    <a:pt x="705485" y="892556"/>
                    <a:pt x="764667" y="871982"/>
                    <a:pt x="823849" y="848614"/>
                  </a:cubicBezTo>
                  <a:cubicBezTo>
                    <a:pt x="830707" y="845820"/>
                    <a:pt x="838962" y="838962"/>
                    <a:pt x="838962" y="833501"/>
                  </a:cubicBezTo>
                  <a:cubicBezTo>
                    <a:pt x="837565" y="826643"/>
                    <a:pt x="832104" y="815594"/>
                    <a:pt x="826516" y="812927"/>
                  </a:cubicBezTo>
                  <a:cubicBezTo>
                    <a:pt x="765937" y="785495"/>
                    <a:pt x="705485" y="757936"/>
                    <a:pt x="642112" y="730504"/>
                  </a:cubicBezTo>
                  <a:close/>
                  <a:moveTo>
                    <a:pt x="642239" y="1139698"/>
                  </a:moveTo>
                  <a:cubicBezTo>
                    <a:pt x="719328" y="1110869"/>
                    <a:pt x="793623" y="1083437"/>
                    <a:pt x="867918" y="1055878"/>
                  </a:cubicBezTo>
                  <a:cubicBezTo>
                    <a:pt x="867918" y="1053084"/>
                    <a:pt x="867918" y="1050417"/>
                    <a:pt x="867918" y="1047623"/>
                  </a:cubicBezTo>
                  <a:cubicBezTo>
                    <a:pt x="793623" y="1020191"/>
                    <a:pt x="719328" y="992632"/>
                    <a:pt x="642239" y="965200"/>
                  </a:cubicBezTo>
                  <a:cubicBezTo>
                    <a:pt x="642239" y="1024255"/>
                    <a:pt x="642239" y="1079119"/>
                    <a:pt x="642239" y="1139571"/>
                  </a:cubicBezTo>
                  <a:close/>
                  <a:moveTo>
                    <a:pt x="642239" y="1423924"/>
                  </a:moveTo>
                  <a:cubicBezTo>
                    <a:pt x="642239" y="1484376"/>
                    <a:pt x="642239" y="1540637"/>
                    <a:pt x="642239" y="1598295"/>
                  </a:cubicBezTo>
                  <a:cubicBezTo>
                    <a:pt x="720725" y="1569466"/>
                    <a:pt x="796290" y="1542034"/>
                    <a:pt x="878840" y="1511808"/>
                  </a:cubicBezTo>
                  <a:cubicBezTo>
                    <a:pt x="796290" y="1481582"/>
                    <a:pt x="720598" y="1452753"/>
                    <a:pt x="642239" y="1423924"/>
                  </a:cubicBezTo>
                  <a:close/>
                  <a:moveTo>
                    <a:pt x="328549" y="1491234"/>
                  </a:moveTo>
                  <a:cubicBezTo>
                    <a:pt x="412496" y="1461008"/>
                    <a:pt x="490855" y="1430782"/>
                    <a:pt x="576199" y="1399286"/>
                  </a:cubicBezTo>
                  <a:cubicBezTo>
                    <a:pt x="496443" y="1370457"/>
                    <a:pt x="424815" y="1343025"/>
                    <a:pt x="351917" y="1315466"/>
                  </a:cubicBezTo>
                  <a:cubicBezTo>
                    <a:pt x="343662" y="1374521"/>
                    <a:pt x="336804" y="1430782"/>
                    <a:pt x="328549" y="1491234"/>
                  </a:cubicBezTo>
                  <a:close/>
                  <a:moveTo>
                    <a:pt x="609219" y="459994"/>
                  </a:moveTo>
                  <a:cubicBezTo>
                    <a:pt x="609219" y="394081"/>
                    <a:pt x="609219" y="332232"/>
                    <a:pt x="609219" y="267716"/>
                  </a:cubicBezTo>
                  <a:cubicBezTo>
                    <a:pt x="578993" y="280035"/>
                    <a:pt x="552831" y="295148"/>
                    <a:pt x="523875" y="303403"/>
                  </a:cubicBezTo>
                  <a:cubicBezTo>
                    <a:pt x="482600" y="314452"/>
                    <a:pt x="464693" y="339090"/>
                    <a:pt x="467487" y="381635"/>
                  </a:cubicBezTo>
                  <a:cubicBezTo>
                    <a:pt x="468884" y="388493"/>
                    <a:pt x="471678" y="398145"/>
                    <a:pt x="475742" y="400812"/>
                  </a:cubicBezTo>
                  <a:cubicBezTo>
                    <a:pt x="519811" y="421386"/>
                    <a:pt x="563753" y="439293"/>
                    <a:pt x="609219" y="459867"/>
                  </a:cubicBezTo>
                  <a:close/>
                  <a:moveTo>
                    <a:pt x="609219" y="683768"/>
                  </a:moveTo>
                  <a:cubicBezTo>
                    <a:pt x="609219" y="620649"/>
                    <a:pt x="609219" y="562864"/>
                    <a:pt x="609219" y="502539"/>
                  </a:cubicBezTo>
                  <a:cubicBezTo>
                    <a:pt x="555498" y="525907"/>
                    <a:pt x="504698" y="547878"/>
                    <a:pt x="455168" y="572516"/>
                  </a:cubicBezTo>
                  <a:cubicBezTo>
                    <a:pt x="448310" y="575310"/>
                    <a:pt x="444119" y="587629"/>
                    <a:pt x="442722" y="595884"/>
                  </a:cubicBezTo>
                  <a:cubicBezTo>
                    <a:pt x="442722" y="601345"/>
                    <a:pt x="448183" y="610997"/>
                    <a:pt x="453771" y="613791"/>
                  </a:cubicBezTo>
                  <a:cubicBezTo>
                    <a:pt x="503301" y="637159"/>
                    <a:pt x="554228" y="659130"/>
                    <a:pt x="609219" y="683768"/>
                  </a:cubicBezTo>
                  <a:close/>
                  <a:moveTo>
                    <a:pt x="640969" y="455930"/>
                  </a:moveTo>
                  <a:cubicBezTo>
                    <a:pt x="685038" y="436753"/>
                    <a:pt x="724916" y="418846"/>
                    <a:pt x="764794" y="400939"/>
                  </a:cubicBezTo>
                  <a:cubicBezTo>
                    <a:pt x="785495" y="391287"/>
                    <a:pt x="790956" y="339090"/>
                    <a:pt x="771652" y="329565"/>
                  </a:cubicBezTo>
                  <a:cubicBezTo>
                    <a:pt x="730377" y="308991"/>
                    <a:pt x="686308" y="291084"/>
                    <a:pt x="640969" y="271907"/>
                  </a:cubicBezTo>
                  <a:cubicBezTo>
                    <a:pt x="640969" y="335026"/>
                    <a:pt x="640969" y="392811"/>
                    <a:pt x="640969" y="455930"/>
                  </a:cubicBezTo>
                  <a:close/>
                  <a:moveTo>
                    <a:pt x="673989" y="1160399"/>
                  </a:moveTo>
                  <a:cubicBezTo>
                    <a:pt x="673989" y="1163193"/>
                    <a:pt x="673989" y="1164463"/>
                    <a:pt x="673989" y="1167257"/>
                  </a:cubicBezTo>
                  <a:cubicBezTo>
                    <a:pt x="745490" y="1193292"/>
                    <a:pt x="815721" y="1219454"/>
                    <a:pt x="891413" y="1246886"/>
                  </a:cubicBezTo>
                  <a:cubicBezTo>
                    <a:pt x="884555" y="1191895"/>
                    <a:pt x="878967" y="1141095"/>
                    <a:pt x="872109" y="1087628"/>
                  </a:cubicBezTo>
                  <a:cubicBezTo>
                    <a:pt x="804672" y="1112393"/>
                    <a:pt x="738632" y="1137031"/>
                    <a:pt x="673989" y="1160399"/>
                  </a:cubicBezTo>
                  <a:close/>
                  <a:moveTo>
                    <a:pt x="642239" y="678434"/>
                  </a:moveTo>
                  <a:cubicBezTo>
                    <a:pt x="698627" y="653669"/>
                    <a:pt x="750951" y="631698"/>
                    <a:pt x="803275" y="607060"/>
                  </a:cubicBezTo>
                  <a:cubicBezTo>
                    <a:pt x="807466" y="605663"/>
                    <a:pt x="806069" y="581025"/>
                    <a:pt x="801878" y="579628"/>
                  </a:cubicBezTo>
                  <a:cubicBezTo>
                    <a:pt x="749554" y="554863"/>
                    <a:pt x="697357" y="531622"/>
                    <a:pt x="642239" y="506857"/>
                  </a:cubicBezTo>
                  <a:cubicBezTo>
                    <a:pt x="642239" y="565912"/>
                    <a:pt x="642239" y="619506"/>
                    <a:pt x="642239" y="678561"/>
                  </a:cubicBezTo>
                  <a:close/>
                  <a:moveTo>
                    <a:pt x="567944" y="1167257"/>
                  </a:moveTo>
                  <a:cubicBezTo>
                    <a:pt x="567944" y="1164463"/>
                    <a:pt x="567944" y="1163193"/>
                    <a:pt x="567944" y="1160399"/>
                  </a:cubicBezTo>
                  <a:cubicBezTo>
                    <a:pt x="504698" y="1137031"/>
                    <a:pt x="442722" y="1115060"/>
                    <a:pt x="379476" y="1090422"/>
                  </a:cubicBezTo>
                  <a:cubicBezTo>
                    <a:pt x="372618" y="1144016"/>
                    <a:pt x="367030" y="1192022"/>
                    <a:pt x="360172" y="1244219"/>
                  </a:cubicBezTo>
                  <a:cubicBezTo>
                    <a:pt x="433070" y="1216787"/>
                    <a:pt x="500507" y="1192022"/>
                    <a:pt x="567944" y="1167257"/>
                  </a:cubicBezTo>
                  <a:close/>
                  <a:moveTo>
                    <a:pt x="665607" y="940689"/>
                  </a:moveTo>
                  <a:cubicBezTo>
                    <a:pt x="733044" y="965454"/>
                    <a:pt x="796290" y="988695"/>
                    <a:pt x="863727" y="1014857"/>
                  </a:cubicBezTo>
                  <a:cubicBezTo>
                    <a:pt x="856869" y="964057"/>
                    <a:pt x="851281" y="920115"/>
                    <a:pt x="845820" y="873379"/>
                  </a:cubicBezTo>
                  <a:cubicBezTo>
                    <a:pt x="785241" y="896747"/>
                    <a:pt x="727456" y="917321"/>
                    <a:pt x="665607" y="940689"/>
                  </a:cubicBezTo>
                  <a:close/>
                  <a:moveTo>
                    <a:pt x="926973" y="1525651"/>
                  </a:moveTo>
                  <a:cubicBezTo>
                    <a:pt x="844423" y="1557274"/>
                    <a:pt x="764667" y="1586103"/>
                    <a:pt x="684784" y="1614932"/>
                  </a:cubicBezTo>
                  <a:cubicBezTo>
                    <a:pt x="684784" y="1616329"/>
                    <a:pt x="684784" y="1617726"/>
                    <a:pt x="686181" y="1618996"/>
                  </a:cubicBezTo>
                  <a:cubicBezTo>
                    <a:pt x="770128" y="1618996"/>
                    <a:pt x="854075" y="1618996"/>
                    <a:pt x="939292" y="1618996"/>
                  </a:cubicBezTo>
                  <a:cubicBezTo>
                    <a:pt x="935101" y="1587373"/>
                    <a:pt x="931037" y="1558544"/>
                    <a:pt x="926846" y="1525651"/>
                  </a:cubicBezTo>
                  <a:close/>
                  <a:moveTo>
                    <a:pt x="658749" y="704469"/>
                  </a:moveTo>
                  <a:cubicBezTo>
                    <a:pt x="719328" y="731901"/>
                    <a:pt x="774319" y="756666"/>
                    <a:pt x="833501" y="782701"/>
                  </a:cubicBezTo>
                  <a:cubicBezTo>
                    <a:pt x="826643" y="731901"/>
                    <a:pt x="821055" y="685165"/>
                    <a:pt x="815594" y="635762"/>
                  </a:cubicBezTo>
                  <a:cubicBezTo>
                    <a:pt x="763270" y="657733"/>
                    <a:pt x="713740" y="679704"/>
                    <a:pt x="658749" y="704469"/>
                  </a:cubicBezTo>
                  <a:close/>
                  <a:moveTo>
                    <a:pt x="574802" y="940689"/>
                  </a:moveTo>
                  <a:cubicBezTo>
                    <a:pt x="517017" y="918718"/>
                    <a:pt x="463296" y="898144"/>
                    <a:pt x="405511" y="876173"/>
                  </a:cubicBezTo>
                  <a:cubicBezTo>
                    <a:pt x="400050" y="921512"/>
                    <a:pt x="394462" y="964057"/>
                    <a:pt x="389001" y="1009396"/>
                  </a:cubicBezTo>
                  <a:cubicBezTo>
                    <a:pt x="453644" y="986028"/>
                    <a:pt x="511429" y="964057"/>
                    <a:pt x="574802" y="940689"/>
                  </a:cubicBezTo>
                  <a:close/>
                  <a:moveTo>
                    <a:pt x="558292" y="1620393"/>
                  </a:moveTo>
                  <a:cubicBezTo>
                    <a:pt x="558292" y="1618996"/>
                    <a:pt x="558292" y="1617599"/>
                    <a:pt x="559689" y="1616329"/>
                  </a:cubicBezTo>
                  <a:cubicBezTo>
                    <a:pt x="481203" y="1587500"/>
                    <a:pt x="404241" y="1558671"/>
                    <a:pt x="323088" y="1529842"/>
                  </a:cubicBezTo>
                  <a:cubicBezTo>
                    <a:pt x="320294" y="1562862"/>
                    <a:pt x="316230" y="1590294"/>
                    <a:pt x="313436" y="1620520"/>
                  </a:cubicBezTo>
                  <a:cubicBezTo>
                    <a:pt x="395986" y="1620520"/>
                    <a:pt x="477139" y="1620520"/>
                    <a:pt x="558292" y="1620520"/>
                  </a:cubicBezTo>
                  <a:close/>
                  <a:moveTo>
                    <a:pt x="435864" y="639953"/>
                  </a:moveTo>
                  <a:cubicBezTo>
                    <a:pt x="430403" y="686689"/>
                    <a:pt x="424815" y="729234"/>
                    <a:pt x="419354" y="777240"/>
                  </a:cubicBezTo>
                  <a:cubicBezTo>
                    <a:pt x="477139" y="751205"/>
                    <a:pt x="528066" y="729234"/>
                    <a:pt x="583057" y="704469"/>
                  </a:cubicBezTo>
                  <a:cubicBezTo>
                    <a:pt x="533527" y="682498"/>
                    <a:pt x="486791" y="661924"/>
                    <a:pt x="435864" y="639953"/>
                  </a:cubicBezTo>
                  <a:close/>
                  <a:moveTo>
                    <a:pt x="789559" y="424307"/>
                  </a:moveTo>
                  <a:cubicBezTo>
                    <a:pt x="744093" y="443484"/>
                    <a:pt x="704215" y="461391"/>
                    <a:pt x="657479" y="481965"/>
                  </a:cubicBezTo>
                  <a:cubicBezTo>
                    <a:pt x="708406" y="503936"/>
                    <a:pt x="753745" y="523113"/>
                    <a:pt x="804672" y="545084"/>
                  </a:cubicBezTo>
                  <a:cubicBezTo>
                    <a:pt x="799211" y="502539"/>
                    <a:pt x="793623" y="465455"/>
                    <a:pt x="789559" y="424180"/>
                  </a:cubicBezTo>
                  <a:close/>
                  <a:moveTo>
                    <a:pt x="584454" y="480568"/>
                  </a:moveTo>
                  <a:cubicBezTo>
                    <a:pt x="540385" y="462661"/>
                    <a:pt x="501904" y="446278"/>
                    <a:pt x="462026" y="428371"/>
                  </a:cubicBezTo>
                  <a:cubicBezTo>
                    <a:pt x="456565" y="466852"/>
                    <a:pt x="452374" y="501142"/>
                    <a:pt x="448310" y="541020"/>
                  </a:cubicBezTo>
                  <a:cubicBezTo>
                    <a:pt x="493776" y="520446"/>
                    <a:pt x="536321" y="502539"/>
                    <a:pt x="584581" y="480568"/>
                  </a:cubicBezTo>
                  <a:close/>
                  <a:moveTo>
                    <a:pt x="495046" y="144145"/>
                  </a:moveTo>
                  <a:cubicBezTo>
                    <a:pt x="497840" y="157861"/>
                    <a:pt x="496443" y="172974"/>
                    <a:pt x="500507" y="175768"/>
                  </a:cubicBezTo>
                  <a:cubicBezTo>
                    <a:pt x="536321" y="192278"/>
                    <a:pt x="572008" y="207391"/>
                    <a:pt x="612013" y="225171"/>
                  </a:cubicBezTo>
                  <a:cubicBezTo>
                    <a:pt x="612013" y="199136"/>
                    <a:pt x="613410" y="179832"/>
                    <a:pt x="612013" y="162052"/>
                  </a:cubicBezTo>
                  <a:cubicBezTo>
                    <a:pt x="610616" y="155194"/>
                    <a:pt x="602361" y="145542"/>
                    <a:pt x="596900" y="145542"/>
                  </a:cubicBezTo>
                  <a:cubicBezTo>
                    <a:pt x="565277" y="144145"/>
                    <a:pt x="532257" y="144145"/>
                    <a:pt x="495046" y="144145"/>
                  </a:cubicBezTo>
                  <a:close/>
                  <a:moveTo>
                    <a:pt x="642239" y="144145"/>
                  </a:moveTo>
                  <a:cubicBezTo>
                    <a:pt x="642239" y="170180"/>
                    <a:pt x="642239" y="193548"/>
                    <a:pt x="642239" y="219710"/>
                  </a:cubicBezTo>
                  <a:cubicBezTo>
                    <a:pt x="678053" y="204597"/>
                    <a:pt x="711073" y="190881"/>
                    <a:pt x="742696" y="175768"/>
                  </a:cubicBezTo>
                  <a:cubicBezTo>
                    <a:pt x="748157" y="172974"/>
                    <a:pt x="750951" y="162052"/>
                    <a:pt x="756412" y="155194"/>
                  </a:cubicBezTo>
                  <a:cubicBezTo>
                    <a:pt x="748157" y="152400"/>
                    <a:pt x="741299" y="145542"/>
                    <a:pt x="734441" y="145542"/>
                  </a:cubicBezTo>
                  <a:cubicBezTo>
                    <a:pt x="704215" y="144145"/>
                    <a:pt x="673862" y="144145"/>
                    <a:pt x="642239" y="144145"/>
                  </a:cubicBezTo>
                  <a:close/>
                  <a:moveTo>
                    <a:pt x="657352" y="245745"/>
                  </a:moveTo>
                  <a:cubicBezTo>
                    <a:pt x="698627" y="263652"/>
                    <a:pt x="734441" y="278765"/>
                    <a:pt x="772922" y="296545"/>
                  </a:cubicBezTo>
                  <a:cubicBezTo>
                    <a:pt x="768731" y="262255"/>
                    <a:pt x="764667" y="233426"/>
                    <a:pt x="760476" y="200406"/>
                  </a:cubicBezTo>
                  <a:cubicBezTo>
                    <a:pt x="726059" y="215519"/>
                    <a:pt x="695833" y="229235"/>
                    <a:pt x="657225" y="245745"/>
                  </a:cubicBezTo>
                  <a:close/>
                  <a:moveTo>
                    <a:pt x="490982" y="204597"/>
                  </a:moveTo>
                  <a:cubicBezTo>
                    <a:pt x="486791" y="234823"/>
                    <a:pt x="484124" y="260858"/>
                    <a:pt x="479933" y="292481"/>
                  </a:cubicBezTo>
                  <a:cubicBezTo>
                    <a:pt x="515747" y="275971"/>
                    <a:pt x="547370" y="260858"/>
                    <a:pt x="583184" y="245745"/>
                  </a:cubicBezTo>
                  <a:cubicBezTo>
                    <a:pt x="551561" y="230632"/>
                    <a:pt x="524002" y="219710"/>
                    <a:pt x="490982" y="204597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7274946" y="243926"/>
            <a:ext cx="115197" cy="204506"/>
            <a:chOff x="0" y="0"/>
            <a:chExt cx="153596" cy="27267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53543" cy="272796"/>
            </a:xfrm>
            <a:custGeom>
              <a:avLst/>
              <a:gdLst/>
              <a:ahLst/>
              <a:cxnLst/>
              <a:rect l="l" t="t" r="r" b="b"/>
              <a:pathLst>
                <a:path w="153543" h="272796">
                  <a:moveTo>
                    <a:pt x="75438" y="268605"/>
                  </a:moveTo>
                  <a:cubicBezTo>
                    <a:pt x="52070" y="223393"/>
                    <a:pt x="27432" y="179451"/>
                    <a:pt x="8255" y="131572"/>
                  </a:cubicBezTo>
                  <a:cubicBezTo>
                    <a:pt x="0" y="112395"/>
                    <a:pt x="0" y="84963"/>
                    <a:pt x="5461" y="62992"/>
                  </a:cubicBezTo>
                  <a:cubicBezTo>
                    <a:pt x="15113" y="24638"/>
                    <a:pt x="52070" y="0"/>
                    <a:pt x="86360" y="2794"/>
                  </a:cubicBezTo>
                  <a:cubicBezTo>
                    <a:pt x="117856" y="6858"/>
                    <a:pt x="148082" y="41148"/>
                    <a:pt x="152146" y="80899"/>
                  </a:cubicBezTo>
                  <a:cubicBezTo>
                    <a:pt x="153543" y="96012"/>
                    <a:pt x="153543" y="113792"/>
                    <a:pt x="148082" y="128905"/>
                  </a:cubicBezTo>
                  <a:cubicBezTo>
                    <a:pt x="128905" y="176911"/>
                    <a:pt x="105537" y="224790"/>
                    <a:pt x="84963" y="272796"/>
                  </a:cubicBezTo>
                  <a:cubicBezTo>
                    <a:pt x="80899" y="271399"/>
                    <a:pt x="78105" y="270002"/>
                    <a:pt x="75311" y="26873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7375905" y="344885"/>
            <a:ext cx="157910" cy="113902"/>
            <a:chOff x="0" y="0"/>
            <a:chExt cx="210547" cy="15187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10566" cy="151892"/>
            </a:xfrm>
            <a:custGeom>
              <a:avLst/>
              <a:gdLst/>
              <a:ahLst/>
              <a:cxnLst/>
              <a:rect l="l" t="t" r="r" b="b"/>
              <a:pathLst>
                <a:path w="210566" h="151892">
                  <a:moveTo>
                    <a:pt x="0" y="151892"/>
                  </a:moveTo>
                  <a:cubicBezTo>
                    <a:pt x="4191" y="103632"/>
                    <a:pt x="24765" y="60833"/>
                    <a:pt x="63246" y="28956"/>
                  </a:cubicBezTo>
                  <a:cubicBezTo>
                    <a:pt x="99060" y="0"/>
                    <a:pt x="156845" y="5461"/>
                    <a:pt x="184404" y="40005"/>
                  </a:cubicBezTo>
                  <a:cubicBezTo>
                    <a:pt x="210566" y="74549"/>
                    <a:pt x="202311" y="114554"/>
                    <a:pt x="163703" y="132461"/>
                  </a:cubicBezTo>
                  <a:cubicBezTo>
                    <a:pt x="147193" y="139319"/>
                    <a:pt x="125222" y="140716"/>
                    <a:pt x="105918" y="143510"/>
                  </a:cubicBezTo>
                  <a:cubicBezTo>
                    <a:pt x="71501" y="147701"/>
                    <a:pt x="37084" y="148971"/>
                    <a:pt x="0" y="151765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7135157" y="344885"/>
            <a:ext cx="154027" cy="113902"/>
            <a:chOff x="0" y="0"/>
            <a:chExt cx="205370" cy="15187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05359" cy="151892"/>
            </a:xfrm>
            <a:custGeom>
              <a:avLst/>
              <a:gdLst/>
              <a:ahLst/>
              <a:cxnLst/>
              <a:rect l="l" t="t" r="r" b="b"/>
              <a:pathLst>
                <a:path w="205359" h="151892">
                  <a:moveTo>
                    <a:pt x="205359" y="151892"/>
                  </a:moveTo>
                  <a:cubicBezTo>
                    <a:pt x="168402" y="149098"/>
                    <a:pt x="130048" y="149098"/>
                    <a:pt x="93091" y="142240"/>
                  </a:cubicBezTo>
                  <a:cubicBezTo>
                    <a:pt x="69850" y="139446"/>
                    <a:pt x="45212" y="132588"/>
                    <a:pt x="26035" y="118745"/>
                  </a:cubicBezTo>
                  <a:cubicBezTo>
                    <a:pt x="0" y="99441"/>
                    <a:pt x="1397" y="63500"/>
                    <a:pt x="23241" y="38608"/>
                  </a:cubicBezTo>
                  <a:cubicBezTo>
                    <a:pt x="54737" y="2794"/>
                    <a:pt x="115062" y="0"/>
                    <a:pt x="150622" y="35941"/>
                  </a:cubicBezTo>
                  <a:cubicBezTo>
                    <a:pt x="183515" y="69088"/>
                    <a:pt x="202692" y="110490"/>
                    <a:pt x="205359" y="151892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540" y="1117686"/>
            <a:ext cx="18304541" cy="764382"/>
            <a:chOff x="0" y="0"/>
            <a:chExt cx="24406054" cy="10191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4406098" cy="1019175"/>
            </a:xfrm>
            <a:custGeom>
              <a:avLst/>
              <a:gdLst/>
              <a:ahLst/>
              <a:cxnLst/>
              <a:rect l="l" t="t" r="r" b="b"/>
              <a:pathLst>
                <a:path w="24406098" h="1019175">
                  <a:moveTo>
                    <a:pt x="0" y="1019175"/>
                  </a:moveTo>
                  <a:lnTo>
                    <a:pt x="24317071" y="1019175"/>
                  </a:lnTo>
                  <a:lnTo>
                    <a:pt x="24406098" y="911225"/>
                  </a:lnTo>
                  <a:lnTo>
                    <a:pt x="18987770" y="815975"/>
                  </a:lnTo>
                  <a:lnTo>
                    <a:pt x="8805926" y="425450"/>
                  </a:lnTo>
                  <a:lnTo>
                    <a:pt x="1741424" y="19050"/>
                  </a:lnTo>
                  <a:lnTo>
                    <a:pt x="0" y="0"/>
                  </a:lnTo>
                  <a:lnTo>
                    <a:pt x="0" y="1019175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15" name="Freeform 1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576734" y="621659"/>
            <a:ext cx="17176916" cy="8122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263"/>
              </a:lnSpc>
            </a:pPr>
            <a:r>
              <a:rPr lang="fa-IR" sz="5799" spc="85" dirty="0">
                <a:solidFill>
                  <a:srgbClr val="262626"/>
                </a:solidFill>
                <a:latin typeface="Montserrat"/>
                <a:cs typeface="B Nazanin" pitchFamily="2" charset="-78"/>
              </a:rPr>
              <a:t>سبک اینفوگرافیک</a:t>
            </a:r>
            <a:endParaRPr lang="en-US" sz="5799" spc="85" dirty="0">
              <a:solidFill>
                <a:srgbClr val="262626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12853960" y="3676982"/>
            <a:ext cx="2538408" cy="2721966"/>
            <a:chOff x="0" y="0"/>
            <a:chExt cx="3384544" cy="362928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3384550" cy="3629279"/>
            </a:xfrm>
            <a:custGeom>
              <a:avLst/>
              <a:gdLst/>
              <a:ahLst/>
              <a:cxnLst/>
              <a:rect l="l" t="t" r="r" b="b"/>
              <a:pathLst>
                <a:path w="3384550" h="3629279">
                  <a:moveTo>
                    <a:pt x="0" y="0"/>
                  </a:moveTo>
                  <a:lnTo>
                    <a:pt x="19050" y="889"/>
                  </a:lnTo>
                  <a:cubicBezTo>
                    <a:pt x="1515999" y="143383"/>
                    <a:pt x="2708656" y="1329944"/>
                    <a:pt x="2860421" y="2824353"/>
                  </a:cubicBezTo>
                  <a:cubicBezTo>
                    <a:pt x="2861056" y="2837561"/>
                    <a:pt x="2861818" y="2850769"/>
                    <a:pt x="2862453" y="2863977"/>
                  </a:cubicBezTo>
                  <a:lnTo>
                    <a:pt x="3384550" y="2863977"/>
                  </a:lnTo>
                  <a:lnTo>
                    <a:pt x="2161286" y="3629279"/>
                  </a:lnTo>
                  <a:lnTo>
                    <a:pt x="938022" y="2863977"/>
                  </a:lnTo>
                  <a:lnTo>
                    <a:pt x="1409065" y="2863977"/>
                  </a:lnTo>
                  <a:lnTo>
                    <a:pt x="1401318" y="2811780"/>
                  </a:lnTo>
                  <a:cubicBezTo>
                    <a:pt x="1264666" y="2121916"/>
                    <a:pt x="715264" y="1580769"/>
                    <a:pt x="21209" y="1456182"/>
                  </a:cubicBezTo>
                  <a:lnTo>
                    <a:pt x="20447" y="1456055"/>
                  </a:lnTo>
                  <a:lnTo>
                    <a:pt x="465836" y="744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 rot="5400000">
            <a:off x="12395935" y="6123612"/>
            <a:ext cx="2538408" cy="2721966"/>
            <a:chOff x="0" y="0"/>
            <a:chExt cx="3384544" cy="362928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3384550" cy="3629279"/>
            </a:xfrm>
            <a:custGeom>
              <a:avLst/>
              <a:gdLst/>
              <a:ahLst/>
              <a:cxnLst/>
              <a:rect l="l" t="t" r="r" b="b"/>
              <a:pathLst>
                <a:path w="3384550" h="3629279">
                  <a:moveTo>
                    <a:pt x="0" y="0"/>
                  </a:moveTo>
                  <a:lnTo>
                    <a:pt x="19050" y="889"/>
                  </a:lnTo>
                  <a:cubicBezTo>
                    <a:pt x="1515999" y="143383"/>
                    <a:pt x="2708656" y="1329944"/>
                    <a:pt x="2860421" y="2824353"/>
                  </a:cubicBezTo>
                  <a:cubicBezTo>
                    <a:pt x="2861056" y="2837561"/>
                    <a:pt x="2861818" y="2850769"/>
                    <a:pt x="2862453" y="2863977"/>
                  </a:cubicBezTo>
                  <a:lnTo>
                    <a:pt x="3384550" y="2863977"/>
                  </a:lnTo>
                  <a:lnTo>
                    <a:pt x="2161286" y="3629279"/>
                  </a:lnTo>
                  <a:lnTo>
                    <a:pt x="938022" y="2863977"/>
                  </a:lnTo>
                  <a:lnTo>
                    <a:pt x="1409065" y="2863977"/>
                  </a:lnTo>
                  <a:lnTo>
                    <a:pt x="1401318" y="2811780"/>
                  </a:lnTo>
                  <a:cubicBezTo>
                    <a:pt x="1264666" y="2121916"/>
                    <a:pt x="715264" y="1580769"/>
                    <a:pt x="21209" y="1456182"/>
                  </a:cubicBezTo>
                  <a:lnTo>
                    <a:pt x="20447" y="1456055"/>
                  </a:lnTo>
                  <a:lnTo>
                    <a:pt x="465836" y="744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 rot="-10800000">
            <a:off x="9937827" y="5665568"/>
            <a:ext cx="2538408" cy="2721966"/>
            <a:chOff x="0" y="0"/>
            <a:chExt cx="3384544" cy="362928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3384550" cy="3629279"/>
            </a:xfrm>
            <a:custGeom>
              <a:avLst/>
              <a:gdLst/>
              <a:ahLst/>
              <a:cxnLst/>
              <a:rect l="l" t="t" r="r" b="b"/>
              <a:pathLst>
                <a:path w="3384550" h="3629279">
                  <a:moveTo>
                    <a:pt x="0" y="0"/>
                  </a:moveTo>
                  <a:lnTo>
                    <a:pt x="19050" y="889"/>
                  </a:lnTo>
                  <a:cubicBezTo>
                    <a:pt x="1515999" y="143383"/>
                    <a:pt x="2708656" y="1329944"/>
                    <a:pt x="2860421" y="2824353"/>
                  </a:cubicBezTo>
                  <a:cubicBezTo>
                    <a:pt x="2861056" y="2837561"/>
                    <a:pt x="2861818" y="2850769"/>
                    <a:pt x="2862453" y="2863977"/>
                  </a:cubicBezTo>
                  <a:lnTo>
                    <a:pt x="3384550" y="2863977"/>
                  </a:lnTo>
                  <a:lnTo>
                    <a:pt x="2161286" y="3629279"/>
                  </a:lnTo>
                  <a:lnTo>
                    <a:pt x="938022" y="2863977"/>
                  </a:lnTo>
                  <a:lnTo>
                    <a:pt x="1409065" y="2863977"/>
                  </a:lnTo>
                  <a:lnTo>
                    <a:pt x="1401318" y="2811780"/>
                  </a:lnTo>
                  <a:cubicBezTo>
                    <a:pt x="1264666" y="2121916"/>
                    <a:pt x="715264" y="1580769"/>
                    <a:pt x="21209" y="1456182"/>
                  </a:cubicBezTo>
                  <a:lnTo>
                    <a:pt x="20447" y="1456055"/>
                  </a:lnTo>
                  <a:lnTo>
                    <a:pt x="465836" y="744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 rot="-5400000">
            <a:off x="10395768" y="3218937"/>
            <a:ext cx="2538408" cy="2721966"/>
            <a:chOff x="0" y="0"/>
            <a:chExt cx="3384544" cy="3629288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3384550" cy="3629279"/>
            </a:xfrm>
            <a:custGeom>
              <a:avLst/>
              <a:gdLst/>
              <a:ahLst/>
              <a:cxnLst/>
              <a:rect l="l" t="t" r="r" b="b"/>
              <a:pathLst>
                <a:path w="3384550" h="3629279">
                  <a:moveTo>
                    <a:pt x="0" y="0"/>
                  </a:moveTo>
                  <a:lnTo>
                    <a:pt x="19050" y="889"/>
                  </a:lnTo>
                  <a:cubicBezTo>
                    <a:pt x="1515999" y="143383"/>
                    <a:pt x="2708656" y="1329944"/>
                    <a:pt x="2860421" y="2824353"/>
                  </a:cubicBezTo>
                  <a:cubicBezTo>
                    <a:pt x="2861056" y="2837561"/>
                    <a:pt x="2861818" y="2850769"/>
                    <a:pt x="2862453" y="2863977"/>
                  </a:cubicBezTo>
                  <a:lnTo>
                    <a:pt x="3384550" y="2863977"/>
                  </a:lnTo>
                  <a:lnTo>
                    <a:pt x="2161286" y="3629279"/>
                  </a:lnTo>
                  <a:lnTo>
                    <a:pt x="938022" y="2863977"/>
                  </a:lnTo>
                  <a:lnTo>
                    <a:pt x="1409065" y="2863977"/>
                  </a:lnTo>
                  <a:lnTo>
                    <a:pt x="1401318" y="2811780"/>
                  </a:lnTo>
                  <a:cubicBezTo>
                    <a:pt x="1264666" y="2121916"/>
                    <a:pt x="715264" y="1580769"/>
                    <a:pt x="21209" y="1456182"/>
                  </a:cubicBezTo>
                  <a:lnTo>
                    <a:pt x="20447" y="1456055"/>
                  </a:lnTo>
                  <a:lnTo>
                    <a:pt x="465836" y="7444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10650146" y="3722036"/>
            <a:ext cx="1826089" cy="1121012"/>
            <a:chOff x="0" y="0"/>
            <a:chExt cx="2434786" cy="149468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434844" cy="1494663"/>
            </a:xfrm>
            <a:custGeom>
              <a:avLst/>
              <a:gdLst/>
              <a:ahLst/>
              <a:cxnLst/>
              <a:rect l="l" t="t" r="r" b="b"/>
              <a:pathLst>
                <a:path w="2434844" h="1494663">
                  <a:moveTo>
                    <a:pt x="0" y="0"/>
                  </a:moveTo>
                  <a:lnTo>
                    <a:pt x="2434844" y="0"/>
                  </a:lnTo>
                  <a:lnTo>
                    <a:pt x="2434844" y="1494663"/>
                  </a:lnTo>
                  <a:lnTo>
                    <a:pt x="38227" y="1494663"/>
                  </a:lnTo>
                  <a:lnTo>
                    <a:pt x="463423" y="779526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 rot="5400000">
            <a:off x="9616116" y="4048578"/>
            <a:ext cx="1827534" cy="543183"/>
            <a:chOff x="0" y="0"/>
            <a:chExt cx="2436712" cy="72424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436622" cy="724281"/>
            </a:xfrm>
            <a:custGeom>
              <a:avLst/>
              <a:gdLst/>
              <a:ahLst/>
              <a:cxnLst/>
              <a:rect l="l" t="t" r="r" b="b"/>
              <a:pathLst>
                <a:path w="2436622" h="724281">
                  <a:moveTo>
                    <a:pt x="0" y="724281"/>
                  </a:moveTo>
                  <a:lnTo>
                    <a:pt x="1218311" y="0"/>
                  </a:lnTo>
                  <a:lnTo>
                    <a:pt x="2436622" y="72428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1040004" y="3735552"/>
            <a:ext cx="9218288" cy="1121012"/>
            <a:chOff x="0" y="0"/>
            <a:chExt cx="12291050" cy="1494682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2291060" cy="1494663"/>
            </a:xfrm>
            <a:custGeom>
              <a:avLst/>
              <a:gdLst/>
              <a:ahLst/>
              <a:cxnLst/>
              <a:rect l="l" t="t" r="r" b="b"/>
              <a:pathLst>
                <a:path w="12291060" h="1494663">
                  <a:moveTo>
                    <a:pt x="0" y="0"/>
                  </a:moveTo>
                  <a:lnTo>
                    <a:pt x="12291060" y="0"/>
                  </a:lnTo>
                  <a:lnTo>
                    <a:pt x="12291060" y="1494663"/>
                  </a:lnTo>
                  <a:lnTo>
                    <a:pt x="0" y="1494663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11878294" y="6185385"/>
            <a:ext cx="1826089" cy="418535"/>
            <a:chOff x="0" y="0"/>
            <a:chExt cx="2434786" cy="55804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434717" cy="558419"/>
            </a:xfrm>
            <a:custGeom>
              <a:avLst/>
              <a:gdLst/>
              <a:ahLst/>
              <a:cxnLst/>
              <a:rect l="l" t="t" r="r" b="b"/>
              <a:pathLst>
                <a:path w="2434717" h="558419">
                  <a:moveTo>
                    <a:pt x="677418" y="100457"/>
                  </a:moveTo>
                  <a:lnTo>
                    <a:pt x="677418" y="237236"/>
                  </a:lnTo>
                  <a:lnTo>
                    <a:pt x="757936" y="237236"/>
                  </a:lnTo>
                  <a:cubicBezTo>
                    <a:pt x="810133" y="237236"/>
                    <a:pt x="842772" y="235077"/>
                    <a:pt x="855726" y="230632"/>
                  </a:cubicBezTo>
                  <a:cubicBezTo>
                    <a:pt x="868680" y="226187"/>
                    <a:pt x="878840" y="218567"/>
                    <a:pt x="886206" y="207772"/>
                  </a:cubicBezTo>
                  <a:cubicBezTo>
                    <a:pt x="893572" y="196977"/>
                    <a:pt x="897255" y="183515"/>
                    <a:pt x="897255" y="167259"/>
                  </a:cubicBezTo>
                  <a:cubicBezTo>
                    <a:pt x="897255" y="149098"/>
                    <a:pt x="892429" y="134493"/>
                    <a:pt x="882777" y="123317"/>
                  </a:cubicBezTo>
                  <a:cubicBezTo>
                    <a:pt x="873125" y="112141"/>
                    <a:pt x="859409" y="105156"/>
                    <a:pt x="841756" y="102108"/>
                  </a:cubicBezTo>
                  <a:cubicBezTo>
                    <a:pt x="832866" y="100838"/>
                    <a:pt x="806450" y="100330"/>
                    <a:pt x="762254" y="100330"/>
                  </a:cubicBezTo>
                  <a:close/>
                  <a:moveTo>
                    <a:pt x="1816227" y="9144"/>
                  </a:moveTo>
                  <a:lnTo>
                    <a:pt x="1925066" y="9144"/>
                  </a:lnTo>
                  <a:lnTo>
                    <a:pt x="1925066" y="548513"/>
                  </a:lnTo>
                  <a:lnTo>
                    <a:pt x="1816227" y="548513"/>
                  </a:lnTo>
                  <a:close/>
                  <a:moveTo>
                    <a:pt x="1113917" y="9144"/>
                  </a:moveTo>
                  <a:lnTo>
                    <a:pt x="1222756" y="9144"/>
                  </a:lnTo>
                  <a:lnTo>
                    <a:pt x="1222756" y="548513"/>
                  </a:lnTo>
                  <a:lnTo>
                    <a:pt x="1113917" y="548513"/>
                  </a:lnTo>
                  <a:close/>
                  <a:moveTo>
                    <a:pt x="568579" y="9144"/>
                  </a:moveTo>
                  <a:lnTo>
                    <a:pt x="797687" y="9144"/>
                  </a:lnTo>
                  <a:cubicBezTo>
                    <a:pt x="855345" y="9144"/>
                    <a:pt x="897255" y="13970"/>
                    <a:pt x="923290" y="23622"/>
                  </a:cubicBezTo>
                  <a:cubicBezTo>
                    <a:pt x="949325" y="33274"/>
                    <a:pt x="970280" y="50546"/>
                    <a:pt x="986028" y="75311"/>
                  </a:cubicBezTo>
                  <a:cubicBezTo>
                    <a:pt x="1001776" y="100076"/>
                    <a:pt x="1009523" y="128397"/>
                    <a:pt x="1009523" y="160274"/>
                  </a:cubicBezTo>
                  <a:cubicBezTo>
                    <a:pt x="1009523" y="200787"/>
                    <a:pt x="997585" y="234188"/>
                    <a:pt x="973836" y="260477"/>
                  </a:cubicBezTo>
                  <a:cubicBezTo>
                    <a:pt x="950087" y="286766"/>
                    <a:pt x="914527" y="303403"/>
                    <a:pt x="867156" y="310261"/>
                  </a:cubicBezTo>
                  <a:cubicBezTo>
                    <a:pt x="890651" y="323977"/>
                    <a:pt x="910082" y="339090"/>
                    <a:pt x="925449" y="355473"/>
                  </a:cubicBezTo>
                  <a:cubicBezTo>
                    <a:pt x="940816" y="371856"/>
                    <a:pt x="961390" y="401066"/>
                    <a:pt x="987425" y="442976"/>
                  </a:cubicBezTo>
                  <a:lnTo>
                    <a:pt x="1053211" y="548132"/>
                  </a:lnTo>
                  <a:lnTo>
                    <a:pt x="923163" y="548132"/>
                  </a:lnTo>
                  <a:lnTo>
                    <a:pt x="844423" y="430784"/>
                  </a:lnTo>
                  <a:cubicBezTo>
                    <a:pt x="816483" y="388874"/>
                    <a:pt x="797306" y="362458"/>
                    <a:pt x="787019" y="351536"/>
                  </a:cubicBezTo>
                  <a:cubicBezTo>
                    <a:pt x="776732" y="340614"/>
                    <a:pt x="765810" y="333121"/>
                    <a:pt x="754253" y="329057"/>
                  </a:cubicBezTo>
                  <a:cubicBezTo>
                    <a:pt x="742696" y="324993"/>
                    <a:pt x="724408" y="322961"/>
                    <a:pt x="699389" y="322961"/>
                  </a:cubicBezTo>
                  <a:lnTo>
                    <a:pt x="677418" y="322961"/>
                  </a:lnTo>
                  <a:lnTo>
                    <a:pt x="677418" y="548513"/>
                  </a:lnTo>
                  <a:lnTo>
                    <a:pt x="568579" y="548513"/>
                  </a:lnTo>
                  <a:close/>
                  <a:moveTo>
                    <a:pt x="2212594" y="0"/>
                  </a:moveTo>
                  <a:cubicBezTo>
                    <a:pt x="2280285" y="0"/>
                    <a:pt x="2331212" y="14859"/>
                    <a:pt x="2365502" y="44450"/>
                  </a:cubicBezTo>
                  <a:cubicBezTo>
                    <a:pt x="2399792" y="74041"/>
                    <a:pt x="2417699" y="113792"/>
                    <a:pt x="2419350" y="163322"/>
                  </a:cubicBezTo>
                  <a:lnTo>
                    <a:pt x="2310511" y="168148"/>
                  </a:lnTo>
                  <a:cubicBezTo>
                    <a:pt x="2305812" y="140462"/>
                    <a:pt x="2295906" y="120523"/>
                    <a:pt x="2280539" y="108331"/>
                  </a:cubicBezTo>
                  <a:cubicBezTo>
                    <a:pt x="2265172" y="96139"/>
                    <a:pt x="2242185" y="90170"/>
                    <a:pt x="2211578" y="90170"/>
                  </a:cubicBezTo>
                  <a:cubicBezTo>
                    <a:pt x="2179955" y="90170"/>
                    <a:pt x="2155190" y="96647"/>
                    <a:pt x="2137283" y="109728"/>
                  </a:cubicBezTo>
                  <a:cubicBezTo>
                    <a:pt x="2125726" y="118110"/>
                    <a:pt x="2120011" y="129286"/>
                    <a:pt x="2120011" y="143256"/>
                  </a:cubicBezTo>
                  <a:cubicBezTo>
                    <a:pt x="2120011" y="155956"/>
                    <a:pt x="2125345" y="166878"/>
                    <a:pt x="2136140" y="176022"/>
                  </a:cubicBezTo>
                  <a:cubicBezTo>
                    <a:pt x="2149856" y="187579"/>
                    <a:pt x="2183257" y="199517"/>
                    <a:pt x="2236216" y="212090"/>
                  </a:cubicBezTo>
                  <a:cubicBezTo>
                    <a:pt x="2289175" y="224663"/>
                    <a:pt x="2328418" y="237490"/>
                    <a:pt x="2353691" y="250952"/>
                  </a:cubicBezTo>
                  <a:cubicBezTo>
                    <a:pt x="2378964" y="264414"/>
                    <a:pt x="2398903" y="282575"/>
                    <a:pt x="2413254" y="305816"/>
                  </a:cubicBezTo>
                  <a:cubicBezTo>
                    <a:pt x="2427605" y="329057"/>
                    <a:pt x="2434717" y="357632"/>
                    <a:pt x="2434717" y="391668"/>
                  </a:cubicBezTo>
                  <a:cubicBezTo>
                    <a:pt x="2434717" y="422529"/>
                    <a:pt x="2426081" y="451485"/>
                    <a:pt x="2408936" y="478536"/>
                  </a:cubicBezTo>
                  <a:cubicBezTo>
                    <a:pt x="2391791" y="505587"/>
                    <a:pt x="2367534" y="525526"/>
                    <a:pt x="2336038" y="538734"/>
                  </a:cubicBezTo>
                  <a:cubicBezTo>
                    <a:pt x="2304542" y="551942"/>
                    <a:pt x="2265553" y="558419"/>
                    <a:pt x="2218690" y="558419"/>
                  </a:cubicBezTo>
                  <a:cubicBezTo>
                    <a:pt x="2150491" y="558419"/>
                    <a:pt x="2098167" y="542671"/>
                    <a:pt x="2061591" y="511175"/>
                  </a:cubicBezTo>
                  <a:cubicBezTo>
                    <a:pt x="2025015" y="479679"/>
                    <a:pt x="2003171" y="433705"/>
                    <a:pt x="1996059" y="373380"/>
                  </a:cubicBezTo>
                  <a:lnTo>
                    <a:pt x="2101977" y="363093"/>
                  </a:lnTo>
                  <a:cubicBezTo>
                    <a:pt x="2108327" y="398653"/>
                    <a:pt x="2121281" y="424815"/>
                    <a:pt x="2140839" y="441452"/>
                  </a:cubicBezTo>
                  <a:cubicBezTo>
                    <a:pt x="2160397" y="458089"/>
                    <a:pt x="2186686" y="466471"/>
                    <a:pt x="2219706" y="466471"/>
                  </a:cubicBezTo>
                  <a:cubicBezTo>
                    <a:pt x="2254758" y="466471"/>
                    <a:pt x="2281174" y="459105"/>
                    <a:pt x="2298954" y="444246"/>
                  </a:cubicBezTo>
                  <a:cubicBezTo>
                    <a:pt x="2316734" y="429387"/>
                    <a:pt x="2325624" y="412115"/>
                    <a:pt x="2325624" y="392176"/>
                  </a:cubicBezTo>
                  <a:cubicBezTo>
                    <a:pt x="2325624" y="379476"/>
                    <a:pt x="2321941" y="368554"/>
                    <a:pt x="2314448" y="359664"/>
                  </a:cubicBezTo>
                  <a:cubicBezTo>
                    <a:pt x="2306955" y="350774"/>
                    <a:pt x="2293874" y="342900"/>
                    <a:pt x="2275332" y="336296"/>
                  </a:cubicBezTo>
                  <a:cubicBezTo>
                    <a:pt x="2262632" y="331851"/>
                    <a:pt x="2233549" y="323977"/>
                    <a:pt x="2188210" y="312801"/>
                  </a:cubicBezTo>
                  <a:cubicBezTo>
                    <a:pt x="2129790" y="298323"/>
                    <a:pt x="2088896" y="280543"/>
                    <a:pt x="2065401" y="259461"/>
                  </a:cubicBezTo>
                  <a:cubicBezTo>
                    <a:pt x="2032254" y="229743"/>
                    <a:pt x="2015744" y="193675"/>
                    <a:pt x="2015744" y="151003"/>
                  </a:cubicBezTo>
                  <a:cubicBezTo>
                    <a:pt x="2015744" y="123571"/>
                    <a:pt x="2023491" y="97790"/>
                    <a:pt x="2039112" y="73914"/>
                  </a:cubicBezTo>
                  <a:cubicBezTo>
                    <a:pt x="2054733" y="50038"/>
                    <a:pt x="2077085" y="31750"/>
                    <a:pt x="2106422" y="19304"/>
                  </a:cubicBezTo>
                  <a:cubicBezTo>
                    <a:pt x="2135759" y="6858"/>
                    <a:pt x="2171192" y="0"/>
                    <a:pt x="2212594" y="0"/>
                  </a:cubicBezTo>
                  <a:close/>
                  <a:moveTo>
                    <a:pt x="1510284" y="0"/>
                  </a:moveTo>
                  <a:cubicBezTo>
                    <a:pt x="1577975" y="0"/>
                    <a:pt x="1628902" y="14859"/>
                    <a:pt x="1663192" y="44450"/>
                  </a:cubicBezTo>
                  <a:cubicBezTo>
                    <a:pt x="1697482" y="74041"/>
                    <a:pt x="1715389" y="113792"/>
                    <a:pt x="1717040" y="163322"/>
                  </a:cubicBezTo>
                  <a:lnTo>
                    <a:pt x="1608201" y="168148"/>
                  </a:lnTo>
                  <a:cubicBezTo>
                    <a:pt x="1603502" y="140462"/>
                    <a:pt x="1593596" y="120523"/>
                    <a:pt x="1578229" y="108331"/>
                  </a:cubicBezTo>
                  <a:cubicBezTo>
                    <a:pt x="1562862" y="96139"/>
                    <a:pt x="1539875" y="90170"/>
                    <a:pt x="1509268" y="90170"/>
                  </a:cubicBezTo>
                  <a:cubicBezTo>
                    <a:pt x="1477645" y="90170"/>
                    <a:pt x="1452880" y="96647"/>
                    <a:pt x="1434973" y="109728"/>
                  </a:cubicBezTo>
                  <a:cubicBezTo>
                    <a:pt x="1423416" y="118110"/>
                    <a:pt x="1417701" y="129286"/>
                    <a:pt x="1417701" y="143256"/>
                  </a:cubicBezTo>
                  <a:cubicBezTo>
                    <a:pt x="1417701" y="155956"/>
                    <a:pt x="1423035" y="166878"/>
                    <a:pt x="1433830" y="176022"/>
                  </a:cubicBezTo>
                  <a:cubicBezTo>
                    <a:pt x="1447546" y="187579"/>
                    <a:pt x="1480947" y="199517"/>
                    <a:pt x="1533906" y="212090"/>
                  </a:cubicBezTo>
                  <a:cubicBezTo>
                    <a:pt x="1586865" y="224663"/>
                    <a:pt x="1626108" y="237490"/>
                    <a:pt x="1651381" y="250952"/>
                  </a:cubicBezTo>
                  <a:cubicBezTo>
                    <a:pt x="1676654" y="264414"/>
                    <a:pt x="1696593" y="282575"/>
                    <a:pt x="1710944" y="305816"/>
                  </a:cubicBezTo>
                  <a:cubicBezTo>
                    <a:pt x="1725295" y="329057"/>
                    <a:pt x="1732407" y="357632"/>
                    <a:pt x="1732407" y="391668"/>
                  </a:cubicBezTo>
                  <a:cubicBezTo>
                    <a:pt x="1732407" y="422529"/>
                    <a:pt x="1723771" y="451485"/>
                    <a:pt x="1706626" y="478536"/>
                  </a:cubicBezTo>
                  <a:cubicBezTo>
                    <a:pt x="1689481" y="505587"/>
                    <a:pt x="1665224" y="525526"/>
                    <a:pt x="1633728" y="538734"/>
                  </a:cubicBezTo>
                  <a:cubicBezTo>
                    <a:pt x="1602232" y="551942"/>
                    <a:pt x="1563243" y="558419"/>
                    <a:pt x="1516380" y="558419"/>
                  </a:cubicBezTo>
                  <a:cubicBezTo>
                    <a:pt x="1448181" y="558419"/>
                    <a:pt x="1395857" y="542671"/>
                    <a:pt x="1359281" y="511175"/>
                  </a:cubicBezTo>
                  <a:cubicBezTo>
                    <a:pt x="1322705" y="479679"/>
                    <a:pt x="1300861" y="433705"/>
                    <a:pt x="1293749" y="373380"/>
                  </a:cubicBezTo>
                  <a:lnTo>
                    <a:pt x="1399667" y="363093"/>
                  </a:lnTo>
                  <a:cubicBezTo>
                    <a:pt x="1406017" y="398653"/>
                    <a:pt x="1418971" y="424815"/>
                    <a:pt x="1438529" y="441452"/>
                  </a:cubicBezTo>
                  <a:cubicBezTo>
                    <a:pt x="1458087" y="458089"/>
                    <a:pt x="1484376" y="466471"/>
                    <a:pt x="1517396" y="466471"/>
                  </a:cubicBezTo>
                  <a:cubicBezTo>
                    <a:pt x="1552448" y="466471"/>
                    <a:pt x="1578864" y="459105"/>
                    <a:pt x="1596644" y="444246"/>
                  </a:cubicBezTo>
                  <a:cubicBezTo>
                    <a:pt x="1614424" y="429387"/>
                    <a:pt x="1623314" y="412115"/>
                    <a:pt x="1623314" y="392176"/>
                  </a:cubicBezTo>
                  <a:cubicBezTo>
                    <a:pt x="1623314" y="379476"/>
                    <a:pt x="1619631" y="368554"/>
                    <a:pt x="1612138" y="359664"/>
                  </a:cubicBezTo>
                  <a:cubicBezTo>
                    <a:pt x="1604645" y="350774"/>
                    <a:pt x="1591564" y="342900"/>
                    <a:pt x="1573022" y="336296"/>
                  </a:cubicBezTo>
                  <a:cubicBezTo>
                    <a:pt x="1560322" y="331851"/>
                    <a:pt x="1531239" y="323977"/>
                    <a:pt x="1485900" y="312801"/>
                  </a:cubicBezTo>
                  <a:cubicBezTo>
                    <a:pt x="1427480" y="298323"/>
                    <a:pt x="1386586" y="280543"/>
                    <a:pt x="1363091" y="259461"/>
                  </a:cubicBezTo>
                  <a:cubicBezTo>
                    <a:pt x="1329944" y="229743"/>
                    <a:pt x="1313434" y="193675"/>
                    <a:pt x="1313434" y="151003"/>
                  </a:cubicBezTo>
                  <a:cubicBezTo>
                    <a:pt x="1313434" y="123571"/>
                    <a:pt x="1321181" y="97790"/>
                    <a:pt x="1336802" y="73914"/>
                  </a:cubicBezTo>
                  <a:cubicBezTo>
                    <a:pt x="1352423" y="50038"/>
                    <a:pt x="1374775" y="31750"/>
                    <a:pt x="1404112" y="19304"/>
                  </a:cubicBezTo>
                  <a:cubicBezTo>
                    <a:pt x="1433449" y="6858"/>
                    <a:pt x="1468882" y="0"/>
                    <a:pt x="1510284" y="0"/>
                  </a:cubicBezTo>
                  <a:close/>
                  <a:moveTo>
                    <a:pt x="252349" y="0"/>
                  </a:moveTo>
                  <a:cubicBezTo>
                    <a:pt x="318262" y="0"/>
                    <a:pt x="371856" y="19558"/>
                    <a:pt x="413131" y="58547"/>
                  </a:cubicBezTo>
                  <a:cubicBezTo>
                    <a:pt x="437642" y="81661"/>
                    <a:pt x="456057" y="114681"/>
                    <a:pt x="468249" y="157861"/>
                  </a:cubicBezTo>
                  <a:lnTo>
                    <a:pt x="360426" y="183642"/>
                  </a:lnTo>
                  <a:cubicBezTo>
                    <a:pt x="354076" y="155702"/>
                    <a:pt x="340741" y="133604"/>
                    <a:pt x="320548" y="117475"/>
                  </a:cubicBezTo>
                  <a:cubicBezTo>
                    <a:pt x="300355" y="101346"/>
                    <a:pt x="275717" y="93218"/>
                    <a:pt x="246761" y="93218"/>
                  </a:cubicBezTo>
                  <a:cubicBezTo>
                    <a:pt x="206756" y="93218"/>
                    <a:pt x="174371" y="107569"/>
                    <a:pt x="149479" y="136271"/>
                  </a:cubicBezTo>
                  <a:cubicBezTo>
                    <a:pt x="124587" y="164973"/>
                    <a:pt x="112141" y="211328"/>
                    <a:pt x="112141" y="275590"/>
                  </a:cubicBezTo>
                  <a:cubicBezTo>
                    <a:pt x="112141" y="343789"/>
                    <a:pt x="124460" y="392303"/>
                    <a:pt x="148971" y="421259"/>
                  </a:cubicBezTo>
                  <a:cubicBezTo>
                    <a:pt x="173482" y="450215"/>
                    <a:pt x="205359" y="464693"/>
                    <a:pt x="244602" y="464693"/>
                  </a:cubicBezTo>
                  <a:cubicBezTo>
                    <a:pt x="273558" y="464693"/>
                    <a:pt x="298450" y="455549"/>
                    <a:pt x="319278" y="437134"/>
                  </a:cubicBezTo>
                  <a:cubicBezTo>
                    <a:pt x="340106" y="418719"/>
                    <a:pt x="355092" y="389763"/>
                    <a:pt x="364109" y="350266"/>
                  </a:cubicBezTo>
                  <a:lnTo>
                    <a:pt x="469646" y="383794"/>
                  </a:lnTo>
                  <a:cubicBezTo>
                    <a:pt x="453517" y="442595"/>
                    <a:pt x="426593" y="486410"/>
                    <a:pt x="388874" y="514985"/>
                  </a:cubicBezTo>
                  <a:cubicBezTo>
                    <a:pt x="351155" y="543560"/>
                    <a:pt x="303530" y="557784"/>
                    <a:pt x="245618" y="557784"/>
                  </a:cubicBezTo>
                  <a:cubicBezTo>
                    <a:pt x="173990" y="557784"/>
                    <a:pt x="115189" y="533273"/>
                    <a:pt x="69088" y="484378"/>
                  </a:cubicBezTo>
                  <a:cubicBezTo>
                    <a:pt x="22987" y="435483"/>
                    <a:pt x="0" y="368427"/>
                    <a:pt x="0" y="283591"/>
                  </a:cubicBezTo>
                  <a:cubicBezTo>
                    <a:pt x="0" y="193802"/>
                    <a:pt x="23114" y="124206"/>
                    <a:pt x="69469" y="74549"/>
                  </a:cubicBezTo>
                  <a:cubicBezTo>
                    <a:pt x="115824" y="24892"/>
                    <a:pt x="176784" y="0"/>
                    <a:pt x="252349" y="0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12202343" y="5209314"/>
            <a:ext cx="1177993" cy="959832"/>
            <a:chOff x="0" y="0"/>
            <a:chExt cx="1570657" cy="1279776"/>
          </a:xfrm>
        </p:grpSpPr>
        <p:sp>
          <p:nvSpPr>
            <p:cNvPr id="34" name="Freeform 34"/>
            <p:cNvSpPr/>
            <p:nvPr/>
          </p:nvSpPr>
          <p:spPr>
            <a:xfrm>
              <a:off x="-1905" y="-381"/>
              <a:ext cx="1572514" cy="1312418"/>
            </a:xfrm>
            <a:custGeom>
              <a:avLst/>
              <a:gdLst/>
              <a:ahLst/>
              <a:cxnLst/>
              <a:rect l="l" t="t" r="r" b="b"/>
              <a:pathLst>
                <a:path w="1572514" h="1312418">
                  <a:moveTo>
                    <a:pt x="638175" y="640842"/>
                  </a:moveTo>
                  <a:cubicBezTo>
                    <a:pt x="683006" y="640842"/>
                    <a:pt x="719074" y="656082"/>
                    <a:pt x="746125" y="686435"/>
                  </a:cubicBezTo>
                  <a:cubicBezTo>
                    <a:pt x="773176" y="716788"/>
                    <a:pt x="786765" y="762889"/>
                    <a:pt x="786765" y="824738"/>
                  </a:cubicBezTo>
                  <a:cubicBezTo>
                    <a:pt x="786765" y="887222"/>
                    <a:pt x="772795" y="934212"/>
                    <a:pt x="744982" y="965454"/>
                  </a:cubicBezTo>
                  <a:cubicBezTo>
                    <a:pt x="717169" y="996696"/>
                    <a:pt x="681482" y="1012317"/>
                    <a:pt x="638175" y="1012317"/>
                  </a:cubicBezTo>
                  <a:cubicBezTo>
                    <a:pt x="594868" y="1012317"/>
                    <a:pt x="558927" y="996569"/>
                    <a:pt x="530733" y="965073"/>
                  </a:cubicBezTo>
                  <a:cubicBezTo>
                    <a:pt x="502539" y="933577"/>
                    <a:pt x="488442" y="887222"/>
                    <a:pt x="488442" y="826262"/>
                  </a:cubicBezTo>
                  <a:cubicBezTo>
                    <a:pt x="488442" y="764159"/>
                    <a:pt x="502158" y="717804"/>
                    <a:pt x="529590" y="687070"/>
                  </a:cubicBezTo>
                  <a:cubicBezTo>
                    <a:pt x="557022" y="656336"/>
                    <a:pt x="593217" y="640842"/>
                    <a:pt x="638048" y="640842"/>
                  </a:cubicBezTo>
                  <a:close/>
                  <a:moveTo>
                    <a:pt x="1192911" y="561340"/>
                  </a:moveTo>
                  <a:lnTo>
                    <a:pt x="1301750" y="561340"/>
                  </a:lnTo>
                  <a:lnTo>
                    <a:pt x="1301750" y="1005332"/>
                  </a:lnTo>
                  <a:lnTo>
                    <a:pt x="1572514" y="1005332"/>
                  </a:lnTo>
                  <a:lnTo>
                    <a:pt x="1572514" y="1096137"/>
                  </a:lnTo>
                  <a:lnTo>
                    <a:pt x="1192911" y="1096137"/>
                  </a:lnTo>
                  <a:close/>
                  <a:moveTo>
                    <a:pt x="982345" y="556895"/>
                  </a:moveTo>
                  <a:lnTo>
                    <a:pt x="1091184" y="556895"/>
                  </a:lnTo>
                  <a:lnTo>
                    <a:pt x="1091184" y="1096137"/>
                  </a:lnTo>
                  <a:lnTo>
                    <a:pt x="982345" y="1096137"/>
                  </a:lnTo>
                  <a:close/>
                  <a:moveTo>
                    <a:pt x="637032" y="547751"/>
                  </a:moveTo>
                  <a:cubicBezTo>
                    <a:pt x="593090" y="547751"/>
                    <a:pt x="554355" y="554863"/>
                    <a:pt x="520827" y="569087"/>
                  </a:cubicBezTo>
                  <a:cubicBezTo>
                    <a:pt x="495554" y="579628"/>
                    <a:pt x="472313" y="595757"/>
                    <a:pt x="451104" y="617601"/>
                  </a:cubicBezTo>
                  <a:cubicBezTo>
                    <a:pt x="429895" y="639445"/>
                    <a:pt x="413131" y="664083"/>
                    <a:pt x="400939" y="691515"/>
                  </a:cubicBezTo>
                  <a:cubicBezTo>
                    <a:pt x="384556" y="728853"/>
                    <a:pt x="376301" y="774954"/>
                    <a:pt x="376301" y="829818"/>
                  </a:cubicBezTo>
                  <a:cubicBezTo>
                    <a:pt x="376301" y="915670"/>
                    <a:pt x="399923" y="982980"/>
                    <a:pt x="447294" y="1032002"/>
                  </a:cubicBezTo>
                  <a:cubicBezTo>
                    <a:pt x="494665" y="1081024"/>
                    <a:pt x="558419" y="1105408"/>
                    <a:pt x="638556" y="1105408"/>
                  </a:cubicBezTo>
                  <a:cubicBezTo>
                    <a:pt x="717804" y="1105408"/>
                    <a:pt x="781050" y="1080770"/>
                    <a:pt x="828421" y="1031621"/>
                  </a:cubicBezTo>
                  <a:cubicBezTo>
                    <a:pt x="875792" y="982472"/>
                    <a:pt x="899414" y="914273"/>
                    <a:pt x="899414" y="827278"/>
                  </a:cubicBezTo>
                  <a:cubicBezTo>
                    <a:pt x="899414" y="739521"/>
                    <a:pt x="875538" y="670941"/>
                    <a:pt x="827913" y="621665"/>
                  </a:cubicBezTo>
                  <a:cubicBezTo>
                    <a:pt x="780288" y="572389"/>
                    <a:pt x="716534" y="547751"/>
                    <a:pt x="637032" y="547751"/>
                  </a:cubicBezTo>
                  <a:close/>
                  <a:moveTo>
                    <a:pt x="474599" y="381"/>
                  </a:moveTo>
                  <a:cubicBezTo>
                    <a:pt x="478155" y="762"/>
                    <a:pt x="481457" y="4191"/>
                    <a:pt x="486283" y="9906"/>
                  </a:cubicBezTo>
                  <a:cubicBezTo>
                    <a:pt x="619760" y="174498"/>
                    <a:pt x="746252" y="344043"/>
                    <a:pt x="849376" y="529590"/>
                  </a:cubicBezTo>
                  <a:cubicBezTo>
                    <a:pt x="875411" y="576580"/>
                    <a:pt x="897890" y="625602"/>
                    <a:pt x="917956" y="675640"/>
                  </a:cubicBezTo>
                  <a:cubicBezTo>
                    <a:pt x="961517" y="783717"/>
                    <a:pt x="954024" y="890651"/>
                    <a:pt x="907415" y="994283"/>
                  </a:cubicBezTo>
                  <a:cubicBezTo>
                    <a:pt x="835406" y="1153795"/>
                    <a:pt x="711835" y="1250823"/>
                    <a:pt x="538353" y="1275334"/>
                  </a:cubicBezTo>
                  <a:cubicBezTo>
                    <a:pt x="275590" y="1312418"/>
                    <a:pt x="42037" y="1131824"/>
                    <a:pt x="6985" y="875665"/>
                  </a:cubicBezTo>
                  <a:cubicBezTo>
                    <a:pt x="3556" y="856742"/>
                    <a:pt x="3048" y="837184"/>
                    <a:pt x="2032" y="817753"/>
                  </a:cubicBezTo>
                  <a:cubicBezTo>
                    <a:pt x="0" y="750697"/>
                    <a:pt x="22098" y="689610"/>
                    <a:pt x="47498" y="629666"/>
                  </a:cubicBezTo>
                  <a:cubicBezTo>
                    <a:pt x="99568" y="509143"/>
                    <a:pt x="170053" y="399034"/>
                    <a:pt x="245110" y="292100"/>
                  </a:cubicBezTo>
                  <a:cubicBezTo>
                    <a:pt x="313182" y="194437"/>
                    <a:pt x="386207" y="100457"/>
                    <a:pt x="462153" y="8890"/>
                  </a:cubicBezTo>
                  <a:cubicBezTo>
                    <a:pt x="467360" y="2667"/>
                    <a:pt x="471043" y="0"/>
                    <a:pt x="474472" y="381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5" name="Group 35"/>
          <p:cNvGrpSpPr>
            <a:grpSpLocks noChangeAspect="1"/>
          </p:cNvGrpSpPr>
          <p:nvPr/>
        </p:nvGrpSpPr>
        <p:grpSpPr>
          <a:xfrm rot="-5400000">
            <a:off x="9286113" y="3964056"/>
            <a:ext cx="719048" cy="719522"/>
            <a:chOff x="0" y="0"/>
            <a:chExt cx="958730" cy="959362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958723" cy="959612"/>
            </a:xfrm>
            <a:custGeom>
              <a:avLst/>
              <a:gdLst/>
              <a:ahLst/>
              <a:cxnLst/>
              <a:rect l="l" t="t" r="r" b="b"/>
              <a:pathLst>
                <a:path w="958723" h="959612">
                  <a:moveTo>
                    <a:pt x="229997" y="705485"/>
                  </a:moveTo>
                  <a:cubicBezTo>
                    <a:pt x="170688" y="679069"/>
                    <a:pt x="116078" y="642493"/>
                    <a:pt x="69342" y="596392"/>
                  </a:cubicBezTo>
                  <a:cubicBezTo>
                    <a:pt x="89535" y="669290"/>
                    <a:pt x="128905" y="734187"/>
                    <a:pt x="181864" y="785241"/>
                  </a:cubicBezTo>
                  <a:cubicBezTo>
                    <a:pt x="201041" y="760222"/>
                    <a:pt x="216916" y="733298"/>
                    <a:pt x="229997" y="705485"/>
                  </a:cubicBezTo>
                  <a:close/>
                  <a:moveTo>
                    <a:pt x="235839" y="259715"/>
                  </a:moveTo>
                  <a:cubicBezTo>
                    <a:pt x="221996" y="228981"/>
                    <a:pt x="205105" y="199390"/>
                    <a:pt x="184150" y="171958"/>
                  </a:cubicBezTo>
                  <a:cubicBezTo>
                    <a:pt x="126238" y="226949"/>
                    <a:pt x="84074" y="298323"/>
                    <a:pt x="64897" y="378714"/>
                  </a:cubicBezTo>
                  <a:cubicBezTo>
                    <a:pt x="114046" y="328168"/>
                    <a:pt x="172212" y="288036"/>
                    <a:pt x="235839" y="259842"/>
                  </a:cubicBezTo>
                  <a:close/>
                  <a:moveTo>
                    <a:pt x="281686" y="503555"/>
                  </a:moveTo>
                  <a:lnTo>
                    <a:pt x="68326" y="503555"/>
                  </a:lnTo>
                  <a:cubicBezTo>
                    <a:pt x="118364" y="566674"/>
                    <a:pt x="182245" y="615823"/>
                    <a:pt x="254127" y="647954"/>
                  </a:cubicBezTo>
                  <a:cubicBezTo>
                    <a:pt x="270256" y="601091"/>
                    <a:pt x="279527" y="552450"/>
                    <a:pt x="281686" y="503555"/>
                  </a:cubicBezTo>
                  <a:close/>
                  <a:moveTo>
                    <a:pt x="281813" y="449326"/>
                  </a:moveTo>
                  <a:cubicBezTo>
                    <a:pt x="279654" y="404876"/>
                    <a:pt x="271653" y="360807"/>
                    <a:pt x="257937" y="318008"/>
                  </a:cubicBezTo>
                  <a:cubicBezTo>
                    <a:pt x="191770" y="348107"/>
                    <a:pt x="132334" y="392557"/>
                    <a:pt x="84836" y="449326"/>
                  </a:cubicBezTo>
                  <a:close/>
                  <a:moveTo>
                    <a:pt x="442341" y="756920"/>
                  </a:moveTo>
                  <a:cubicBezTo>
                    <a:pt x="386080" y="754761"/>
                    <a:pt x="331216" y="744093"/>
                    <a:pt x="279146" y="725678"/>
                  </a:cubicBezTo>
                  <a:cubicBezTo>
                    <a:pt x="263906" y="758698"/>
                    <a:pt x="244983" y="790321"/>
                    <a:pt x="222123" y="819912"/>
                  </a:cubicBezTo>
                  <a:cubicBezTo>
                    <a:pt x="284226" y="867283"/>
                    <a:pt x="359918" y="897636"/>
                    <a:pt x="442341" y="904494"/>
                  </a:cubicBezTo>
                  <a:close/>
                  <a:moveTo>
                    <a:pt x="442341" y="503555"/>
                  </a:moveTo>
                  <a:lnTo>
                    <a:pt x="334772" y="503555"/>
                  </a:lnTo>
                  <a:cubicBezTo>
                    <a:pt x="332740" y="559181"/>
                    <a:pt x="322072" y="614553"/>
                    <a:pt x="303403" y="667893"/>
                  </a:cubicBezTo>
                  <a:cubicBezTo>
                    <a:pt x="347853" y="683387"/>
                    <a:pt x="394589" y="692531"/>
                    <a:pt x="442341" y="694563"/>
                  </a:cubicBezTo>
                  <a:close/>
                  <a:moveTo>
                    <a:pt x="442341" y="270510"/>
                  </a:moveTo>
                  <a:cubicBezTo>
                    <a:pt x="395732" y="273177"/>
                    <a:pt x="350393" y="282448"/>
                    <a:pt x="307213" y="297942"/>
                  </a:cubicBezTo>
                  <a:cubicBezTo>
                    <a:pt x="323342" y="347218"/>
                    <a:pt x="332613" y="398145"/>
                    <a:pt x="334772" y="449326"/>
                  </a:cubicBezTo>
                  <a:lnTo>
                    <a:pt x="442341" y="449326"/>
                  </a:lnTo>
                  <a:close/>
                  <a:moveTo>
                    <a:pt x="442341" y="54737"/>
                  </a:moveTo>
                  <a:cubicBezTo>
                    <a:pt x="361061" y="61595"/>
                    <a:pt x="286385" y="91186"/>
                    <a:pt x="224663" y="137414"/>
                  </a:cubicBezTo>
                  <a:cubicBezTo>
                    <a:pt x="249301" y="169291"/>
                    <a:pt x="269113" y="203835"/>
                    <a:pt x="285115" y="239522"/>
                  </a:cubicBezTo>
                  <a:cubicBezTo>
                    <a:pt x="335153" y="221488"/>
                    <a:pt x="388112" y="210693"/>
                    <a:pt x="442341" y="208026"/>
                  </a:cubicBezTo>
                  <a:close/>
                  <a:moveTo>
                    <a:pt x="647065" y="298577"/>
                  </a:moveTo>
                  <a:cubicBezTo>
                    <a:pt x="599059" y="281559"/>
                    <a:pt x="548386" y="271653"/>
                    <a:pt x="496443" y="270002"/>
                  </a:cubicBezTo>
                  <a:lnTo>
                    <a:pt x="496443" y="449453"/>
                  </a:lnTo>
                  <a:lnTo>
                    <a:pt x="621030" y="449453"/>
                  </a:lnTo>
                  <a:cubicBezTo>
                    <a:pt x="622681" y="398526"/>
                    <a:pt x="631444" y="347726"/>
                    <a:pt x="647065" y="298704"/>
                  </a:cubicBezTo>
                  <a:close/>
                  <a:moveTo>
                    <a:pt x="652780" y="661797"/>
                  </a:moveTo>
                  <a:cubicBezTo>
                    <a:pt x="634619" y="610489"/>
                    <a:pt x="624078" y="557149"/>
                    <a:pt x="621665" y="503555"/>
                  </a:cubicBezTo>
                  <a:lnTo>
                    <a:pt x="496570" y="503555"/>
                  </a:lnTo>
                  <a:lnTo>
                    <a:pt x="496570" y="694436"/>
                  </a:lnTo>
                  <a:cubicBezTo>
                    <a:pt x="550672" y="692150"/>
                    <a:pt x="603250" y="680847"/>
                    <a:pt x="652780" y="661924"/>
                  </a:cubicBezTo>
                  <a:close/>
                  <a:moveTo>
                    <a:pt x="729107" y="134366"/>
                  </a:moveTo>
                  <a:cubicBezTo>
                    <a:pt x="663448" y="86487"/>
                    <a:pt x="583311" y="57150"/>
                    <a:pt x="496570" y="53848"/>
                  </a:cubicBezTo>
                  <a:lnTo>
                    <a:pt x="496570" y="207645"/>
                  </a:lnTo>
                  <a:cubicBezTo>
                    <a:pt x="555879" y="209296"/>
                    <a:pt x="613918" y="220472"/>
                    <a:pt x="668655" y="240030"/>
                  </a:cubicBezTo>
                  <a:cubicBezTo>
                    <a:pt x="684657" y="203327"/>
                    <a:pt x="704723" y="167894"/>
                    <a:pt x="729107" y="134493"/>
                  </a:cubicBezTo>
                  <a:close/>
                  <a:moveTo>
                    <a:pt x="736600" y="819277"/>
                  </a:moveTo>
                  <a:cubicBezTo>
                    <a:pt x="712216" y="788162"/>
                    <a:pt x="692150" y="754634"/>
                    <a:pt x="676021" y="719709"/>
                  </a:cubicBezTo>
                  <a:cubicBezTo>
                    <a:pt x="619252" y="741553"/>
                    <a:pt x="558673" y="754507"/>
                    <a:pt x="496570" y="756793"/>
                  </a:cubicBezTo>
                  <a:lnTo>
                    <a:pt x="496570" y="905510"/>
                  </a:lnTo>
                  <a:cubicBezTo>
                    <a:pt x="586740" y="902081"/>
                    <a:pt x="669544" y="870585"/>
                    <a:pt x="736600" y="819277"/>
                  </a:cubicBezTo>
                  <a:close/>
                  <a:moveTo>
                    <a:pt x="866521" y="449453"/>
                  </a:moveTo>
                  <a:cubicBezTo>
                    <a:pt x="819658" y="393446"/>
                    <a:pt x="761365" y="349504"/>
                    <a:pt x="696468" y="319278"/>
                  </a:cubicBezTo>
                  <a:cubicBezTo>
                    <a:pt x="683387" y="361696"/>
                    <a:pt x="675894" y="405511"/>
                    <a:pt x="674243" y="449453"/>
                  </a:cubicBezTo>
                  <a:close/>
                  <a:moveTo>
                    <a:pt x="870077" y="503682"/>
                  </a:moveTo>
                  <a:lnTo>
                    <a:pt x="674751" y="503682"/>
                  </a:lnTo>
                  <a:cubicBezTo>
                    <a:pt x="677164" y="550037"/>
                    <a:pt x="686054" y="596011"/>
                    <a:pt x="701294" y="640461"/>
                  </a:cubicBezTo>
                  <a:cubicBezTo>
                    <a:pt x="766191" y="608076"/>
                    <a:pt x="824103" y="561848"/>
                    <a:pt x="870077" y="503682"/>
                  </a:cubicBezTo>
                  <a:close/>
                  <a:moveTo>
                    <a:pt x="894842" y="386715"/>
                  </a:moveTo>
                  <a:cubicBezTo>
                    <a:pt x="876554" y="301625"/>
                    <a:pt x="832358" y="226314"/>
                    <a:pt x="770890" y="169037"/>
                  </a:cubicBezTo>
                  <a:cubicBezTo>
                    <a:pt x="749173" y="197739"/>
                    <a:pt x="731774" y="228727"/>
                    <a:pt x="717677" y="260731"/>
                  </a:cubicBezTo>
                  <a:cubicBezTo>
                    <a:pt x="783844" y="290576"/>
                    <a:pt x="844042" y="333248"/>
                    <a:pt x="894842" y="386715"/>
                  </a:cubicBezTo>
                  <a:close/>
                  <a:moveTo>
                    <a:pt x="895223" y="571246"/>
                  </a:moveTo>
                  <a:cubicBezTo>
                    <a:pt x="846582" y="624459"/>
                    <a:pt x="788543" y="667385"/>
                    <a:pt x="724662" y="698373"/>
                  </a:cubicBezTo>
                  <a:cubicBezTo>
                    <a:pt x="738759" y="728726"/>
                    <a:pt x="756031" y="757936"/>
                    <a:pt x="777240" y="784987"/>
                  </a:cubicBezTo>
                  <a:cubicBezTo>
                    <a:pt x="835787" y="727964"/>
                    <a:pt x="877824" y="654177"/>
                    <a:pt x="895350" y="571246"/>
                  </a:cubicBezTo>
                  <a:close/>
                  <a:moveTo>
                    <a:pt x="958723" y="479933"/>
                  </a:moveTo>
                  <a:cubicBezTo>
                    <a:pt x="958723" y="744855"/>
                    <a:pt x="743966" y="959612"/>
                    <a:pt x="479044" y="959612"/>
                  </a:cubicBezTo>
                  <a:cubicBezTo>
                    <a:pt x="222123" y="959358"/>
                    <a:pt x="12446" y="757428"/>
                    <a:pt x="635" y="503555"/>
                  </a:cubicBezTo>
                  <a:lnTo>
                    <a:pt x="0" y="503555"/>
                  </a:lnTo>
                  <a:lnTo>
                    <a:pt x="0" y="449453"/>
                  </a:lnTo>
                  <a:lnTo>
                    <a:pt x="889" y="449453"/>
                  </a:lnTo>
                  <a:cubicBezTo>
                    <a:pt x="15240" y="210693"/>
                    <a:pt x="204597" y="19431"/>
                    <a:pt x="442341" y="1905"/>
                  </a:cubicBezTo>
                  <a:lnTo>
                    <a:pt x="442341" y="0"/>
                  </a:lnTo>
                  <a:lnTo>
                    <a:pt x="479044" y="0"/>
                  </a:lnTo>
                  <a:lnTo>
                    <a:pt x="496570" y="0"/>
                  </a:lnTo>
                  <a:lnTo>
                    <a:pt x="496570" y="889"/>
                  </a:lnTo>
                  <a:cubicBezTo>
                    <a:pt x="753364" y="9525"/>
                    <a:pt x="958723" y="220599"/>
                    <a:pt x="958723" y="47967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7" name="Group 37"/>
          <p:cNvGrpSpPr>
            <a:grpSpLocks noChangeAspect="1"/>
          </p:cNvGrpSpPr>
          <p:nvPr/>
        </p:nvGrpSpPr>
        <p:grpSpPr>
          <a:xfrm>
            <a:off x="13675214" y="7069701"/>
            <a:ext cx="548518" cy="548518"/>
            <a:chOff x="0" y="0"/>
            <a:chExt cx="731358" cy="731358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31393" cy="731393"/>
            </a:xfrm>
            <a:custGeom>
              <a:avLst/>
              <a:gdLst/>
              <a:ahLst/>
              <a:cxnLst/>
              <a:rect l="l" t="t" r="r" b="b"/>
              <a:pathLst>
                <a:path w="731393" h="731393">
                  <a:moveTo>
                    <a:pt x="93726" y="85852"/>
                  </a:moveTo>
                  <a:lnTo>
                    <a:pt x="93726" y="86995"/>
                  </a:lnTo>
                  <a:lnTo>
                    <a:pt x="86995" y="86995"/>
                  </a:lnTo>
                  <a:lnTo>
                    <a:pt x="86995" y="644398"/>
                  </a:lnTo>
                  <a:lnTo>
                    <a:pt x="345186" y="644398"/>
                  </a:lnTo>
                  <a:cubicBezTo>
                    <a:pt x="286004" y="548640"/>
                    <a:pt x="225171" y="388620"/>
                    <a:pt x="98425" y="377571"/>
                  </a:cubicBezTo>
                  <a:lnTo>
                    <a:pt x="135509" y="267589"/>
                  </a:lnTo>
                  <a:cubicBezTo>
                    <a:pt x="255778" y="306959"/>
                    <a:pt x="288671" y="350139"/>
                    <a:pt x="348742" y="434340"/>
                  </a:cubicBezTo>
                  <a:cubicBezTo>
                    <a:pt x="403987" y="311404"/>
                    <a:pt x="435102" y="245745"/>
                    <a:pt x="504190" y="134747"/>
                  </a:cubicBezTo>
                  <a:lnTo>
                    <a:pt x="625475" y="134747"/>
                  </a:lnTo>
                  <a:cubicBezTo>
                    <a:pt x="526288" y="275463"/>
                    <a:pt x="430657" y="477139"/>
                    <a:pt x="356362" y="644398"/>
                  </a:cubicBezTo>
                  <a:lnTo>
                    <a:pt x="644398" y="644398"/>
                  </a:lnTo>
                  <a:lnTo>
                    <a:pt x="644398" y="134620"/>
                  </a:lnTo>
                  <a:lnTo>
                    <a:pt x="645287" y="134620"/>
                  </a:lnTo>
                  <a:lnTo>
                    <a:pt x="645287" y="85852"/>
                  </a:lnTo>
                  <a:close/>
                  <a:moveTo>
                    <a:pt x="0" y="0"/>
                  </a:moveTo>
                  <a:lnTo>
                    <a:pt x="731393" y="0"/>
                  </a:lnTo>
                  <a:lnTo>
                    <a:pt x="731393" y="731393"/>
                  </a:lnTo>
                  <a:lnTo>
                    <a:pt x="0" y="73139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9" name="Group 39"/>
          <p:cNvGrpSpPr>
            <a:grpSpLocks noChangeAspect="1"/>
          </p:cNvGrpSpPr>
          <p:nvPr/>
        </p:nvGrpSpPr>
        <p:grpSpPr>
          <a:xfrm rot="-2794009">
            <a:off x="11265351" y="4217536"/>
            <a:ext cx="595680" cy="589466"/>
            <a:chOff x="0" y="0"/>
            <a:chExt cx="794240" cy="785954"/>
          </a:xfrm>
        </p:grpSpPr>
        <p:sp>
          <p:nvSpPr>
            <p:cNvPr id="40" name="Freeform 40"/>
            <p:cNvSpPr/>
            <p:nvPr/>
          </p:nvSpPr>
          <p:spPr>
            <a:xfrm>
              <a:off x="-4191" y="-4064"/>
              <a:ext cx="802513" cy="794004"/>
            </a:xfrm>
            <a:custGeom>
              <a:avLst/>
              <a:gdLst/>
              <a:ahLst/>
              <a:cxnLst/>
              <a:rect l="l" t="t" r="r" b="b"/>
              <a:pathLst>
                <a:path w="802513" h="794004">
                  <a:moveTo>
                    <a:pt x="317500" y="495173"/>
                  </a:moveTo>
                  <a:cubicBezTo>
                    <a:pt x="343154" y="523367"/>
                    <a:pt x="360680" y="556006"/>
                    <a:pt x="376809" y="596392"/>
                  </a:cubicBezTo>
                  <a:cubicBezTo>
                    <a:pt x="362077" y="627507"/>
                    <a:pt x="335534" y="651764"/>
                    <a:pt x="302641" y="662432"/>
                  </a:cubicBezTo>
                  <a:lnTo>
                    <a:pt x="139700" y="490347"/>
                  </a:lnTo>
                  <a:cubicBezTo>
                    <a:pt x="152146" y="458089"/>
                    <a:pt x="177800" y="432816"/>
                    <a:pt x="209677" y="419862"/>
                  </a:cubicBezTo>
                  <a:cubicBezTo>
                    <a:pt x="258191" y="442976"/>
                    <a:pt x="291846" y="466979"/>
                    <a:pt x="317500" y="495173"/>
                  </a:cubicBezTo>
                  <a:close/>
                  <a:moveTo>
                    <a:pt x="460629" y="179324"/>
                  </a:moveTo>
                  <a:lnTo>
                    <a:pt x="621919" y="349758"/>
                  </a:lnTo>
                  <a:cubicBezTo>
                    <a:pt x="608203" y="355219"/>
                    <a:pt x="593344" y="357505"/>
                    <a:pt x="577723" y="357124"/>
                  </a:cubicBezTo>
                  <a:lnTo>
                    <a:pt x="447294" y="353568"/>
                  </a:lnTo>
                  <a:lnTo>
                    <a:pt x="450850" y="223139"/>
                  </a:lnTo>
                  <a:cubicBezTo>
                    <a:pt x="451231" y="207645"/>
                    <a:pt x="454406" y="192786"/>
                    <a:pt x="460629" y="179451"/>
                  </a:cubicBezTo>
                  <a:close/>
                  <a:moveTo>
                    <a:pt x="486791" y="100203"/>
                  </a:moveTo>
                  <a:cubicBezTo>
                    <a:pt x="440436" y="126746"/>
                    <a:pt x="409448" y="176657"/>
                    <a:pt x="409067" y="233934"/>
                  </a:cubicBezTo>
                  <a:lnTo>
                    <a:pt x="408178" y="368173"/>
                  </a:lnTo>
                  <a:lnTo>
                    <a:pt x="369443" y="406400"/>
                  </a:lnTo>
                  <a:lnTo>
                    <a:pt x="235204" y="405511"/>
                  </a:lnTo>
                  <a:cubicBezTo>
                    <a:pt x="181737" y="405130"/>
                    <a:pt x="134493" y="431546"/>
                    <a:pt x="107315" y="473075"/>
                  </a:cubicBezTo>
                  <a:lnTo>
                    <a:pt x="316484" y="694055"/>
                  </a:lnTo>
                  <a:cubicBezTo>
                    <a:pt x="361188" y="667639"/>
                    <a:pt x="390525" y="618871"/>
                    <a:pt x="390906" y="563118"/>
                  </a:cubicBezTo>
                  <a:lnTo>
                    <a:pt x="391795" y="428879"/>
                  </a:lnTo>
                  <a:lnTo>
                    <a:pt x="430530" y="390652"/>
                  </a:lnTo>
                  <a:lnTo>
                    <a:pt x="564769" y="391541"/>
                  </a:lnTo>
                  <a:cubicBezTo>
                    <a:pt x="619760" y="391922"/>
                    <a:pt x="668274" y="363855"/>
                    <a:pt x="695833" y="320929"/>
                  </a:cubicBezTo>
                  <a:close/>
                  <a:moveTo>
                    <a:pt x="515239" y="16383"/>
                  </a:moveTo>
                  <a:lnTo>
                    <a:pt x="787654" y="304038"/>
                  </a:lnTo>
                  <a:cubicBezTo>
                    <a:pt x="802513" y="319786"/>
                    <a:pt x="801878" y="344551"/>
                    <a:pt x="786130" y="359537"/>
                  </a:cubicBezTo>
                  <a:cubicBezTo>
                    <a:pt x="770382" y="374523"/>
                    <a:pt x="745617" y="373761"/>
                    <a:pt x="730631" y="358013"/>
                  </a:cubicBezTo>
                  <a:lnTo>
                    <a:pt x="726567" y="353822"/>
                  </a:lnTo>
                  <a:cubicBezTo>
                    <a:pt x="690372" y="404241"/>
                    <a:pt x="631063" y="436372"/>
                    <a:pt x="564261" y="435991"/>
                  </a:cubicBezTo>
                  <a:lnTo>
                    <a:pt x="434975" y="435229"/>
                  </a:lnTo>
                  <a:lnTo>
                    <a:pt x="434975" y="562356"/>
                  </a:lnTo>
                  <a:cubicBezTo>
                    <a:pt x="434975" y="631317"/>
                    <a:pt x="400177" y="692277"/>
                    <a:pt x="346837" y="727837"/>
                  </a:cubicBezTo>
                  <a:cubicBezTo>
                    <a:pt x="359029" y="743204"/>
                    <a:pt x="357251" y="765429"/>
                    <a:pt x="342773" y="779145"/>
                  </a:cubicBezTo>
                  <a:cubicBezTo>
                    <a:pt x="327025" y="794004"/>
                    <a:pt x="302260" y="793369"/>
                    <a:pt x="287274" y="777621"/>
                  </a:cubicBezTo>
                  <a:lnTo>
                    <a:pt x="14986" y="489966"/>
                  </a:lnTo>
                  <a:cubicBezTo>
                    <a:pt x="0" y="474345"/>
                    <a:pt x="762" y="449453"/>
                    <a:pt x="16510" y="434594"/>
                  </a:cubicBezTo>
                  <a:cubicBezTo>
                    <a:pt x="32258" y="419735"/>
                    <a:pt x="57023" y="420370"/>
                    <a:pt x="72009" y="436118"/>
                  </a:cubicBezTo>
                  <a:lnTo>
                    <a:pt x="76073" y="440309"/>
                  </a:lnTo>
                  <a:cubicBezTo>
                    <a:pt x="111887" y="392049"/>
                    <a:pt x="169545" y="361442"/>
                    <a:pt x="234315" y="361442"/>
                  </a:cubicBezTo>
                  <a:lnTo>
                    <a:pt x="363855" y="361442"/>
                  </a:lnTo>
                  <a:lnTo>
                    <a:pt x="364617" y="233807"/>
                  </a:lnTo>
                  <a:cubicBezTo>
                    <a:pt x="364998" y="163703"/>
                    <a:pt x="401320" y="102235"/>
                    <a:pt x="456311" y="67310"/>
                  </a:cubicBezTo>
                  <a:cubicBezTo>
                    <a:pt x="443484" y="51943"/>
                    <a:pt x="444881" y="28956"/>
                    <a:pt x="459740" y="14859"/>
                  </a:cubicBezTo>
                  <a:cubicBezTo>
                    <a:pt x="475488" y="0"/>
                    <a:pt x="500253" y="635"/>
                    <a:pt x="515239" y="16383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1" name="Group 41"/>
          <p:cNvGrpSpPr>
            <a:grpSpLocks noChangeAspect="1"/>
          </p:cNvGrpSpPr>
          <p:nvPr/>
        </p:nvGrpSpPr>
        <p:grpSpPr>
          <a:xfrm>
            <a:off x="13838988" y="4787241"/>
            <a:ext cx="587837" cy="590505"/>
            <a:chOff x="0" y="0"/>
            <a:chExt cx="783782" cy="78734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87781" cy="787146"/>
            </a:xfrm>
            <a:custGeom>
              <a:avLst/>
              <a:gdLst/>
              <a:ahLst/>
              <a:cxnLst/>
              <a:rect l="l" t="t" r="r" b="b"/>
              <a:pathLst>
                <a:path w="787781" h="787146">
                  <a:moveTo>
                    <a:pt x="626110" y="272034"/>
                  </a:moveTo>
                  <a:lnTo>
                    <a:pt x="599059" y="463042"/>
                  </a:lnTo>
                  <a:lnTo>
                    <a:pt x="643890" y="463042"/>
                  </a:lnTo>
                  <a:lnTo>
                    <a:pt x="701802" y="272034"/>
                  </a:lnTo>
                  <a:close/>
                  <a:moveTo>
                    <a:pt x="481076" y="272034"/>
                  </a:moveTo>
                  <a:lnTo>
                    <a:pt x="481076" y="463042"/>
                  </a:lnTo>
                  <a:lnTo>
                    <a:pt x="528574" y="463042"/>
                  </a:lnTo>
                  <a:lnTo>
                    <a:pt x="555625" y="272034"/>
                  </a:lnTo>
                  <a:close/>
                  <a:moveTo>
                    <a:pt x="330962" y="272034"/>
                  </a:moveTo>
                  <a:lnTo>
                    <a:pt x="370586" y="463042"/>
                  </a:lnTo>
                  <a:lnTo>
                    <a:pt x="411226" y="463042"/>
                  </a:lnTo>
                  <a:lnTo>
                    <a:pt x="411226" y="272034"/>
                  </a:lnTo>
                  <a:close/>
                  <a:moveTo>
                    <a:pt x="196215" y="272034"/>
                  </a:moveTo>
                  <a:lnTo>
                    <a:pt x="247396" y="463042"/>
                  </a:lnTo>
                  <a:lnTo>
                    <a:pt x="299212" y="463042"/>
                  </a:lnTo>
                  <a:lnTo>
                    <a:pt x="259588" y="272034"/>
                  </a:lnTo>
                  <a:close/>
                  <a:moveTo>
                    <a:pt x="123317" y="0"/>
                  </a:moveTo>
                  <a:lnTo>
                    <a:pt x="177546" y="202311"/>
                  </a:lnTo>
                  <a:lnTo>
                    <a:pt x="746760" y="202311"/>
                  </a:lnTo>
                  <a:lnTo>
                    <a:pt x="746760" y="205359"/>
                  </a:lnTo>
                  <a:cubicBezTo>
                    <a:pt x="750443" y="202565"/>
                    <a:pt x="754253" y="203073"/>
                    <a:pt x="758190" y="204216"/>
                  </a:cubicBezTo>
                  <a:lnTo>
                    <a:pt x="759460" y="204597"/>
                  </a:lnTo>
                  <a:cubicBezTo>
                    <a:pt x="777494" y="210058"/>
                    <a:pt x="787781" y="229235"/>
                    <a:pt x="782320" y="247269"/>
                  </a:cubicBezTo>
                  <a:lnTo>
                    <a:pt x="702564" y="510159"/>
                  </a:lnTo>
                  <a:cubicBezTo>
                    <a:pt x="698881" y="522351"/>
                    <a:pt x="689102" y="530860"/>
                    <a:pt x="677037" y="531241"/>
                  </a:cubicBezTo>
                  <a:lnTo>
                    <a:pt x="677037" y="532765"/>
                  </a:lnTo>
                  <a:lnTo>
                    <a:pt x="660908" y="532765"/>
                  </a:lnTo>
                  <a:cubicBezTo>
                    <a:pt x="660527" y="533019"/>
                    <a:pt x="660146" y="533019"/>
                    <a:pt x="659892" y="532892"/>
                  </a:cubicBezTo>
                  <a:lnTo>
                    <a:pt x="659511" y="532765"/>
                  </a:lnTo>
                  <a:lnTo>
                    <a:pt x="266065" y="532765"/>
                  </a:lnTo>
                  <a:lnTo>
                    <a:pt x="282321" y="593471"/>
                  </a:lnTo>
                  <a:lnTo>
                    <a:pt x="676656" y="593471"/>
                  </a:lnTo>
                  <a:lnTo>
                    <a:pt x="676656" y="663321"/>
                  </a:lnTo>
                  <a:lnTo>
                    <a:pt x="671195" y="663321"/>
                  </a:lnTo>
                  <a:cubicBezTo>
                    <a:pt x="694690" y="670687"/>
                    <a:pt x="709041" y="693166"/>
                    <a:pt x="709041" y="718947"/>
                  </a:cubicBezTo>
                  <a:cubicBezTo>
                    <a:pt x="709041" y="756666"/>
                    <a:pt x="678434" y="787146"/>
                    <a:pt x="640842" y="787146"/>
                  </a:cubicBezTo>
                  <a:cubicBezTo>
                    <a:pt x="603250" y="787146"/>
                    <a:pt x="572643" y="756539"/>
                    <a:pt x="572643" y="718947"/>
                  </a:cubicBezTo>
                  <a:cubicBezTo>
                    <a:pt x="572643" y="693166"/>
                    <a:pt x="586994" y="670687"/>
                    <a:pt x="610489" y="663321"/>
                  </a:cubicBezTo>
                  <a:lnTo>
                    <a:pt x="301117" y="663321"/>
                  </a:lnTo>
                  <a:lnTo>
                    <a:pt x="302260" y="667639"/>
                  </a:lnTo>
                  <a:cubicBezTo>
                    <a:pt x="319659" y="678053"/>
                    <a:pt x="329692" y="697357"/>
                    <a:pt x="329692" y="718947"/>
                  </a:cubicBezTo>
                  <a:cubicBezTo>
                    <a:pt x="329692" y="756666"/>
                    <a:pt x="299085" y="787146"/>
                    <a:pt x="261493" y="787146"/>
                  </a:cubicBezTo>
                  <a:cubicBezTo>
                    <a:pt x="223901" y="787146"/>
                    <a:pt x="193294" y="756539"/>
                    <a:pt x="193294" y="718947"/>
                  </a:cubicBezTo>
                  <a:cubicBezTo>
                    <a:pt x="193294" y="693928"/>
                    <a:pt x="206756" y="672084"/>
                    <a:pt x="229108" y="664083"/>
                  </a:cubicBezTo>
                  <a:lnTo>
                    <a:pt x="70739" y="73533"/>
                  </a:lnTo>
                  <a:lnTo>
                    <a:pt x="0" y="73533"/>
                  </a:lnTo>
                  <a:lnTo>
                    <a:pt x="0" y="3683"/>
                  </a:lnTo>
                  <a:lnTo>
                    <a:pt x="109347" y="3683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10922316" y="6903711"/>
            <a:ext cx="579450" cy="580884"/>
            <a:chOff x="0" y="0"/>
            <a:chExt cx="772600" cy="77451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72541" cy="774573"/>
            </a:xfrm>
            <a:custGeom>
              <a:avLst/>
              <a:gdLst/>
              <a:ahLst/>
              <a:cxnLst/>
              <a:rect l="l" t="t" r="r" b="b"/>
              <a:pathLst>
                <a:path w="772541" h="774573">
                  <a:moveTo>
                    <a:pt x="602742" y="204851"/>
                  </a:moveTo>
                  <a:cubicBezTo>
                    <a:pt x="599059" y="204851"/>
                    <a:pt x="595376" y="206248"/>
                    <a:pt x="592582" y="209042"/>
                  </a:cubicBezTo>
                  <a:lnTo>
                    <a:pt x="488061" y="313563"/>
                  </a:lnTo>
                  <a:lnTo>
                    <a:pt x="412877" y="238379"/>
                  </a:lnTo>
                  <a:cubicBezTo>
                    <a:pt x="412750" y="238252"/>
                    <a:pt x="412750" y="238252"/>
                    <a:pt x="412623" y="238125"/>
                  </a:cubicBezTo>
                  <a:lnTo>
                    <a:pt x="410591" y="235712"/>
                  </a:lnTo>
                  <a:cubicBezTo>
                    <a:pt x="407543" y="233299"/>
                    <a:pt x="403733" y="232283"/>
                    <a:pt x="400050" y="232664"/>
                  </a:cubicBezTo>
                  <a:cubicBezTo>
                    <a:pt x="396367" y="233045"/>
                    <a:pt x="392938" y="234950"/>
                    <a:pt x="390398" y="237998"/>
                  </a:cubicBezTo>
                  <a:lnTo>
                    <a:pt x="321310" y="324866"/>
                  </a:lnTo>
                  <a:lnTo>
                    <a:pt x="259969" y="280670"/>
                  </a:lnTo>
                  <a:lnTo>
                    <a:pt x="259588" y="280162"/>
                  </a:lnTo>
                  <a:cubicBezTo>
                    <a:pt x="257810" y="278765"/>
                    <a:pt x="255778" y="277876"/>
                    <a:pt x="253746" y="277495"/>
                  </a:cubicBezTo>
                  <a:cubicBezTo>
                    <a:pt x="253492" y="277368"/>
                    <a:pt x="253238" y="277368"/>
                    <a:pt x="252984" y="277495"/>
                  </a:cubicBezTo>
                  <a:cubicBezTo>
                    <a:pt x="251714" y="277114"/>
                    <a:pt x="250317" y="276987"/>
                    <a:pt x="249047" y="277241"/>
                  </a:cubicBezTo>
                  <a:cubicBezTo>
                    <a:pt x="248920" y="277241"/>
                    <a:pt x="248666" y="277241"/>
                    <a:pt x="248539" y="277368"/>
                  </a:cubicBezTo>
                  <a:cubicBezTo>
                    <a:pt x="247523" y="277495"/>
                    <a:pt x="246634" y="277622"/>
                    <a:pt x="245745" y="278257"/>
                  </a:cubicBezTo>
                  <a:cubicBezTo>
                    <a:pt x="244983" y="278257"/>
                    <a:pt x="244221" y="278638"/>
                    <a:pt x="243586" y="279019"/>
                  </a:cubicBezTo>
                  <a:cubicBezTo>
                    <a:pt x="242062" y="279781"/>
                    <a:pt x="240665" y="280924"/>
                    <a:pt x="239649" y="282448"/>
                  </a:cubicBezTo>
                  <a:lnTo>
                    <a:pt x="239522" y="282575"/>
                  </a:lnTo>
                  <a:lnTo>
                    <a:pt x="239522" y="282575"/>
                  </a:lnTo>
                  <a:lnTo>
                    <a:pt x="238887" y="283083"/>
                  </a:lnTo>
                  <a:cubicBezTo>
                    <a:pt x="238760" y="283210"/>
                    <a:pt x="238760" y="283337"/>
                    <a:pt x="238633" y="283591"/>
                  </a:cubicBezTo>
                  <a:lnTo>
                    <a:pt x="166878" y="374396"/>
                  </a:lnTo>
                  <a:cubicBezTo>
                    <a:pt x="161925" y="380619"/>
                    <a:pt x="163068" y="389636"/>
                    <a:pt x="169291" y="394589"/>
                  </a:cubicBezTo>
                  <a:cubicBezTo>
                    <a:pt x="175514" y="399542"/>
                    <a:pt x="184531" y="398399"/>
                    <a:pt x="189484" y="392176"/>
                  </a:cubicBezTo>
                  <a:lnTo>
                    <a:pt x="253492" y="311277"/>
                  </a:lnTo>
                  <a:lnTo>
                    <a:pt x="311404" y="352933"/>
                  </a:lnTo>
                  <a:cubicBezTo>
                    <a:pt x="313182" y="354203"/>
                    <a:pt x="315087" y="354965"/>
                    <a:pt x="317119" y="355346"/>
                  </a:cubicBezTo>
                  <a:cubicBezTo>
                    <a:pt x="323215" y="359664"/>
                    <a:pt x="331597" y="358394"/>
                    <a:pt x="336169" y="352552"/>
                  </a:cubicBezTo>
                  <a:lnTo>
                    <a:pt x="402590" y="268859"/>
                  </a:lnTo>
                  <a:lnTo>
                    <a:pt x="477139" y="343408"/>
                  </a:lnTo>
                  <a:cubicBezTo>
                    <a:pt x="480060" y="346329"/>
                    <a:pt x="484124" y="347726"/>
                    <a:pt x="487934" y="347472"/>
                  </a:cubicBezTo>
                  <a:cubicBezTo>
                    <a:pt x="491871" y="347726"/>
                    <a:pt x="495808" y="346329"/>
                    <a:pt x="498729" y="343408"/>
                  </a:cubicBezTo>
                  <a:lnTo>
                    <a:pt x="612775" y="229362"/>
                  </a:lnTo>
                  <a:cubicBezTo>
                    <a:pt x="618363" y="223774"/>
                    <a:pt x="618363" y="214630"/>
                    <a:pt x="612775" y="209042"/>
                  </a:cubicBezTo>
                  <a:cubicBezTo>
                    <a:pt x="609981" y="206248"/>
                    <a:pt x="606298" y="204851"/>
                    <a:pt x="602615" y="204851"/>
                  </a:cubicBezTo>
                  <a:close/>
                  <a:moveTo>
                    <a:pt x="107315" y="166878"/>
                  </a:moveTo>
                  <a:lnTo>
                    <a:pt x="665353" y="166878"/>
                  </a:lnTo>
                  <a:lnTo>
                    <a:pt x="665353" y="441579"/>
                  </a:lnTo>
                  <a:lnTo>
                    <a:pt x="107315" y="441579"/>
                  </a:lnTo>
                  <a:close/>
                  <a:moveTo>
                    <a:pt x="60071" y="123825"/>
                  </a:moveTo>
                  <a:lnTo>
                    <a:pt x="60071" y="484505"/>
                  </a:lnTo>
                  <a:lnTo>
                    <a:pt x="712470" y="484505"/>
                  </a:lnTo>
                  <a:lnTo>
                    <a:pt x="712470" y="123825"/>
                  </a:lnTo>
                  <a:close/>
                  <a:moveTo>
                    <a:pt x="386334" y="0"/>
                  </a:moveTo>
                  <a:cubicBezTo>
                    <a:pt x="405257" y="0"/>
                    <a:pt x="420624" y="15367"/>
                    <a:pt x="420624" y="34290"/>
                  </a:cubicBezTo>
                  <a:lnTo>
                    <a:pt x="420624" y="63754"/>
                  </a:lnTo>
                  <a:lnTo>
                    <a:pt x="772541" y="63754"/>
                  </a:lnTo>
                  <a:lnTo>
                    <a:pt x="772541" y="544576"/>
                  </a:lnTo>
                  <a:lnTo>
                    <a:pt x="569341" y="544576"/>
                  </a:lnTo>
                  <a:lnTo>
                    <a:pt x="695325" y="774573"/>
                  </a:lnTo>
                  <a:lnTo>
                    <a:pt x="624332" y="774573"/>
                  </a:lnTo>
                  <a:lnTo>
                    <a:pt x="498348" y="544576"/>
                  </a:lnTo>
                  <a:lnTo>
                    <a:pt x="274193" y="544576"/>
                  </a:lnTo>
                  <a:lnTo>
                    <a:pt x="148209" y="774573"/>
                  </a:lnTo>
                  <a:lnTo>
                    <a:pt x="77216" y="774573"/>
                  </a:lnTo>
                  <a:lnTo>
                    <a:pt x="203200" y="544576"/>
                  </a:lnTo>
                  <a:lnTo>
                    <a:pt x="0" y="544576"/>
                  </a:lnTo>
                  <a:lnTo>
                    <a:pt x="0" y="63754"/>
                  </a:lnTo>
                  <a:lnTo>
                    <a:pt x="351917" y="63754"/>
                  </a:lnTo>
                  <a:lnTo>
                    <a:pt x="351917" y="34290"/>
                  </a:lnTo>
                  <a:cubicBezTo>
                    <a:pt x="351917" y="15367"/>
                    <a:pt x="367284" y="0"/>
                    <a:pt x="38620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45" name="TextBox 45"/>
          <p:cNvSpPr txBox="1"/>
          <p:nvPr/>
        </p:nvSpPr>
        <p:spPr>
          <a:xfrm>
            <a:off x="14775036" y="3088424"/>
            <a:ext cx="29786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اضافه کردن متن</a:t>
            </a:r>
            <a:endParaRPr lang="en-US" sz="1799" spc="26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6" name="TextBox 46"/>
          <p:cNvSpPr txBox="1"/>
          <p:nvPr/>
        </p:nvSpPr>
        <p:spPr>
          <a:xfrm>
            <a:off x="14775036" y="3460125"/>
            <a:ext cx="297861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7" name="TextBox 47"/>
          <p:cNvSpPr txBox="1"/>
          <p:nvPr/>
        </p:nvSpPr>
        <p:spPr>
          <a:xfrm>
            <a:off x="14775036" y="8128920"/>
            <a:ext cx="29786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اضافه کردن متن</a:t>
            </a:r>
            <a:endParaRPr lang="en-US" sz="1799" spc="26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8" name="TextBox 48"/>
          <p:cNvSpPr txBox="1"/>
          <p:nvPr/>
        </p:nvSpPr>
        <p:spPr>
          <a:xfrm>
            <a:off x="13358842" y="8572524"/>
            <a:ext cx="297861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49" name="TextBox 49"/>
          <p:cNvSpPr txBox="1"/>
          <p:nvPr/>
        </p:nvSpPr>
        <p:spPr>
          <a:xfrm>
            <a:off x="7906207" y="8120355"/>
            <a:ext cx="29786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اضافه کردن متن</a:t>
            </a:r>
            <a:endParaRPr lang="en-US" sz="1799" spc="26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0" name="TextBox 50"/>
          <p:cNvSpPr txBox="1"/>
          <p:nvPr/>
        </p:nvSpPr>
        <p:spPr>
          <a:xfrm>
            <a:off x="7906207" y="8492056"/>
            <a:ext cx="2978613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1" name="TextBox 51"/>
          <p:cNvSpPr txBox="1"/>
          <p:nvPr/>
        </p:nvSpPr>
        <p:spPr>
          <a:xfrm>
            <a:off x="1713995" y="3972290"/>
            <a:ext cx="701406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اضافه کردن متن</a:t>
            </a:r>
            <a:endParaRPr lang="en-US" sz="1799" spc="26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2" name="TextBox 52"/>
          <p:cNvSpPr txBox="1"/>
          <p:nvPr/>
        </p:nvSpPr>
        <p:spPr>
          <a:xfrm>
            <a:off x="1713995" y="4343991"/>
            <a:ext cx="7014066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599" spc="2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3" name="TextBox 53"/>
          <p:cNvSpPr txBox="1"/>
          <p:nvPr/>
        </p:nvSpPr>
        <p:spPr>
          <a:xfrm>
            <a:off x="7296108" y="2413135"/>
            <a:ext cx="491660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59"/>
              </a:lnSpc>
            </a:pPr>
            <a:r>
              <a:rPr lang="fa-IR" sz="1799" spc="26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اضافه کردن متن</a:t>
            </a:r>
            <a:endParaRPr lang="en-US" sz="1799" spc="26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4" name="TextBox 54"/>
          <p:cNvSpPr txBox="1"/>
          <p:nvPr/>
        </p:nvSpPr>
        <p:spPr>
          <a:xfrm>
            <a:off x="7296108" y="2784837"/>
            <a:ext cx="4916608" cy="2436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5" name="TextBox 55"/>
          <p:cNvSpPr txBox="1"/>
          <p:nvPr/>
        </p:nvSpPr>
        <p:spPr>
          <a:xfrm>
            <a:off x="1705631" y="6752424"/>
            <a:ext cx="6078217" cy="1705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تغییر رنگ، عکس و متن آسان است. من امیدوارم و معتقدم که این الگو در زمان، پول و اعتبار شما صرفه جویی کند. شما به سادگی می توانید مخاطبان خود را تحت تاثیر قرار دهید و زیبایی و جذابیت منحصر به فردی را به ارائه های خود اضافه کنید. تغییر رنگ، عکس و متن آسان است. یک ارائه پاورپوینت مدرن که به زیبایی طراحی شده است دریافت کنید. 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3544334" y="5894247"/>
            <a:ext cx="4004206" cy="730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1919"/>
              </a:lnSpc>
            </a:pPr>
            <a:r>
              <a:rPr lang="fa-IR" sz="1599" spc="23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</a:t>
            </a:r>
            <a:endParaRPr lang="en-US" sz="1599" spc="23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1640331" y="5822553"/>
            <a:ext cx="1721125" cy="679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279"/>
              </a:lnSpc>
            </a:pPr>
            <a:r>
              <a:rPr lang="en-US" sz="4399" spc="65">
                <a:solidFill>
                  <a:srgbClr val="EB494B"/>
                </a:solidFill>
                <a:latin typeface="Montserrat Bold"/>
                <a:cs typeface="B Nazanin" pitchFamily="2" charset="-78"/>
              </a:rPr>
              <a:t>85%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1705634" y="5357791"/>
            <a:ext cx="2704220" cy="3077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399"/>
              </a:lnSpc>
            </a:pPr>
            <a:r>
              <a:rPr lang="fa-IR" sz="1999" spc="29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999" spc="29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 rot="379497">
            <a:off x="6644137" y="1527893"/>
            <a:ext cx="830840" cy="7907894"/>
            <a:chOff x="0" y="0"/>
            <a:chExt cx="1107787" cy="1054385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107821" cy="10543921"/>
            </a:xfrm>
            <a:custGeom>
              <a:avLst/>
              <a:gdLst/>
              <a:ahLst/>
              <a:cxnLst/>
              <a:rect l="l" t="t" r="r" b="b"/>
              <a:pathLst>
                <a:path w="1107821" h="10543921">
                  <a:moveTo>
                    <a:pt x="0" y="0"/>
                  </a:moveTo>
                  <a:lnTo>
                    <a:pt x="1107821" y="0"/>
                  </a:lnTo>
                  <a:lnTo>
                    <a:pt x="1107821" y="10543921"/>
                  </a:lnTo>
                  <a:lnTo>
                    <a:pt x="0" y="105439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 rot="-686979">
            <a:off x="10455842" y="8671949"/>
            <a:ext cx="904710" cy="652755"/>
            <a:chOff x="0" y="0"/>
            <a:chExt cx="1206280" cy="870340"/>
          </a:xfrm>
        </p:grpSpPr>
        <p:sp>
          <p:nvSpPr>
            <p:cNvPr id="5" name="Freeform 5"/>
            <p:cNvSpPr/>
            <p:nvPr/>
          </p:nvSpPr>
          <p:spPr>
            <a:xfrm>
              <a:off x="-18796" y="-1016"/>
              <a:ext cx="1233678" cy="877316"/>
            </a:xfrm>
            <a:custGeom>
              <a:avLst/>
              <a:gdLst/>
              <a:ahLst/>
              <a:cxnLst/>
              <a:rect l="l" t="t" r="r" b="b"/>
              <a:pathLst>
                <a:path w="1233678" h="877316">
                  <a:moveTo>
                    <a:pt x="1052195" y="18923"/>
                  </a:moveTo>
                  <a:cubicBezTo>
                    <a:pt x="1043813" y="10541"/>
                    <a:pt x="1037590" y="0"/>
                    <a:pt x="1020826" y="1143"/>
                  </a:cubicBezTo>
                  <a:cubicBezTo>
                    <a:pt x="879348" y="6350"/>
                    <a:pt x="709549" y="13716"/>
                    <a:pt x="568071" y="25146"/>
                  </a:cubicBezTo>
                  <a:cubicBezTo>
                    <a:pt x="533527" y="154051"/>
                    <a:pt x="497840" y="282956"/>
                    <a:pt x="438150" y="404495"/>
                  </a:cubicBezTo>
                  <a:cubicBezTo>
                    <a:pt x="401447" y="478917"/>
                    <a:pt x="351155" y="545973"/>
                    <a:pt x="255778" y="574294"/>
                  </a:cubicBezTo>
                  <a:cubicBezTo>
                    <a:pt x="222250" y="583692"/>
                    <a:pt x="188722" y="589026"/>
                    <a:pt x="156210" y="597408"/>
                  </a:cubicBezTo>
                  <a:cubicBezTo>
                    <a:pt x="60706" y="619506"/>
                    <a:pt x="0" y="708533"/>
                    <a:pt x="24130" y="789178"/>
                  </a:cubicBezTo>
                  <a:cubicBezTo>
                    <a:pt x="37719" y="837438"/>
                    <a:pt x="77597" y="859409"/>
                    <a:pt x="130048" y="866775"/>
                  </a:cubicBezTo>
                  <a:cubicBezTo>
                    <a:pt x="205486" y="877316"/>
                    <a:pt x="282067" y="868807"/>
                    <a:pt x="356489" y="850011"/>
                  </a:cubicBezTo>
                  <a:cubicBezTo>
                    <a:pt x="486410" y="816483"/>
                    <a:pt x="615315" y="777748"/>
                    <a:pt x="744220" y="738886"/>
                  </a:cubicBezTo>
                  <a:cubicBezTo>
                    <a:pt x="793496" y="724154"/>
                    <a:pt x="836422" y="697992"/>
                    <a:pt x="880491" y="675005"/>
                  </a:cubicBezTo>
                  <a:cubicBezTo>
                    <a:pt x="973709" y="627888"/>
                    <a:pt x="1076452" y="606933"/>
                    <a:pt x="1178179" y="584835"/>
                  </a:cubicBezTo>
                  <a:cubicBezTo>
                    <a:pt x="1225296" y="574294"/>
                    <a:pt x="1233678" y="562864"/>
                    <a:pt x="1218057" y="525145"/>
                  </a:cubicBezTo>
                  <a:cubicBezTo>
                    <a:pt x="1163574" y="384683"/>
                    <a:pt x="1136269" y="240030"/>
                    <a:pt x="1082802" y="100711"/>
                  </a:cubicBezTo>
                  <a:cubicBezTo>
                    <a:pt x="1071245" y="73406"/>
                    <a:pt x="1062863" y="46228"/>
                    <a:pt x="1052449" y="18923"/>
                  </a:cubicBezTo>
                  <a:close/>
                </a:path>
              </a:pathLst>
            </a:custGeom>
            <a:solidFill>
              <a:srgbClr val="2F2F2F"/>
            </a:solidFill>
          </p:spPr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 rot="-686979">
            <a:off x="9301218" y="8577992"/>
            <a:ext cx="746207" cy="774301"/>
            <a:chOff x="0" y="0"/>
            <a:chExt cx="994942" cy="1032402"/>
          </a:xfrm>
        </p:grpSpPr>
        <p:sp>
          <p:nvSpPr>
            <p:cNvPr id="7" name="Freeform 7"/>
            <p:cNvSpPr/>
            <p:nvPr/>
          </p:nvSpPr>
          <p:spPr>
            <a:xfrm>
              <a:off x="-15367" y="-4826"/>
              <a:ext cx="1017651" cy="1049147"/>
            </a:xfrm>
            <a:custGeom>
              <a:avLst/>
              <a:gdLst/>
              <a:ahLst/>
              <a:cxnLst/>
              <a:rect l="l" t="t" r="r" b="b"/>
              <a:pathLst>
                <a:path w="1017651" h="1049147">
                  <a:moveTo>
                    <a:pt x="368935" y="81661"/>
                  </a:moveTo>
                  <a:cubicBezTo>
                    <a:pt x="378333" y="69088"/>
                    <a:pt x="392049" y="74295"/>
                    <a:pt x="402463" y="74295"/>
                  </a:cubicBezTo>
                  <a:cubicBezTo>
                    <a:pt x="464312" y="71120"/>
                    <a:pt x="526161" y="63754"/>
                    <a:pt x="585851" y="46990"/>
                  </a:cubicBezTo>
                  <a:cubicBezTo>
                    <a:pt x="629920" y="34544"/>
                    <a:pt x="706374" y="16764"/>
                    <a:pt x="751459" y="5207"/>
                  </a:cubicBezTo>
                  <a:cubicBezTo>
                    <a:pt x="769239" y="0"/>
                    <a:pt x="767207" y="50292"/>
                    <a:pt x="776605" y="101600"/>
                  </a:cubicBezTo>
                  <a:cubicBezTo>
                    <a:pt x="821690" y="238887"/>
                    <a:pt x="897128" y="361569"/>
                    <a:pt x="961009" y="490474"/>
                  </a:cubicBezTo>
                  <a:cubicBezTo>
                    <a:pt x="978789" y="526161"/>
                    <a:pt x="996696" y="562737"/>
                    <a:pt x="1007110" y="602615"/>
                  </a:cubicBezTo>
                  <a:cubicBezTo>
                    <a:pt x="1017651" y="648716"/>
                    <a:pt x="1001903" y="674878"/>
                    <a:pt x="958850" y="690626"/>
                  </a:cubicBezTo>
                  <a:cubicBezTo>
                    <a:pt x="914781" y="706374"/>
                    <a:pt x="867664" y="714756"/>
                    <a:pt x="824738" y="735711"/>
                  </a:cubicBezTo>
                  <a:cubicBezTo>
                    <a:pt x="790194" y="753491"/>
                    <a:pt x="759714" y="772414"/>
                    <a:pt x="752475" y="814324"/>
                  </a:cubicBezTo>
                  <a:cubicBezTo>
                    <a:pt x="747268" y="840486"/>
                    <a:pt x="726313" y="854202"/>
                    <a:pt x="705358" y="864616"/>
                  </a:cubicBezTo>
                  <a:cubicBezTo>
                    <a:pt x="554482" y="942213"/>
                    <a:pt x="397256" y="1004062"/>
                    <a:pt x="229489" y="1033399"/>
                  </a:cubicBezTo>
                  <a:cubicBezTo>
                    <a:pt x="140462" y="1049147"/>
                    <a:pt x="78613" y="1016635"/>
                    <a:pt x="38735" y="942213"/>
                  </a:cubicBezTo>
                  <a:cubicBezTo>
                    <a:pt x="0" y="872998"/>
                    <a:pt x="9398" y="801751"/>
                    <a:pt x="67056" y="733679"/>
                  </a:cubicBezTo>
                  <a:cubicBezTo>
                    <a:pt x="144653" y="642366"/>
                    <a:pt x="221107" y="550164"/>
                    <a:pt x="269367" y="437007"/>
                  </a:cubicBezTo>
                  <a:cubicBezTo>
                    <a:pt x="314452" y="321691"/>
                    <a:pt x="354203" y="204343"/>
                    <a:pt x="368935" y="81661"/>
                  </a:cubicBezTo>
                  <a:close/>
                </a:path>
              </a:pathLst>
            </a:custGeom>
            <a:solidFill>
              <a:srgbClr val="2F2F2F"/>
            </a:solidFill>
          </p:spPr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 rot="-686979">
            <a:off x="8809590" y="5801975"/>
            <a:ext cx="2128836" cy="3146225"/>
            <a:chOff x="0" y="0"/>
            <a:chExt cx="2838448" cy="4194967"/>
          </a:xfrm>
        </p:grpSpPr>
        <p:sp>
          <p:nvSpPr>
            <p:cNvPr id="9" name="Freeform 9"/>
            <p:cNvSpPr/>
            <p:nvPr/>
          </p:nvSpPr>
          <p:spPr>
            <a:xfrm>
              <a:off x="-10160" y="-2921"/>
              <a:ext cx="2848483" cy="4210304"/>
            </a:xfrm>
            <a:custGeom>
              <a:avLst/>
              <a:gdLst/>
              <a:ahLst/>
              <a:cxnLst/>
              <a:rect l="l" t="t" r="r" b="b"/>
              <a:pathLst>
                <a:path w="2848483" h="4210304">
                  <a:moveTo>
                    <a:pt x="729361" y="311404"/>
                  </a:moveTo>
                  <a:cubicBezTo>
                    <a:pt x="881380" y="246380"/>
                    <a:pt x="1036447" y="188722"/>
                    <a:pt x="1199896" y="156337"/>
                  </a:cubicBezTo>
                  <a:cubicBezTo>
                    <a:pt x="1449451" y="109093"/>
                    <a:pt x="1695704" y="47244"/>
                    <a:pt x="1947291" y="7366"/>
                  </a:cubicBezTo>
                  <a:cubicBezTo>
                    <a:pt x="1988185" y="0"/>
                    <a:pt x="2027936" y="2159"/>
                    <a:pt x="2066798" y="10541"/>
                  </a:cubicBezTo>
                  <a:cubicBezTo>
                    <a:pt x="2081530" y="28321"/>
                    <a:pt x="2094103" y="49276"/>
                    <a:pt x="2109724" y="62992"/>
                  </a:cubicBezTo>
                  <a:cubicBezTo>
                    <a:pt x="2208276" y="143637"/>
                    <a:pt x="2208276" y="244348"/>
                    <a:pt x="2264791" y="349123"/>
                  </a:cubicBezTo>
                  <a:cubicBezTo>
                    <a:pt x="2345436" y="496951"/>
                    <a:pt x="2334006" y="756793"/>
                    <a:pt x="2310892" y="900430"/>
                  </a:cubicBezTo>
                  <a:cubicBezTo>
                    <a:pt x="2282571" y="1002030"/>
                    <a:pt x="2244852" y="1051306"/>
                    <a:pt x="2216531" y="1152017"/>
                  </a:cubicBezTo>
                  <a:cubicBezTo>
                    <a:pt x="2196592" y="1222248"/>
                    <a:pt x="2112772" y="1422400"/>
                    <a:pt x="2116963" y="1453896"/>
                  </a:cubicBezTo>
                  <a:cubicBezTo>
                    <a:pt x="2134743" y="1610106"/>
                    <a:pt x="2152650" y="1766189"/>
                    <a:pt x="2168271" y="1923415"/>
                  </a:cubicBezTo>
                  <a:cubicBezTo>
                    <a:pt x="2177669" y="2011426"/>
                    <a:pt x="2180844" y="2100580"/>
                    <a:pt x="2207006" y="2186432"/>
                  </a:cubicBezTo>
                  <a:cubicBezTo>
                    <a:pt x="2216404" y="2215769"/>
                    <a:pt x="2243709" y="2380361"/>
                    <a:pt x="2350643" y="2626614"/>
                  </a:cubicBezTo>
                  <a:cubicBezTo>
                    <a:pt x="2352675" y="2630805"/>
                    <a:pt x="2595880" y="3101340"/>
                    <a:pt x="2699639" y="3363468"/>
                  </a:cubicBezTo>
                  <a:cubicBezTo>
                    <a:pt x="2780284" y="3569970"/>
                    <a:pt x="2816987" y="3884295"/>
                    <a:pt x="2848483" y="4109720"/>
                  </a:cubicBezTo>
                  <a:cubicBezTo>
                    <a:pt x="2780411" y="4208272"/>
                    <a:pt x="2378964" y="4210304"/>
                    <a:pt x="2319147" y="4183126"/>
                  </a:cubicBezTo>
                  <a:cubicBezTo>
                    <a:pt x="2200656" y="4129659"/>
                    <a:pt x="1858010" y="3179064"/>
                    <a:pt x="1779397" y="3004058"/>
                  </a:cubicBezTo>
                  <a:cubicBezTo>
                    <a:pt x="1723898" y="2880360"/>
                    <a:pt x="1439799" y="2439162"/>
                    <a:pt x="1396873" y="2343785"/>
                  </a:cubicBezTo>
                  <a:cubicBezTo>
                    <a:pt x="1369568" y="2287143"/>
                    <a:pt x="1280541" y="2075434"/>
                    <a:pt x="1255395" y="2018919"/>
                  </a:cubicBezTo>
                  <a:cubicBezTo>
                    <a:pt x="1199896" y="1896237"/>
                    <a:pt x="1152652" y="1643761"/>
                    <a:pt x="1113917" y="1515872"/>
                  </a:cubicBezTo>
                  <a:cubicBezTo>
                    <a:pt x="1099185" y="1468755"/>
                    <a:pt x="935736" y="1723390"/>
                    <a:pt x="846709" y="1856486"/>
                  </a:cubicBezTo>
                  <a:cubicBezTo>
                    <a:pt x="731393" y="2029460"/>
                    <a:pt x="848741" y="2023110"/>
                    <a:pt x="914781" y="2228596"/>
                  </a:cubicBezTo>
                  <a:cubicBezTo>
                    <a:pt x="1031113" y="2591181"/>
                    <a:pt x="987044" y="3297682"/>
                    <a:pt x="998601" y="3609975"/>
                  </a:cubicBezTo>
                  <a:cubicBezTo>
                    <a:pt x="678942" y="3716909"/>
                    <a:pt x="592963" y="3832225"/>
                    <a:pt x="538480" y="3549142"/>
                  </a:cubicBezTo>
                  <a:cubicBezTo>
                    <a:pt x="255651" y="2061591"/>
                    <a:pt x="39751" y="1977771"/>
                    <a:pt x="10414" y="1642364"/>
                  </a:cubicBezTo>
                  <a:cubicBezTo>
                    <a:pt x="0" y="1520825"/>
                    <a:pt x="283972" y="1079627"/>
                    <a:pt x="361569" y="1002030"/>
                  </a:cubicBezTo>
                  <a:cubicBezTo>
                    <a:pt x="439166" y="924433"/>
                    <a:pt x="486283" y="824865"/>
                    <a:pt x="498856" y="713867"/>
                  </a:cubicBezTo>
                  <a:cubicBezTo>
                    <a:pt x="502031" y="687705"/>
                    <a:pt x="508254" y="659384"/>
                    <a:pt x="519811" y="636270"/>
                  </a:cubicBezTo>
                  <a:cubicBezTo>
                    <a:pt x="571119" y="539877"/>
                    <a:pt x="629920" y="444500"/>
                    <a:pt x="684403" y="348107"/>
                  </a:cubicBezTo>
                  <a:cubicBezTo>
                    <a:pt x="691769" y="330327"/>
                    <a:pt x="704342" y="312420"/>
                    <a:pt x="729488" y="311404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0" name="Group 10"/>
          <p:cNvGrpSpPr>
            <a:grpSpLocks noChangeAspect="1"/>
          </p:cNvGrpSpPr>
          <p:nvPr/>
        </p:nvGrpSpPr>
        <p:grpSpPr>
          <a:xfrm rot="-686979">
            <a:off x="7442520" y="2558253"/>
            <a:ext cx="1247857" cy="1966151"/>
            <a:chOff x="0" y="0"/>
            <a:chExt cx="1663809" cy="2621535"/>
          </a:xfrm>
        </p:grpSpPr>
        <p:sp>
          <p:nvSpPr>
            <p:cNvPr id="11" name="Freeform 11"/>
            <p:cNvSpPr/>
            <p:nvPr/>
          </p:nvSpPr>
          <p:spPr>
            <a:xfrm>
              <a:off x="-26924" y="-11176"/>
              <a:ext cx="1690751" cy="2632710"/>
            </a:xfrm>
            <a:custGeom>
              <a:avLst/>
              <a:gdLst/>
              <a:ahLst/>
              <a:cxnLst/>
              <a:rect l="l" t="t" r="r" b="b"/>
              <a:pathLst>
                <a:path w="1690751" h="2632710">
                  <a:moveTo>
                    <a:pt x="1690751" y="1944116"/>
                  </a:moveTo>
                  <a:cubicBezTo>
                    <a:pt x="1570228" y="2156841"/>
                    <a:pt x="1448689" y="2368550"/>
                    <a:pt x="1326007" y="2581402"/>
                  </a:cubicBezTo>
                  <a:cubicBezTo>
                    <a:pt x="1315466" y="2599182"/>
                    <a:pt x="1302893" y="2614930"/>
                    <a:pt x="1292479" y="2632710"/>
                  </a:cubicBezTo>
                  <a:cubicBezTo>
                    <a:pt x="1240028" y="2613787"/>
                    <a:pt x="1206500" y="2567686"/>
                    <a:pt x="1172972" y="2527935"/>
                  </a:cubicBezTo>
                  <a:cubicBezTo>
                    <a:pt x="967613" y="2287905"/>
                    <a:pt x="755904" y="2051050"/>
                    <a:pt x="576580" y="1786890"/>
                  </a:cubicBezTo>
                  <a:cubicBezTo>
                    <a:pt x="461264" y="1617091"/>
                    <a:pt x="339725" y="1451483"/>
                    <a:pt x="241173" y="1271270"/>
                  </a:cubicBezTo>
                  <a:cubicBezTo>
                    <a:pt x="223393" y="1239774"/>
                    <a:pt x="199263" y="1209421"/>
                    <a:pt x="201295" y="1169670"/>
                  </a:cubicBezTo>
                  <a:cubicBezTo>
                    <a:pt x="159385" y="1083691"/>
                    <a:pt x="122682" y="995680"/>
                    <a:pt x="73406" y="915035"/>
                  </a:cubicBezTo>
                  <a:cubicBezTo>
                    <a:pt x="0" y="793496"/>
                    <a:pt x="22098" y="672973"/>
                    <a:pt x="78613" y="561848"/>
                  </a:cubicBezTo>
                  <a:cubicBezTo>
                    <a:pt x="161544" y="398272"/>
                    <a:pt x="253873" y="238887"/>
                    <a:pt x="326136" y="68072"/>
                  </a:cubicBezTo>
                  <a:cubicBezTo>
                    <a:pt x="343916" y="27178"/>
                    <a:pt x="377444" y="0"/>
                    <a:pt x="419481" y="15748"/>
                  </a:cubicBezTo>
                  <a:cubicBezTo>
                    <a:pt x="456184" y="28321"/>
                    <a:pt x="503301" y="31496"/>
                    <a:pt x="508508" y="98552"/>
                  </a:cubicBezTo>
                  <a:cubicBezTo>
                    <a:pt x="521081" y="262001"/>
                    <a:pt x="522097" y="423418"/>
                    <a:pt x="489585" y="588010"/>
                  </a:cubicBezTo>
                  <a:cubicBezTo>
                    <a:pt x="515874" y="442214"/>
                    <a:pt x="643763" y="358394"/>
                    <a:pt x="696087" y="228473"/>
                  </a:cubicBezTo>
                  <a:cubicBezTo>
                    <a:pt x="704469" y="207518"/>
                    <a:pt x="717042" y="187579"/>
                    <a:pt x="743204" y="182372"/>
                  </a:cubicBezTo>
                  <a:cubicBezTo>
                    <a:pt x="805053" y="148844"/>
                    <a:pt x="820801" y="158242"/>
                    <a:pt x="827024" y="228473"/>
                  </a:cubicBezTo>
                  <a:cubicBezTo>
                    <a:pt x="829183" y="249428"/>
                    <a:pt x="827024" y="269367"/>
                    <a:pt x="823849" y="290322"/>
                  </a:cubicBezTo>
                  <a:cubicBezTo>
                    <a:pt x="781939" y="493649"/>
                    <a:pt x="730631" y="694817"/>
                    <a:pt x="676021" y="895096"/>
                  </a:cubicBezTo>
                  <a:cubicBezTo>
                    <a:pt x="658241" y="960120"/>
                    <a:pt x="673862" y="1007237"/>
                    <a:pt x="730504" y="1051306"/>
                  </a:cubicBezTo>
                  <a:cubicBezTo>
                    <a:pt x="895096" y="1179195"/>
                    <a:pt x="1032383" y="1290320"/>
                    <a:pt x="1179068" y="1439037"/>
                  </a:cubicBezTo>
                  <a:cubicBezTo>
                    <a:pt x="1273429" y="1616202"/>
                    <a:pt x="1472565" y="1735582"/>
                    <a:pt x="1614043" y="1863471"/>
                  </a:cubicBezTo>
                  <a:cubicBezTo>
                    <a:pt x="1642364" y="1886585"/>
                    <a:pt x="1685290" y="1901190"/>
                    <a:pt x="1690497" y="1944116"/>
                  </a:cubicBezTo>
                  <a:close/>
                </a:path>
              </a:pathLst>
            </a:custGeom>
            <a:solidFill>
              <a:srgbClr val="FEC082"/>
            </a:solidFill>
          </p:spPr>
        </p:sp>
      </p:grpSp>
      <p:grpSp>
        <p:nvGrpSpPr>
          <p:cNvPr id="12" name="Group 12"/>
          <p:cNvGrpSpPr>
            <a:grpSpLocks noChangeAspect="1"/>
          </p:cNvGrpSpPr>
          <p:nvPr/>
        </p:nvGrpSpPr>
        <p:grpSpPr>
          <a:xfrm rot="-686979">
            <a:off x="7836777" y="3186767"/>
            <a:ext cx="2120216" cy="3158298"/>
            <a:chOff x="0" y="0"/>
            <a:chExt cx="2826955" cy="4211064"/>
          </a:xfrm>
        </p:grpSpPr>
        <p:sp>
          <p:nvSpPr>
            <p:cNvPr id="13" name="Freeform 13"/>
            <p:cNvSpPr/>
            <p:nvPr/>
          </p:nvSpPr>
          <p:spPr>
            <a:xfrm>
              <a:off x="-87757" y="-3175"/>
              <a:ext cx="2970022" cy="4281170"/>
            </a:xfrm>
            <a:custGeom>
              <a:avLst/>
              <a:gdLst/>
              <a:ahLst/>
              <a:cxnLst/>
              <a:rect l="l" t="t" r="r" b="b"/>
              <a:pathLst>
                <a:path w="2970022" h="4281170">
                  <a:moveTo>
                    <a:pt x="1961896" y="1229360"/>
                  </a:moveTo>
                  <a:cubicBezTo>
                    <a:pt x="2085594" y="1300607"/>
                    <a:pt x="2193544" y="1385570"/>
                    <a:pt x="2294128" y="1487170"/>
                  </a:cubicBezTo>
                  <a:cubicBezTo>
                    <a:pt x="2401062" y="1598295"/>
                    <a:pt x="2475484" y="1721993"/>
                    <a:pt x="2500630" y="1872869"/>
                  </a:cubicBezTo>
                  <a:cubicBezTo>
                    <a:pt x="2505837" y="1906397"/>
                    <a:pt x="2507996" y="1940941"/>
                    <a:pt x="2498471" y="1973453"/>
                  </a:cubicBezTo>
                  <a:cubicBezTo>
                    <a:pt x="2454402" y="2125472"/>
                    <a:pt x="2469134" y="2276348"/>
                    <a:pt x="2527808" y="2421001"/>
                  </a:cubicBezTo>
                  <a:cubicBezTo>
                    <a:pt x="2594864" y="2590800"/>
                    <a:pt x="2627376" y="2766822"/>
                    <a:pt x="2631567" y="2948178"/>
                  </a:cubicBezTo>
                  <a:cubicBezTo>
                    <a:pt x="2633726" y="3049778"/>
                    <a:pt x="2696591" y="3130550"/>
                    <a:pt x="2727960" y="3222752"/>
                  </a:cubicBezTo>
                  <a:cubicBezTo>
                    <a:pt x="2780411" y="3376803"/>
                    <a:pt x="2970022" y="3821176"/>
                    <a:pt x="2898775" y="3975227"/>
                  </a:cubicBezTo>
                  <a:cubicBezTo>
                    <a:pt x="2742565" y="3987800"/>
                    <a:pt x="2361057" y="4098925"/>
                    <a:pt x="2208149" y="4130294"/>
                  </a:cubicBezTo>
                  <a:cubicBezTo>
                    <a:pt x="1910461" y="4193159"/>
                    <a:pt x="1434719" y="4281170"/>
                    <a:pt x="1281684" y="4132453"/>
                  </a:cubicBezTo>
                  <a:cubicBezTo>
                    <a:pt x="1231392" y="4083177"/>
                    <a:pt x="1201039" y="3202813"/>
                    <a:pt x="1190498" y="3033014"/>
                  </a:cubicBezTo>
                  <a:cubicBezTo>
                    <a:pt x="1187323" y="2980563"/>
                    <a:pt x="1181100" y="2932430"/>
                    <a:pt x="1160145" y="2884170"/>
                  </a:cubicBezTo>
                  <a:cubicBezTo>
                    <a:pt x="1118235" y="2792984"/>
                    <a:pt x="1102487" y="2621153"/>
                    <a:pt x="1125601" y="2520442"/>
                  </a:cubicBezTo>
                  <a:cubicBezTo>
                    <a:pt x="1175893" y="2287778"/>
                    <a:pt x="1122426" y="2108581"/>
                    <a:pt x="1207389" y="1886331"/>
                  </a:cubicBezTo>
                  <a:cubicBezTo>
                    <a:pt x="1210564" y="1878965"/>
                    <a:pt x="1212596" y="1870583"/>
                    <a:pt x="1216787" y="1863217"/>
                  </a:cubicBezTo>
                  <a:cubicBezTo>
                    <a:pt x="1260856" y="1795145"/>
                    <a:pt x="1273429" y="1734312"/>
                    <a:pt x="1187450" y="1684020"/>
                  </a:cubicBezTo>
                  <a:cubicBezTo>
                    <a:pt x="1164336" y="1671447"/>
                    <a:pt x="1180084" y="1629537"/>
                    <a:pt x="1157097" y="1610614"/>
                  </a:cubicBezTo>
                  <a:cubicBezTo>
                    <a:pt x="957834" y="1449578"/>
                    <a:pt x="0" y="353187"/>
                    <a:pt x="94234" y="186563"/>
                  </a:cubicBezTo>
                  <a:cubicBezTo>
                    <a:pt x="136144" y="113284"/>
                    <a:pt x="431800" y="66040"/>
                    <a:pt x="489331" y="3175"/>
                  </a:cubicBezTo>
                  <a:cubicBezTo>
                    <a:pt x="499872" y="0"/>
                    <a:pt x="1428369" y="912876"/>
                    <a:pt x="1436751" y="918083"/>
                  </a:cubicBezTo>
                  <a:cubicBezTo>
                    <a:pt x="1745869" y="1109853"/>
                    <a:pt x="1873758" y="1085723"/>
                    <a:pt x="1961769" y="1229360"/>
                  </a:cubicBez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 rot="-686979">
            <a:off x="7895547" y="3258127"/>
            <a:ext cx="539865" cy="560983"/>
            <a:chOff x="0" y="0"/>
            <a:chExt cx="719820" cy="74797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719836" cy="748030"/>
            </a:xfrm>
            <a:custGeom>
              <a:avLst/>
              <a:gdLst/>
              <a:ahLst/>
              <a:cxnLst/>
              <a:rect l="l" t="t" r="r" b="b"/>
              <a:pathLst>
                <a:path w="719836" h="748030">
                  <a:moveTo>
                    <a:pt x="0" y="173228"/>
                  </a:moveTo>
                  <a:lnTo>
                    <a:pt x="186690" y="0"/>
                  </a:lnTo>
                  <a:lnTo>
                    <a:pt x="719836" y="574802"/>
                  </a:lnTo>
                  <a:lnTo>
                    <a:pt x="533146" y="748030"/>
                  </a:lnTo>
                  <a:close/>
                </a:path>
              </a:pathLst>
            </a:custGeom>
            <a:solidFill>
              <a:srgbClr val="3F3F3F"/>
            </a:solidFill>
          </p:spPr>
        </p:sp>
      </p:grpSp>
      <p:grpSp>
        <p:nvGrpSpPr>
          <p:cNvPr id="16" name="Group 16"/>
          <p:cNvGrpSpPr>
            <a:grpSpLocks noChangeAspect="1"/>
          </p:cNvGrpSpPr>
          <p:nvPr/>
        </p:nvGrpSpPr>
        <p:grpSpPr>
          <a:xfrm rot="-686979">
            <a:off x="8316322" y="3466392"/>
            <a:ext cx="780592" cy="656138"/>
            <a:chOff x="0" y="0"/>
            <a:chExt cx="1040789" cy="874850"/>
          </a:xfrm>
        </p:grpSpPr>
        <p:sp>
          <p:nvSpPr>
            <p:cNvPr id="17" name="Freeform 17"/>
            <p:cNvSpPr/>
            <p:nvPr/>
          </p:nvSpPr>
          <p:spPr>
            <a:xfrm>
              <a:off x="0" y="-20193"/>
              <a:ext cx="1045972" cy="895096"/>
            </a:xfrm>
            <a:custGeom>
              <a:avLst/>
              <a:gdLst/>
              <a:ahLst/>
              <a:cxnLst/>
              <a:rect l="l" t="t" r="r" b="b"/>
              <a:pathLst>
                <a:path w="1045972" h="895096">
                  <a:moveTo>
                    <a:pt x="514604" y="642493"/>
                  </a:moveTo>
                  <a:cubicBezTo>
                    <a:pt x="391922" y="542925"/>
                    <a:pt x="272542" y="441325"/>
                    <a:pt x="147828" y="343789"/>
                  </a:cubicBezTo>
                  <a:cubicBezTo>
                    <a:pt x="83820" y="294513"/>
                    <a:pt x="19939" y="231648"/>
                    <a:pt x="0" y="157226"/>
                  </a:cubicBezTo>
                  <a:cubicBezTo>
                    <a:pt x="37719" y="172974"/>
                    <a:pt x="170815" y="101600"/>
                    <a:pt x="193929" y="78613"/>
                  </a:cubicBezTo>
                  <a:cubicBezTo>
                    <a:pt x="270383" y="0"/>
                    <a:pt x="366776" y="20955"/>
                    <a:pt x="455930" y="28321"/>
                  </a:cubicBezTo>
                  <a:cubicBezTo>
                    <a:pt x="655066" y="40894"/>
                    <a:pt x="797560" y="151003"/>
                    <a:pt x="909701" y="302895"/>
                  </a:cubicBezTo>
                  <a:cubicBezTo>
                    <a:pt x="940054" y="342773"/>
                    <a:pt x="965200" y="384683"/>
                    <a:pt x="940054" y="439166"/>
                  </a:cubicBezTo>
                  <a:cubicBezTo>
                    <a:pt x="922274" y="479044"/>
                    <a:pt x="942086" y="502031"/>
                    <a:pt x="988314" y="499999"/>
                  </a:cubicBezTo>
                  <a:cubicBezTo>
                    <a:pt x="1006094" y="497840"/>
                    <a:pt x="1029208" y="491617"/>
                    <a:pt x="1038606" y="515747"/>
                  </a:cubicBezTo>
                  <a:cubicBezTo>
                    <a:pt x="1045972" y="534670"/>
                    <a:pt x="1033399" y="554482"/>
                    <a:pt x="1018667" y="565023"/>
                  </a:cubicBezTo>
                  <a:cubicBezTo>
                    <a:pt x="968375" y="598551"/>
                    <a:pt x="974598" y="667766"/>
                    <a:pt x="985139" y="693928"/>
                  </a:cubicBezTo>
                  <a:cubicBezTo>
                    <a:pt x="1015492" y="770382"/>
                    <a:pt x="990346" y="830199"/>
                    <a:pt x="965200" y="895096"/>
                  </a:cubicBezTo>
                  <a:cubicBezTo>
                    <a:pt x="848995" y="773430"/>
                    <a:pt x="651891" y="736727"/>
                    <a:pt x="514604" y="642493"/>
                  </a:cubicBezTo>
                  <a:close/>
                </a:path>
              </a:pathLst>
            </a:custGeom>
            <a:solidFill>
              <a:srgbClr val="774200"/>
            </a:solidFill>
          </p:spPr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1166212">
            <a:off x="4937889" y="1636694"/>
            <a:ext cx="830841" cy="7907894"/>
            <a:chOff x="0" y="0"/>
            <a:chExt cx="1107788" cy="1054385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07821" cy="10543921"/>
            </a:xfrm>
            <a:custGeom>
              <a:avLst/>
              <a:gdLst/>
              <a:ahLst/>
              <a:cxnLst/>
              <a:rect l="l" t="t" r="r" b="b"/>
              <a:pathLst>
                <a:path w="1107821" h="10543921">
                  <a:moveTo>
                    <a:pt x="0" y="0"/>
                  </a:moveTo>
                  <a:lnTo>
                    <a:pt x="1107821" y="0"/>
                  </a:lnTo>
                  <a:lnTo>
                    <a:pt x="1107821" y="10543921"/>
                  </a:lnTo>
                  <a:lnTo>
                    <a:pt x="0" y="105439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 rot="2048574">
            <a:off x="2883869" y="2005618"/>
            <a:ext cx="830842" cy="7907893"/>
            <a:chOff x="0" y="0"/>
            <a:chExt cx="1107789" cy="1054385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07821" cy="10543921"/>
            </a:xfrm>
            <a:custGeom>
              <a:avLst/>
              <a:gdLst/>
              <a:ahLst/>
              <a:cxnLst/>
              <a:rect l="l" t="t" r="r" b="b"/>
              <a:pathLst>
                <a:path w="1107821" h="10543921">
                  <a:moveTo>
                    <a:pt x="0" y="0"/>
                  </a:moveTo>
                  <a:lnTo>
                    <a:pt x="1107821" y="0"/>
                  </a:lnTo>
                  <a:lnTo>
                    <a:pt x="1107821" y="10543921"/>
                  </a:lnTo>
                  <a:lnTo>
                    <a:pt x="0" y="10543921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2" name="TextBox 22"/>
          <p:cNvSpPr txBox="1"/>
          <p:nvPr/>
        </p:nvSpPr>
        <p:spPr>
          <a:xfrm rot="-3340816">
            <a:off x="-1002930" y="5140154"/>
            <a:ext cx="6758172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467"/>
              </a:lnSpc>
            </a:pPr>
            <a:r>
              <a:rPr lang="fa-IR" sz="4899" spc="740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بحران نفتی</a:t>
            </a:r>
            <a:endParaRPr lang="en-US" sz="4899" spc="740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13158904" y="4091209"/>
            <a:ext cx="68578" cy="1508760"/>
            <a:chOff x="0" y="0"/>
            <a:chExt cx="91438" cy="20116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91440" cy="2011680"/>
            </a:xfrm>
            <a:custGeom>
              <a:avLst/>
              <a:gdLst/>
              <a:ahLst/>
              <a:cxnLst/>
              <a:rect l="l" t="t" r="r" b="b"/>
              <a:pathLst>
                <a:path w="91440" h="2011680">
                  <a:moveTo>
                    <a:pt x="0" y="0"/>
                  </a:moveTo>
                  <a:lnTo>
                    <a:pt x="91440" y="0"/>
                  </a:lnTo>
                  <a:lnTo>
                    <a:pt x="91440" y="2011680"/>
                  </a:lnTo>
                  <a:lnTo>
                    <a:pt x="0" y="2011680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11718591" y="5743749"/>
            <a:ext cx="5829178" cy="19284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99" spc="25" dirty="0">
                <a:solidFill>
                  <a:srgbClr val="00000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</a:t>
            </a:r>
            <a:endParaRPr lang="en-US" sz="1699" spc="25" dirty="0">
              <a:solidFill>
                <a:srgbClr val="000000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11752120" y="8780180"/>
            <a:ext cx="3896142" cy="648072"/>
            <a:chOff x="0" y="0"/>
            <a:chExt cx="5194856" cy="864096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5194808" cy="864108"/>
            </a:xfrm>
            <a:custGeom>
              <a:avLst/>
              <a:gdLst/>
              <a:ahLst/>
              <a:cxnLst/>
              <a:rect l="l" t="t" r="r" b="b"/>
              <a:pathLst>
                <a:path w="5194808" h="864108">
                  <a:moveTo>
                    <a:pt x="0" y="0"/>
                  </a:moveTo>
                  <a:lnTo>
                    <a:pt x="5194808" y="0"/>
                  </a:lnTo>
                  <a:lnTo>
                    <a:pt x="5194808" y="864108"/>
                  </a:lnTo>
                  <a:lnTo>
                    <a:pt x="0" y="864108"/>
                  </a:lnTo>
                  <a:close/>
                </a:path>
              </a:pathLst>
            </a:custGeom>
            <a:solidFill>
              <a:srgbClr val="EB494B"/>
            </a:solidFill>
          </p:spPr>
        </p:sp>
        <p:sp>
          <p:nvSpPr>
            <p:cNvPr id="28" name="TextBox 28"/>
            <p:cNvSpPr txBox="1"/>
            <p:nvPr/>
          </p:nvSpPr>
          <p:spPr>
            <a:xfrm>
              <a:off x="0" y="38100"/>
              <a:ext cx="5194856" cy="8259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592"/>
                </a:lnSpc>
              </a:pPr>
              <a:r>
                <a:rPr lang="fa-IR" sz="2400" spc="85" dirty="0">
                  <a:solidFill>
                    <a:schemeClr val="bg1"/>
                  </a:solidFill>
                  <a:latin typeface="Montserrat"/>
                  <a:cs typeface="B Nazanin" pitchFamily="2" charset="-78"/>
                </a:rPr>
                <a:t>اینفوگرافیک</a:t>
              </a:r>
              <a:endParaRPr lang="en-US" sz="2400" spc="35" dirty="0">
                <a:solidFill>
                  <a:schemeClr val="bg1"/>
                </a:solidFill>
                <a:latin typeface="Montserrat"/>
                <a:cs typeface="B Nazanin" pitchFamily="2" charset="-78"/>
              </a:endParaRPr>
            </a:p>
          </p:txBody>
        </p:sp>
      </p:grpSp>
      <p:sp>
        <p:nvSpPr>
          <p:cNvPr id="29" name="TextBox 29"/>
          <p:cNvSpPr txBox="1"/>
          <p:nvPr/>
        </p:nvSpPr>
        <p:spPr>
          <a:xfrm>
            <a:off x="14010717" y="4153692"/>
            <a:ext cx="1640279" cy="62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919"/>
              </a:lnSpc>
            </a:pPr>
            <a:r>
              <a:rPr lang="en-US" sz="4099" spc="60">
                <a:solidFill>
                  <a:srgbClr val="EB494B"/>
                </a:solidFill>
                <a:latin typeface="Montserrat Bold"/>
                <a:cs typeface="B Nazanin" pitchFamily="2" charset="-78"/>
              </a:rPr>
              <a:t>60%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4010718" y="5036869"/>
            <a:ext cx="2195288" cy="294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279"/>
              </a:lnSpc>
            </a:pPr>
            <a:r>
              <a:rPr lang="fa-IR" sz="1899" spc="28" dirty="0">
                <a:solidFill>
                  <a:srgbClr val="404040"/>
                </a:solidFill>
                <a:latin typeface="Montserrat Bold"/>
                <a:cs typeface="B Nazanin" pitchFamily="2" charset="-78"/>
              </a:rPr>
              <a:t>متن شما در اینجا</a:t>
            </a:r>
            <a:endParaRPr lang="en-US" sz="1899" spc="28" dirty="0">
              <a:solidFill>
                <a:srgbClr val="404040"/>
              </a:solidFill>
              <a:latin typeface="Montserrat Bold"/>
              <a:cs typeface="B Nazanin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1164518" y="770798"/>
            <a:ext cx="6327359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6359"/>
              </a:lnSpc>
            </a:pPr>
            <a:r>
              <a:rPr lang="fa-IR" sz="5299" spc="78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ارائه </a:t>
            </a:r>
          </a:p>
          <a:p>
            <a:pPr rtl="1">
              <a:lnSpc>
                <a:spcPts val="6359"/>
              </a:lnSpc>
            </a:pPr>
            <a:r>
              <a:rPr lang="fa-IR" sz="5299" spc="78" dirty="0">
                <a:solidFill>
                  <a:srgbClr val="262626"/>
                </a:solidFill>
                <a:latin typeface="Montserrat Bold"/>
                <a:cs typeface="B Nazanin" pitchFamily="2" charset="-78"/>
              </a:rPr>
              <a:t>عالی</a:t>
            </a:r>
            <a:endParaRPr lang="en-US" sz="5299" spc="78" dirty="0">
              <a:solidFill>
                <a:srgbClr val="262626"/>
              </a:solidFill>
              <a:latin typeface="Montserrat Bold"/>
              <a:cs typeface="B Nazanin" pitchFamily="2" charset="-78"/>
            </a:endParaRPr>
          </a:p>
        </p:txBody>
      </p:sp>
      <p:grpSp>
        <p:nvGrpSpPr>
          <p:cNvPr id="32" name="Group 3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EB494B"/>
            </a:solidFill>
          </p:spPr>
        </p:sp>
      </p:grpSp>
      <p:grpSp>
        <p:nvGrpSpPr>
          <p:cNvPr id="34" name="Group 3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35" name="Freeform 3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EB494B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11" y="0"/>
            <a:ext cx="18279189" cy="10287002"/>
          </a:xfrm>
          <a:custGeom>
            <a:avLst/>
            <a:gdLst/>
            <a:ahLst/>
            <a:cxnLst/>
            <a:rect l="l" t="t" r="r" b="b"/>
            <a:pathLst>
              <a:path w="18279189" h="10287002">
                <a:moveTo>
                  <a:pt x="0" y="0"/>
                </a:moveTo>
                <a:lnTo>
                  <a:pt x="18279189" y="0"/>
                </a:lnTo>
                <a:lnTo>
                  <a:pt x="18279189" y="10287002"/>
                </a:lnTo>
                <a:lnTo>
                  <a:pt x="0" y="102870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85" b="-18351"/>
            </a:stretch>
          </a:blipFill>
        </p:spPr>
        <p:txBody>
          <a:bodyPr/>
          <a:lstStyle/>
          <a:p>
            <a:pPr algn="r" rtl="1"/>
            <a:endParaRPr lang="en-US" dirty="0">
              <a:cs typeface="B Nazanin" pitchFamily="2" charset="-78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567104" y="2677257"/>
            <a:ext cx="7649308" cy="6541478"/>
            <a:chOff x="0" y="0"/>
            <a:chExt cx="10199078" cy="872197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0199116" cy="8721979"/>
            </a:xfrm>
            <a:custGeom>
              <a:avLst/>
              <a:gdLst/>
              <a:ahLst/>
              <a:cxnLst/>
              <a:rect l="l" t="t" r="r" b="b"/>
              <a:pathLst>
                <a:path w="10199116" h="8721979">
                  <a:moveTo>
                    <a:pt x="0" y="0"/>
                  </a:moveTo>
                  <a:lnTo>
                    <a:pt x="10199116" y="0"/>
                  </a:lnTo>
                  <a:lnTo>
                    <a:pt x="10199116" y="8721979"/>
                  </a:lnTo>
                  <a:lnTo>
                    <a:pt x="0" y="8721979"/>
                  </a:lnTo>
                  <a:close/>
                </a:path>
              </a:pathLst>
            </a:custGeom>
            <a:solidFill>
              <a:srgbClr val="EB494B">
                <a:alpha val="60000"/>
              </a:srgbClr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060833" y="3252821"/>
            <a:ext cx="658607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r>
              <a:rPr lang="en-US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73901" y="3933662"/>
            <a:ext cx="6539362" cy="360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 </a:t>
            </a:r>
            <a:r>
              <a:rPr lang="en-US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82830" y="5197038"/>
            <a:ext cx="6539361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r>
              <a:rPr lang="en-US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B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95898" y="5877879"/>
            <a:ext cx="6552119" cy="360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 </a:t>
            </a:r>
            <a:r>
              <a:rPr lang="en-US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07435" y="7033241"/>
            <a:ext cx="6510645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359"/>
              </a:lnSpc>
            </a:pPr>
            <a:r>
              <a:rPr lang="fa-IR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محتوا</a:t>
            </a:r>
            <a:r>
              <a:rPr lang="en-US" sz="2799" spc="41" dirty="0">
                <a:solidFill>
                  <a:srgbClr val="FFFFFF"/>
                </a:solidFill>
                <a:latin typeface="Montserrat Bold"/>
                <a:cs typeface="B Nazanin" pitchFamily="2" charset="-78"/>
              </a:rPr>
              <a:t>C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20503" y="7714082"/>
            <a:ext cx="6497577" cy="360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439"/>
              </a:lnSpc>
            </a:pPr>
            <a:r>
              <a:rPr lang="fa-IR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یک ارائه پاورپوینت مدرن که به زیبایی طراحی شده است دریافت کنید. من امیدوارم و معتقدم که این الگو در زمان، پول و اعتبار شما صرفه جویی کند. تغییر رنگ، عکس و متن آسان است. </a:t>
            </a:r>
            <a:r>
              <a:rPr lang="en-US" sz="1200" spc="17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288500" y="503794"/>
            <a:ext cx="8046556" cy="1654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ما ارائه حرفه ای با کیفیت</a:t>
            </a:r>
          </a:p>
          <a:p>
            <a:pPr algn="l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ایجاد می کنیم</a:t>
            </a:r>
          </a:p>
          <a:p>
            <a:pPr algn="l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itchFamily="2" charset="-78"/>
              </a:rPr>
              <a:t> </a:t>
            </a:r>
            <a:endParaRPr lang="en-US" sz="3600" spc="53" dirty="0">
              <a:solidFill>
                <a:srgbClr val="FFFFFF"/>
              </a:solidFill>
              <a:latin typeface="Montserrat"/>
              <a:cs typeface="B Nazanin" pitchFamily="2" charset="-78"/>
            </a:endParaRPr>
          </a:p>
        </p:txBody>
      </p:sp>
      <p:grpSp>
        <p:nvGrpSpPr>
          <p:cNvPr id="12" name="Group 12"/>
          <p:cNvGrpSpPr>
            <a:grpSpLocks noChangeAspect="1"/>
          </p:cNvGrpSpPr>
          <p:nvPr/>
        </p:nvGrpSpPr>
        <p:grpSpPr>
          <a:xfrm>
            <a:off x="0" y="9780105"/>
            <a:ext cx="18288000" cy="506895"/>
            <a:chOff x="0" y="0"/>
            <a:chExt cx="24384000" cy="67586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675894"/>
            </a:xfrm>
            <a:custGeom>
              <a:avLst/>
              <a:gdLst/>
              <a:ahLst/>
              <a:cxnLst/>
              <a:rect l="l" t="t" r="r" b="b"/>
              <a:pathLst>
                <a:path w="24384000" h="675894">
                  <a:moveTo>
                    <a:pt x="0" y="0"/>
                  </a:moveTo>
                  <a:lnTo>
                    <a:pt x="24384000" y="0"/>
                  </a:lnTo>
                  <a:lnTo>
                    <a:pt x="24384000" y="675894"/>
                  </a:lnTo>
                  <a:lnTo>
                    <a:pt x="0" y="675894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4" name="Group 14"/>
          <p:cNvGrpSpPr>
            <a:grpSpLocks noChangeAspect="1"/>
          </p:cNvGrpSpPr>
          <p:nvPr/>
        </p:nvGrpSpPr>
        <p:grpSpPr>
          <a:xfrm>
            <a:off x="15664239" y="7944759"/>
            <a:ext cx="2281935" cy="1949374"/>
            <a:chOff x="0" y="0"/>
            <a:chExt cx="3042580" cy="2599166"/>
          </a:xfrm>
        </p:grpSpPr>
        <p:sp>
          <p:nvSpPr>
            <p:cNvPr id="15" name="Freeform 15"/>
            <p:cNvSpPr/>
            <p:nvPr/>
          </p:nvSpPr>
          <p:spPr>
            <a:xfrm>
              <a:off x="0" y="-254"/>
              <a:ext cx="3042666" cy="2599055"/>
            </a:xfrm>
            <a:custGeom>
              <a:avLst/>
              <a:gdLst/>
              <a:ahLst/>
              <a:cxnLst/>
              <a:rect l="l" t="t" r="r" b="b"/>
              <a:pathLst>
                <a:path w="3042666" h="2599055">
                  <a:moveTo>
                    <a:pt x="404876" y="2160651"/>
                  </a:moveTo>
                  <a:cubicBezTo>
                    <a:pt x="404876" y="2109978"/>
                    <a:pt x="410464" y="2048129"/>
                    <a:pt x="376809" y="1974977"/>
                  </a:cubicBezTo>
                  <a:cubicBezTo>
                    <a:pt x="314960" y="1856867"/>
                    <a:pt x="359918" y="1727454"/>
                    <a:pt x="506222" y="1688084"/>
                  </a:cubicBezTo>
                  <a:cubicBezTo>
                    <a:pt x="596265" y="1665605"/>
                    <a:pt x="652399" y="1614932"/>
                    <a:pt x="719963" y="1564259"/>
                  </a:cubicBezTo>
                  <a:cubicBezTo>
                    <a:pt x="838073" y="1468628"/>
                    <a:pt x="950595" y="1372997"/>
                    <a:pt x="1068705" y="1271651"/>
                  </a:cubicBezTo>
                  <a:cubicBezTo>
                    <a:pt x="1147445" y="1204087"/>
                    <a:pt x="1231773" y="1131062"/>
                    <a:pt x="1310513" y="1063498"/>
                  </a:cubicBezTo>
                  <a:cubicBezTo>
                    <a:pt x="1377950" y="1007237"/>
                    <a:pt x="1445514" y="956564"/>
                    <a:pt x="1512951" y="900303"/>
                  </a:cubicBezTo>
                  <a:cubicBezTo>
                    <a:pt x="1591691" y="838454"/>
                    <a:pt x="1670431" y="776478"/>
                    <a:pt x="1749171" y="709041"/>
                  </a:cubicBezTo>
                  <a:cubicBezTo>
                    <a:pt x="1760474" y="697738"/>
                    <a:pt x="1760474" y="669671"/>
                    <a:pt x="1754759" y="652780"/>
                  </a:cubicBezTo>
                  <a:cubicBezTo>
                    <a:pt x="1715389" y="528955"/>
                    <a:pt x="1664716" y="405257"/>
                    <a:pt x="1619758" y="281432"/>
                  </a:cubicBezTo>
                  <a:cubicBezTo>
                    <a:pt x="1591691" y="213868"/>
                    <a:pt x="1591691" y="152019"/>
                    <a:pt x="1664716" y="101346"/>
                  </a:cubicBezTo>
                  <a:cubicBezTo>
                    <a:pt x="1692783" y="84455"/>
                    <a:pt x="1709674" y="56388"/>
                    <a:pt x="1737868" y="33782"/>
                  </a:cubicBezTo>
                  <a:cubicBezTo>
                    <a:pt x="1777238" y="0"/>
                    <a:pt x="1822196" y="16891"/>
                    <a:pt x="1861566" y="39370"/>
                  </a:cubicBezTo>
                  <a:cubicBezTo>
                    <a:pt x="1957197" y="95631"/>
                    <a:pt x="2058416" y="157480"/>
                    <a:pt x="2154047" y="213741"/>
                  </a:cubicBezTo>
                  <a:cubicBezTo>
                    <a:pt x="2221484" y="253111"/>
                    <a:pt x="2289048" y="292481"/>
                    <a:pt x="2339594" y="337566"/>
                  </a:cubicBezTo>
                  <a:cubicBezTo>
                    <a:pt x="2378964" y="371348"/>
                    <a:pt x="2395855" y="427609"/>
                    <a:pt x="2418334" y="472567"/>
                  </a:cubicBezTo>
                  <a:cubicBezTo>
                    <a:pt x="2469007" y="573786"/>
                    <a:pt x="2513965" y="669417"/>
                    <a:pt x="2558923" y="770763"/>
                  </a:cubicBezTo>
                  <a:cubicBezTo>
                    <a:pt x="2632075" y="922655"/>
                    <a:pt x="2710815" y="1080135"/>
                    <a:pt x="2783840" y="1232027"/>
                  </a:cubicBezTo>
                  <a:cubicBezTo>
                    <a:pt x="2795143" y="1248918"/>
                    <a:pt x="2789428" y="1288288"/>
                    <a:pt x="2778252" y="1299591"/>
                  </a:cubicBezTo>
                  <a:cubicBezTo>
                    <a:pt x="2738882" y="1344549"/>
                    <a:pt x="2721991" y="1383919"/>
                    <a:pt x="2721991" y="1445895"/>
                  </a:cubicBezTo>
                  <a:cubicBezTo>
                    <a:pt x="2727579" y="1580896"/>
                    <a:pt x="2721991" y="1715897"/>
                    <a:pt x="2727579" y="1850898"/>
                  </a:cubicBezTo>
                  <a:cubicBezTo>
                    <a:pt x="2727579" y="1918462"/>
                    <a:pt x="2699512" y="1935226"/>
                    <a:pt x="2631948" y="1918462"/>
                  </a:cubicBezTo>
                  <a:cubicBezTo>
                    <a:pt x="2631948" y="1895983"/>
                    <a:pt x="2631948" y="1873504"/>
                    <a:pt x="2631948" y="1850898"/>
                  </a:cubicBezTo>
                  <a:cubicBezTo>
                    <a:pt x="2631948" y="1721485"/>
                    <a:pt x="2620645" y="1592072"/>
                    <a:pt x="2631948" y="1462659"/>
                  </a:cubicBezTo>
                  <a:cubicBezTo>
                    <a:pt x="2643251" y="1372616"/>
                    <a:pt x="2592578" y="1338834"/>
                    <a:pt x="2530729" y="1299464"/>
                  </a:cubicBezTo>
                  <a:cubicBezTo>
                    <a:pt x="2423922" y="1220724"/>
                    <a:pt x="2311400" y="1141984"/>
                    <a:pt x="2204593" y="1068832"/>
                  </a:cubicBezTo>
                  <a:cubicBezTo>
                    <a:pt x="2131441" y="1018159"/>
                    <a:pt x="2064004" y="967613"/>
                    <a:pt x="1996567" y="916940"/>
                  </a:cubicBezTo>
                  <a:cubicBezTo>
                    <a:pt x="1957197" y="888873"/>
                    <a:pt x="1929130" y="888873"/>
                    <a:pt x="1900936" y="916940"/>
                  </a:cubicBezTo>
                  <a:cubicBezTo>
                    <a:pt x="1833499" y="973201"/>
                    <a:pt x="1765935" y="1035050"/>
                    <a:pt x="1698498" y="1085723"/>
                  </a:cubicBezTo>
                  <a:cubicBezTo>
                    <a:pt x="1709801" y="1119505"/>
                    <a:pt x="1726565" y="1147572"/>
                    <a:pt x="1732280" y="1175766"/>
                  </a:cubicBezTo>
                  <a:cubicBezTo>
                    <a:pt x="1794129" y="1367028"/>
                    <a:pt x="1850390" y="1552702"/>
                    <a:pt x="1912239" y="1743964"/>
                  </a:cubicBezTo>
                  <a:cubicBezTo>
                    <a:pt x="1962912" y="1912747"/>
                    <a:pt x="2019046" y="2075942"/>
                    <a:pt x="2069719" y="2244725"/>
                  </a:cubicBezTo>
                  <a:cubicBezTo>
                    <a:pt x="2081022" y="2289683"/>
                    <a:pt x="2097786" y="2306574"/>
                    <a:pt x="2142871" y="2306574"/>
                  </a:cubicBezTo>
                  <a:cubicBezTo>
                    <a:pt x="2227199" y="2306574"/>
                    <a:pt x="2311654" y="2306574"/>
                    <a:pt x="2395982" y="2306574"/>
                  </a:cubicBezTo>
                  <a:cubicBezTo>
                    <a:pt x="2407285" y="2306574"/>
                    <a:pt x="2429764" y="2306574"/>
                    <a:pt x="2435352" y="2295271"/>
                  </a:cubicBezTo>
                  <a:cubicBezTo>
                    <a:pt x="2463419" y="2227707"/>
                    <a:pt x="2525395" y="2261489"/>
                    <a:pt x="2581529" y="2255901"/>
                  </a:cubicBezTo>
                  <a:cubicBezTo>
                    <a:pt x="2581529" y="2233422"/>
                    <a:pt x="2581529" y="2216531"/>
                    <a:pt x="2575941" y="2188337"/>
                  </a:cubicBezTo>
                  <a:cubicBezTo>
                    <a:pt x="2547874" y="2188337"/>
                    <a:pt x="2525268" y="2188337"/>
                    <a:pt x="2497201" y="2182749"/>
                  </a:cubicBezTo>
                  <a:cubicBezTo>
                    <a:pt x="2497201" y="2132076"/>
                    <a:pt x="2497201" y="2081530"/>
                    <a:pt x="2497201" y="2030857"/>
                  </a:cubicBezTo>
                  <a:cubicBezTo>
                    <a:pt x="2620899" y="2030857"/>
                    <a:pt x="2739009" y="2030857"/>
                    <a:pt x="2862707" y="2030857"/>
                  </a:cubicBezTo>
                  <a:cubicBezTo>
                    <a:pt x="2862707" y="2081530"/>
                    <a:pt x="2862707" y="2132076"/>
                    <a:pt x="2862707" y="2177161"/>
                  </a:cubicBezTo>
                  <a:cubicBezTo>
                    <a:pt x="2828925" y="2199640"/>
                    <a:pt x="2750185" y="2160270"/>
                    <a:pt x="2761488" y="2239010"/>
                  </a:cubicBezTo>
                  <a:cubicBezTo>
                    <a:pt x="2840228" y="2261489"/>
                    <a:pt x="2913380" y="2283968"/>
                    <a:pt x="2980817" y="2306574"/>
                  </a:cubicBezTo>
                  <a:cubicBezTo>
                    <a:pt x="2997708" y="2312162"/>
                    <a:pt x="3008884" y="2323465"/>
                    <a:pt x="3020187" y="2340356"/>
                  </a:cubicBezTo>
                  <a:cubicBezTo>
                    <a:pt x="3025775" y="2345944"/>
                    <a:pt x="3020187" y="2362835"/>
                    <a:pt x="3020187" y="2368423"/>
                  </a:cubicBezTo>
                  <a:cubicBezTo>
                    <a:pt x="3020187" y="2599055"/>
                    <a:pt x="3042666" y="2548509"/>
                    <a:pt x="2851404" y="2554097"/>
                  </a:cubicBezTo>
                  <a:cubicBezTo>
                    <a:pt x="2452116" y="2554097"/>
                    <a:pt x="2052828" y="2554097"/>
                    <a:pt x="1653540" y="2554097"/>
                  </a:cubicBezTo>
                  <a:cubicBezTo>
                    <a:pt x="1130554" y="2554097"/>
                    <a:pt x="613156" y="2554097"/>
                    <a:pt x="95631" y="2554097"/>
                  </a:cubicBezTo>
                  <a:cubicBezTo>
                    <a:pt x="22479" y="2554097"/>
                    <a:pt x="0" y="2537206"/>
                    <a:pt x="0" y="2458466"/>
                  </a:cubicBezTo>
                  <a:cubicBezTo>
                    <a:pt x="0" y="2435987"/>
                    <a:pt x="0" y="2419096"/>
                    <a:pt x="0" y="2396617"/>
                  </a:cubicBezTo>
                  <a:cubicBezTo>
                    <a:pt x="5588" y="2323465"/>
                    <a:pt x="22479" y="2300986"/>
                    <a:pt x="95631" y="2306574"/>
                  </a:cubicBezTo>
                  <a:cubicBezTo>
                    <a:pt x="151892" y="2306574"/>
                    <a:pt x="185674" y="2289683"/>
                    <a:pt x="225044" y="2250313"/>
                  </a:cubicBezTo>
                  <a:cubicBezTo>
                    <a:pt x="270002" y="2205355"/>
                    <a:pt x="337566" y="2194052"/>
                    <a:pt x="405003" y="2160270"/>
                  </a:cubicBezTo>
                  <a:close/>
                  <a:moveTo>
                    <a:pt x="1147191" y="1558671"/>
                  </a:moveTo>
                  <a:cubicBezTo>
                    <a:pt x="1141603" y="1558671"/>
                    <a:pt x="1135888" y="1553083"/>
                    <a:pt x="1130300" y="1553083"/>
                  </a:cubicBezTo>
                  <a:cubicBezTo>
                    <a:pt x="1068451" y="1609344"/>
                    <a:pt x="1012190" y="1671193"/>
                    <a:pt x="944753" y="1716278"/>
                  </a:cubicBezTo>
                  <a:cubicBezTo>
                    <a:pt x="837946" y="1783842"/>
                    <a:pt x="764794" y="1868170"/>
                    <a:pt x="719836" y="1991995"/>
                  </a:cubicBezTo>
                  <a:cubicBezTo>
                    <a:pt x="686054" y="2098929"/>
                    <a:pt x="702945" y="2194560"/>
                    <a:pt x="697357" y="2301367"/>
                  </a:cubicBezTo>
                  <a:cubicBezTo>
                    <a:pt x="815467" y="2301367"/>
                    <a:pt x="922274" y="2301367"/>
                    <a:pt x="1034796" y="2301367"/>
                  </a:cubicBezTo>
                  <a:cubicBezTo>
                    <a:pt x="1068578" y="2048256"/>
                    <a:pt x="1107948" y="1806321"/>
                    <a:pt x="1147318" y="1558798"/>
                  </a:cubicBezTo>
                  <a:close/>
                  <a:moveTo>
                    <a:pt x="1394587" y="2008759"/>
                  </a:moveTo>
                  <a:cubicBezTo>
                    <a:pt x="1540764" y="2081911"/>
                    <a:pt x="1670177" y="2155063"/>
                    <a:pt x="1816354" y="2228215"/>
                  </a:cubicBezTo>
                  <a:cubicBezTo>
                    <a:pt x="1765681" y="2081911"/>
                    <a:pt x="1720723" y="1952498"/>
                    <a:pt x="1675765" y="1817497"/>
                  </a:cubicBezTo>
                  <a:cubicBezTo>
                    <a:pt x="1585722" y="1879346"/>
                    <a:pt x="1495806" y="1941322"/>
                    <a:pt x="1394587" y="2008759"/>
                  </a:cubicBezTo>
                  <a:close/>
                  <a:moveTo>
                    <a:pt x="1282065" y="2301367"/>
                  </a:moveTo>
                  <a:cubicBezTo>
                    <a:pt x="1394587" y="2301367"/>
                    <a:pt x="1495806" y="2301367"/>
                    <a:pt x="1619504" y="2301367"/>
                  </a:cubicBezTo>
                  <a:cubicBezTo>
                    <a:pt x="1506982" y="2239518"/>
                    <a:pt x="1405763" y="2188845"/>
                    <a:pt x="1298956" y="2132584"/>
                  </a:cubicBezTo>
                  <a:cubicBezTo>
                    <a:pt x="1293368" y="2194433"/>
                    <a:pt x="1287653" y="2245106"/>
                    <a:pt x="1282065" y="2301367"/>
                  </a:cubicBezTo>
                  <a:close/>
                  <a:moveTo>
                    <a:pt x="1383284" y="1586865"/>
                  </a:moveTo>
                  <a:cubicBezTo>
                    <a:pt x="1371981" y="1682496"/>
                    <a:pt x="1360805" y="1761236"/>
                    <a:pt x="1349502" y="1856867"/>
                  </a:cubicBezTo>
                  <a:cubicBezTo>
                    <a:pt x="1428242" y="1795018"/>
                    <a:pt x="1501394" y="1744345"/>
                    <a:pt x="1574419" y="1688084"/>
                  </a:cubicBezTo>
                  <a:cubicBezTo>
                    <a:pt x="1506982" y="1648714"/>
                    <a:pt x="1450721" y="1620520"/>
                    <a:pt x="1383157" y="1586865"/>
                  </a:cubicBezTo>
                  <a:close/>
                  <a:moveTo>
                    <a:pt x="1501394" y="1271778"/>
                  </a:moveTo>
                  <a:cubicBezTo>
                    <a:pt x="1405763" y="1288669"/>
                    <a:pt x="1405763" y="1367409"/>
                    <a:pt x="1422654" y="1406779"/>
                  </a:cubicBezTo>
                  <a:cubicBezTo>
                    <a:pt x="1445133" y="1451737"/>
                    <a:pt x="1512697" y="1474343"/>
                    <a:pt x="1563243" y="1507998"/>
                  </a:cubicBezTo>
                  <a:cubicBezTo>
                    <a:pt x="1563243" y="1451737"/>
                    <a:pt x="1557655" y="1417955"/>
                    <a:pt x="1540764" y="1378585"/>
                  </a:cubicBezTo>
                  <a:cubicBezTo>
                    <a:pt x="1529461" y="1344803"/>
                    <a:pt x="1512697" y="1311021"/>
                    <a:pt x="1501394" y="1271651"/>
                  </a:cubicBezTo>
                  <a:close/>
                  <a:moveTo>
                    <a:pt x="517144" y="2211324"/>
                  </a:moveTo>
                  <a:cubicBezTo>
                    <a:pt x="612775" y="2222627"/>
                    <a:pt x="629666" y="2200021"/>
                    <a:pt x="595884" y="2098802"/>
                  </a:cubicBezTo>
                  <a:cubicBezTo>
                    <a:pt x="567817" y="2098802"/>
                    <a:pt x="545211" y="2098802"/>
                    <a:pt x="517144" y="2098802"/>
                  </a:cubicBezTo>
                  <a:cubicBezTo>
                    <a:pt x="517144" y="2138172"/>
                    <a:pt x="517144" y="2171954"/>
                    <a:pt x="517144" y="2211324"/>
                  </a:cubicBezTo>
                  <a:close/>
                  <a:moveTo>
                    <a:pt x="567817" y="1811909"/>
                  </a:moveTo>
                  <a:cubicBezTo>
                    <a:pt x="534035" y="1845691"/>
                    <a:pt x="511556" y="1862582"/>
                    <a:pt x="494665" y="1885061"/>
                  </a:cubicBezTo>
                  <a:cubicBezTo>
                    <a:pt x="511556" y="1901952"/>
                    <a:pt x="528447" y="1930019"/>
                    <a:pt x="556514" y="1935734"/>
                  </a:cubicBezTo>
                  <a:cubicBezTo>
                    <a:pt x="567817" y="1941322"/>
                    <a:pt x="601472" y="1907667"/>
                    <a:pt x="607187" y="1890776"/>
                  </a:cubicBezTo>
                  <a:cubicBezTo>
                    <a:pt x="612902" y="1873885"/>
                    <a:pt x="590296" y="1845818"/>
                    <a:pt x="567817" y="181203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3600</Words>
  <Application>Microsoft Office PowerPoint</Application>
  <PresentationFormat>Custom</PresentationFormat>
  <Paragraphs>417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8" baseType="lpstr">
      <vt:lpstr>Raleway</vt:lpstr>
      <vt:lpstr>Lato</vt:lpstr>
      <vt:lpstr>Montserrat</vt:lpstr>
      <vt:lpstr>Montserrat Bold</vt:lpstr>
      <vt:lpstr>Lato Black</vt:lpstr>
      <vt:lpstr>Montserrat Bold Italics</vt:lpstr>
      <vt:lpstr>Arial</vt:lpstr>
      <vt:lpstr>Calibri</vt:lpstr>
      <vt:lpstr>Amatic SC</vt:lpstr>
      <vt:lpstr>Roboto Medium</vt:lpstr>
      <vt:lpstr>Open Sans Light</vt:lpstr>
      <vt:lpstr>Arimo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2023-11-27T17:36:59Z</dcterms:created>
  <dcterms:modified xsi:type="dcterms:W3CDTF">2023-12-05T13:58:20Z</dcterms:modified>
  <dc:identifier/>
</cp:coreProperties>
</file>